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45"/>
  </p:notesMasterIdLst>
  <p:sldIdLst>
    <p:sldId id="256" r:id="rId2"/>
    <p:sldId id="302" r:id="rId3"/>
    <p:sldId id="296" r:id="rId4"/>
    <p:sldId id="298" r:id="rId5"/>
    <p:sldId id="297" r:id="rId6"/>
    <p:sldId id="299" r:id="rId7"/>
    <p:sldId id="300" r:id="rId8"/>
    <p:sldId id="301" r:id="rId9"/>
    <p:sldId id="259" r:id="rId10"/>
    <p:sldId id="260" r:id="rId11"/>
    <p:sldId id="261" r:id="rId12"/>
    <p:sldId id="262" r:id="rId13"/>
    <p:sldId id="263" r:id="rId14"/>
    <p:sldId id="264" r:id="rId15"/>
    <p:sldId id="265" r:id="rId16"/>
    <p:sldId id="266"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Lst>
  <p:sldSz cx="9144000" cy="5143500" type="screen16x9"/>
  <p:notesSz cx="6858000" cy="9144000"/>
  <p:embeddedFontLst>
    <p:embeddedFont>
      <p:font typeface="Calibri" panose="020F0502020204030204" pitchFamily="34" charset="0"/>
      <p:regular r:id="rId46"/>
      <p:bold r:id="rId47"/>
      <p:italic r:id="rId48"/>
      <p:boldItalic r:id="rId49"/>
    </p:embeddedFont>
    <p:embeddedFont>
      <p:font typeface="Consolas" panose="020B0609020204030204" pitchFamily="49" charset="0"/>
      <p:regular r:id="rId50"/>
      <p:bold r:id="rId51"/>
      <p:italic r:id="rId52"/>
      <p:boldItalic r:id="rId53"/>
    </p:embeddedFont>
    <p:embeddedFont>
      <p:font typeface="Constantia" panose="02030602050306030303" pitchFamily="18" charset="0"/>
      <p:regular r:id="rId54"/>
      <p:bold r:id="rId55"/>
      <p:italic r:id="rId56"/>
      <p:boldItalic r:id="rId57"/>
    </p:embeddedFont>
    <p:embeddedFont>
      <p:font typeface="Dosis" pitchFamily="2" charset="0"/>
      <p:regular r:id="rId58"/>
      <p:bold r:id="rId59"/>
    </p:embeddedFont>
    <p:embeddedFont>
      <p:font typeface="Lato" panose="020F0502020204030203" pitchFamily="34" charset="0"/>
      <p:regular r:id="rId60"/>
      <p:bold r:id="rId61"/>
      <p:italic r:id="rId62"/>
      <p:boldItalic r:id="rId63"/>
    </p:embeddedFont>
    <p:embeddedFont>
      <p:font typeface="Montserrat" panose="00000500000000000000" pitchFamily="2" charset="0"/>
      <p:regular r:id="rId64"/>
      <p:bold r:id="rId65"/>
      <p:italic r:id="rId66"/>
      <p:boldItalic r:id="rId67"/>
    </p:embeddedFont>
    <p:embeddedFont>
      <p:font typeface="Segoe UI" panose="020B0502040204020203" pitchFamily="34" charset="0"/>
      <p:regular r:id="rId68"/>
      <p:bold r:id="rId69"/>
      <p:italic r:id="rId70"/>
      <p:boldItalic r:id="rId71"/>
    </p:embeddedFont>
    <p:embeddedFont>
      <p:font typeface="Segoe UI Black" panose="020B0A02040204020203" pitchFamily="34" charset="0"/>
      <p:bold r:id="rId72"/>
      <p:boldItalic r:id="rId73"/>
    </p:embeddedFont>
    <p:embeddedFont>
      <p:font typeface="Sniglet" panose="020B0604020202020204" charset="0"/>
      <p:regular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552CDC-2D55-48DF-8EED-5E4664A762DD}">
  <a:tblStyle styleId="{76552CDC-2D55-48DF-8EED-5E4664A762D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4B912FD-9ADB-40B5-B972-6336963D104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3969" autoAdjust="0"/>
  </p:normalViewPr>
  <p:slideViewPr>
    <p:cSldViewPr snapToGrid="0">
      <p:cViewPr varScale="1">
        <p:scale>
          <a:sx n="94" d="100"/>
          <a:sy n="94" d="100"/>
        </p:scale>
        <p:origin x="1138"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font" Target="fonts/font2.fntdata"/><Relationship Id="rId63" Type="http://schemas.openxmlformats.org/officeDocument/2006/relationships/font" Target="fonts/font18.fntdata"/><Relationship Id="rId68" Type="http://schemas.openxmlformats.org/officeDocument/2006/relationships/font" Target="fonts/font23.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font" Target="fonts/font21.fntdata"/><Relationship Id="rId74" Type="http://schemas.openxmlformats.org/officeDocument/2006/relationships/font" Target="fonts/font29.fntdata"/><Relationship Id="rId5" Type="http://schemas.openxmlformats.org/officeDocument/2006/relationships/slide" Target="slides/slide4.xml"/><Relationship Id="rId61" Type="http://schemas.openxmlformats.org/officeDocument/2006/relationships/font" Target="fonts/font16.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font" Target="fonts/font24.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6.fntdata"/><Relationship Id="rId72" Type="http://schemas.openxmlformats.org/officeDocument/2006/relationships/font" Target="fonts/font2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font" Target="fonts/font2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9.fntdata"/><Relationship Id="rId62" Type="http://schemas.openxmlformats.org/officeDocument/2006/relationships/font" Target="fonts/font17.fntdata"/><Relationship Id="rId70" Type="http://schemas.openxmlformats.org/officeDocument/2006/relationships/font" Target="fonts/font25.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73" Type="http://schemas.openxmlformats.org/officeDocument/2006/relationships/font" Target="fonts/font28.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5.fntdata"/><Relationship Id="rId55" Type="http://schemas.openxmlformats.org/officeDocument/2006/relationships/font" Target="fonts/font10.fntdata"/><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26.fntdata"/><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png>
</file>

<file path=ppt/media/image2.png>
</file>

<file path=ppt/media/image3.png>
</file>

<file path=ppt/media/image4.gif>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1"/>
        <p:cNvGrpSpPr/>
        <p:nvPr/>
      </p:nvGrpSpPr>
      <p:grpSpPr>
        <a:xfrm>
          <a:off x="0" y="0"/>
          <a:ext cx="0" cy="0"/>
          <a:chOff x="0" y="0"/>
          <a:chExt cx="0" cy="0"/>
        </a:xfrm>
      </p:grpSpPr>
      <p:sp>
        <p:nvSpPr>
          <p:cNvPr id="582" name="Google Shape;58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 name="Google Shape;58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34862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35ed75ccf_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35ed75ccf_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2"/>
        <p:cNvGrpSpPr/>
        <p:nvPr/>
      </p:nvGrpSpPr>
      <p:grpSpPr>
        <a:xfrm>
          <a:off x="0" y="0"/>
          <a:ext cx="0" cy="0"/>
          <a:chOff x="0" y="0"/>
          <a:chExt cx="0" cy="0"/>
        </a:xfrm>
      </p:grpSpPr>
      <p:sp>
        <p:nvSpPr>
          <p:cNvPr id="723" name="Google Shape;723;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 name="Google Shape;724;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c73c85e0e3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c73c85e0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c73c85e0e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c73c85e0e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just"/>
            <a:r>
              <a:rPr lang="vi-VN" b="1" i="0" dirty="0">
                <a:solidFill>
                  <a:srgbClr val="212529"/>
                </a:solidFill>
                <a:effectLst/>
                <a:latin typeface="Lato" panose="020F0502020204030203" pitchFamily="34" charset="0"/>
              </a:rPr>
              <a:t>Phát hiện làn đường</a:t>
            </a:r>
            <a:r>
              <a:rPr lang="vi-VN" b="0" i="0" dirty="0">
                <a:solidFill>
                  <a:srgbClr val="212529"/>
                </a:solidFill>
                <a:effectLst/>
                <a:latin typeface="Lato" panose="020F0502020204030203" pitchFamily="34" charset="0"/>
              </a:rPr>
              <a:t> là một nhiệm vụ thị giác máy tính liên quan đến việc xác định ranh giới của các làn đường lái xe trong video hoặc hình ảnh về cảnh đường. </a:t>
            </a:r>
          </a:p>
          <a:p>
            <a:pPr algn="just"/>
            <a:r>
              <a:rPr lang="vi-VN" b="0" i="0" dirty="0">
                <a:solidFill>
                  <a:srgbClr val="212529"/>
                </a:solidFill>
                <a:effectLst/>
                <a:latin typeface="Lato" panose="020F0502020204030203" pitchFamily="34" charset="0"/>
              </a:rPr>
              <a:t>Mục tiêu là định vị và theo dõi chính xác vạch kẻ đường trong thời gian thực, ngay cả trong những điều kiện khó khăn như ánh sáng kém, ánh sáng chói hoặc bố cục đường phức tạp.</a:t>
            </a:r>
          </a:p>
          <a:p>
            <a:endParaRPr dirty="0"/>
          </a:p>
        </p:txBody>
      </p:sp>
    </p:spTree>
    <p:extLst>
      <p:ext uri="{BB962C8B-B14F-4D97-AF65-F5344CB8AC3E}">
        <p14:creationId xmlns:p14="http://schemas.microsoft.com/office/powerpoint/2010/main" val="1670640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c73c85e0e3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c73c85e0e3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c73c85e0e3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c73c85e0e3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c73c85e0e3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c73c85e0e3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
        <p:cNvGrpSpPr/>
        <p:nvPr/>
      </p:nvGrpSpPr>
      <p:grpSpPr>
        <a:xfrm>
          <a:off x="0" y="0"/>
          <a:ext cx="0" cy="0"/>
          <a:chOff x="0" y="0"/>
          <a:chExt cx="0" cy="0"/>
        </a:xfrm>
      </p:grpSpPr>
      <p:sp>
        <p:nvSpPr>
          <p:cNvPr id="878" name="Google Shape;878;gc73c85e0e3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9" name="Google Shape;879;gc73c85e0e3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c73c85e0e3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c73c85e0e3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c73c85e0e3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c73c85e0e3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c73c85e0e3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c73c85e0e3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c73c85e0e3_0_2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c73c85e0e3_0_2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g4ce814204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 name="Google Shape;969;g4ce814204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35694cd56_0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35694cd56_0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D1D5DB"/>
                </a:solidFill>
                <a:effectLst/>
                <a:latin typeface="Consolas" panose="020B0609020204030204" pitchFamily="49" charset="0"/>
              </a:rPr>
              <a:t>Input (</a:t>
            </a:r>
            <a:r>
              <a:rPr lang="en-US" b="0" i="0" dirty="0" err="1">
                <a:solidFill>
                  <a:srgbClr val="D1D5DB"/>
                </a:solidFill>
                <a:effectLst/>
                <a:latin typeface="Consolas" panose="020B0609020204030204" pitchFamily="49" charset="0"/>
              </a:rPr>
              <a:t>đầu</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vào</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của</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bài</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toán</a:t>
            </a:r>
            <a:r>
              <a:rPr lang="en-US" b="0" i="0" dirty="0">
                <a:solidFill>
                  <a:srgbClr val="D1D5DB"/>
                </a:solidFill>
                <a:effectLst/>
                <a:latin typeface="Consolas" panose="020B0609020204030204" pitchFamily="49" charset="0"/>
              </a:rPr>
              <a:t> lane line detection </a:t>
            </a:r>
            <a:r>
              <a:rPr lang="en-US" b="0" i="0" dirty="0" err="1">
                <a:solidFill>
                  <a:srgbClr val="D1D5DB"/>
                </a:solidFill>
                <a:effectLst/>
                <a:latin typeface="Consolas" panose="020B0609020204030204" pitchFamily="49" charset="0"/>
              </a:rPr>
              <a:t>là</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một</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hình</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ảnh</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hoặc</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một</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khung</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hình</a:t>
            </a:r>
            <a:r>
              <a:rPr lang="en-US" b="0" i="0" dirty="0">
                <a:solidFill>
                  <a:srgbClr val="D1D5DB"/>
                </a:solidFill>
                <a:effectLst/>
                <a:latin typeface="Consolas" panose="020B0609020204030204" pitchFamily="49" charset="0"/>
              </a:rPr>
              <a:t> </a:t>
            </a:r>
            <a:r>
              <a:rPr lang="en-US" b="0" i="0" dirty="0" err="1">
                <a:solidFill>
                  <a:srgbClr val="D1D5DB"/>
                </a:solidFill>
                <a:effectLst/>
                <a:latin typeface="Consolas" panose="020B0609020204030204" pitchFamily="49" charset="0"/>
              </a:rPr>
              <a:t>trong</a:t>
            </a:r>
            <a:r>
              <a:rPr lang="en-US" b="0" i="0" dirty="0">
                <a:solidFill>
                  <a:srgbClr val="D1D5DB"/>
                </a:solidFill>
                <a:effectLst/>
                <a:latin typeface="Consolas" panose="020B0609020204030204" pitchFamily="49" charset="0"/>
              </a:rPr>
              <a:t> video.</a:t>
            </a:r>
            <a:endParaRPr lang="vi-VN" b="0" i="0" dirty="0">
              <a:solidFill>
                <a:srgbClr val="D1D5DB"/>
              </a:solidFill>
              <a:effectLst/>
              <a:latin typeface="Consolas" panose="020B0609020204030204" pitchFamily="49" charset="0"/>
            </a:endParaRPr>
          </a:p>
          <a:p>
            <a:pPr marL="0" lvl="0" indent="0" algn="l" rtl="0">
              <a:spcBef>
                <a:spcPts val="0"/>
              </a:spcBef>
              <a:spcAft>
                <a:spcPts val="0"/>
              </a:spcAft>
              <a:buNone/>
            </a:pPr>
            <a:r>
              <a:rPr lang="vi-VN" b="0" i="0" dirty="0">
                <a:solidFill>
                  <a:srgbClr val="D1D5DB"/>
                </a:solidFill>
                <a:effectLst/>
                <a:latin typeface="Consolas" panose="020B0609020204030204" pitchFamily="49" charset="0"/>
              </a:rPr>
              <a:t>Output (đầu ra) của bài toán là hình ảnh/video đã được xử lý và vẽ thêm tập hợp đường kẻ phân chia làn đường hoặc đánh dấu làn đường đang di chuyện cho phép xác định vị trí và hướng di chuyển của các phương tiện . Ngoài ra tùy thuộc vào ứng dụng cụ thể có thể tính toán thêm thông tin như vị trí và góc nghiêng của các làn đường, hoặc phát hiện các hành vi vi phạm liên quan đến làn đường (ví dụ: đi lạc làn, lấn làn, vượt đèn đỏ) hoặc các phương tiện đang tham gia giao thông.</a:t>
            </a:r>
            <a:endParaRPr dirty="0">
              <a:latin typeface="Consolas" panose="020B0609020204030204" pitchFamily="49" charset="0"/>
            </a:endParaRPr>
          </a:p>
        </p:txBody>
      </p:sp>
    </p:spTree>
    <p:extLst>
      <p:ext uri="{BB962C8B-B14F-4D97-AF65-F5344CB8AC3E}">
        <p14:creationId xmlns:p14="http://schemas.microsoft.com/office/powerpoint/2010/main" val="4950870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84fc8ac9a6_1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3" name="Google Shape;1093;g84fc8ac9a6_1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14f9c8ca57_12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14f9c8ca57_12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9"/>
        <p:cNvGrpSpPr/>
        <p:nvPr/>
      </p:nvGrpSpPr>
      <p:grpSpPr>
        <a:xfrm>
          <a:off x="0" y="0"/>
          <a:ext cx="0" cy="0"/>
          <a:chOff x="0" y="0"/>
          <a:chExt cx="0" cy="0"/>
        </a:xfrm>
      </p:grpSpPr>
      <p:sp>
        <p:nvSpPr>
          <p:cNvPr id="1550" name="Google Shape;1550;g639eaea864_32_54: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1" name="Google Shape;1551;g639eaea864_32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29984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89721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
        <p:cNvGrpSpPr/>
        <p:nvPr/>
      </p:nvGrpSpPr>
      <p:grpSpPr>
        <a:xfrm>
          <a:off x="0" y="0"/>
          <a:ext cx="0" cy="0"/>
          <a:chOff x="0" y="0"/>
          <a:chExt cx="0" cy="0"/>
        </a:xfrm>
      </p:grpSpPr>
      <p:sp>
        <p:nvSpPr>
          <p:cNvPr id="591" name="Google Shape;59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2" name="Google Shape;59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502520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35f391192_029: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9"/>
        <p:cNvGrpSpPr/>
        <p:nvPr/>
      </p:nvGrpSpPr>
      <p:grpSpPr>
        <a:xfrm>
          <a:off x="0" y="0"/>
          <a:ext cx="0" cy="0"/>
          <a:chOff x="0" y="0"/>
          <a:chExt cx="0" cy="0"/>
        </a:xfrm>
      </p:grpSpPr>
      <p:sp>
        <p:nvSpPr>
          <p:cNvPr id="550" name="Google Shape;55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 name="Google Shape;55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161"/>
        <p:cNvGrpSpPr/>
        <p:nvPr/>
      </p:nvGrpSpPr>
      <p:grpSpPr>
        <a:xfrm>
          <a:off x="0" y="0"/>
          <a:ext cx="0" cy="0"/>
          <a:chOff x="0" y="0"/>
          <a:chExt cx="0" cy="0"/>
        </a:xfrm>
      </p:grpSpPr>
      <p:sp>
        <p:nvSpPr>
          <p:cNvPr id="162" name="Google Shape;162;p2"/>
          <p:cNvSpPr txBox="1">
            <a:spLocks noGrp="1"/>
          </p:cNvSpPr>
          <p:nvPr>
            <p:ph type="ctrTitle"/>
          </p:nvPr>
        </p:nvSpPr>
        <p:spPr>
          <a:xfrm>
            <a:off x="2305100" y="1161050"/>
            <a:ext cx="6153000" cy="1159800"/>
          </a:xfrm>
          <a:prstGeom prst="rect">
            <a:avLst/>
          </a:prstGeom>
        </p:spPr>
        <p:txBody>
          <a:bodyPr spcFirstLastPara="1" wrap="square" lIns="91425" tIns="91425" rIns="91425" bIns="91425" anchor="ctr" anchorCtr="0">
            <a:noAutofit/>
          </a:bodyPr>
          <a:lstStyle>
            <a:lvl1pPr lvl="0" algn="r">
              <a:spcBef>
                <a:spcPts val="0"/>
              </a:spcBef>
              <a:spcAft>
                <a:spcPts val="0"/>
              </a:spcAft>
              <a:buClr>
                <a:schemeClr val="dk2"/>
              </a:buClr>
              <a:buSzPts val="4800"/>
              <a:buNone/>
              <a:defRPr sz="4800" b="0">
                <a:solidFill>
                  <a:schemeClr val="dk2"/>
                </a:solidFill>
              </a:defRPr>
            </a:lvl1pPr>
            <a:lvl2pPr lvl="1" algn="r">
              <a:spcBef>
                <a:spcPts val="0"/>
              </a:spcBef>
              <a:spcAft>
                <a:spcPts val="0"/>
              </a:spcAft>
              <a:buClr>
                <a:schemeClr val="dk2"/>
              </a:buClr>
              <a:buSzPts val="4800"/>
              <a:buNone/>
              <a:defRPr sz="4800" b="0">
                <a:solidFill>
                  <a:schemeClr val="dk2"/>
                </a:solidFill>
              </a:defRPr>
            </a:lvl2pPr>
            <a:lvl3pPr lvl="2" algn="r">
              <a:spcBef>
                <a:spcPts val="0"/>
              </a:spcBef>
              <a:spcAft>
                <a:spcPts val="0"/>
              </a:spcAft>
              <a:buClr>
                <a:schemeClr val="dk2"/>
              </a:buClr>
              <a:buSzPts val="4800"/>
              <a:buNone/>
              <a:defRPr sz="4800" b="0">
                <a:solidFill>
                  <a:schemeClr val="dk2"/>
                </a:solidFill>
              </a:defRPr>
            </a:lvl3pPr>
            <a:lvl4pPr lvl="3" algn="r">
              <a:spcBef>
                <a:spcPts val="0"/>
              </a:spcBef>
              <a:spcAft>
                <a:spcPts val="0"/>
              </a:spcAft>
              <a:buClr>
                <a:schemeClr val="dk2"/>
              </a:buClr>
              <a:buSzPts val="4800"/>
              <a:buNone/>
              <a:defRPr sz="4800" b="0">
                <a:solidFill>
                  <a:schemeClr val="dk2"/>
                </a:solidFill>
              </a:defRPr>
            </a:lvl4pPr>
            <a:lvl5pPr lvl="4" algn="r">
              <a:spcBef>
                <a:spcPts val="0"/>
              </a:spcBef>
              <a:spcAft>
                <a:spcPts val="0"/>
              </a:spcAft>
              <a:buClr>
                <a:schemeClr val="dk2"/>
              </a:buClr>
              <a:buSzPts val="4800"/>
              <a:buNone/>
              <a:defRPr sz="4800" b="0">
                <a:solidFill>
                  <a:schemeClr val="dk2"/>
                </a:solidFill>
              </a:defRPr>
            </a:lvl5pPr>
            <a:lvl6pPr lvl="5" algn="r">
              <a:spcBef>
                <a:spcPts val="0"/>
              </a:spcBef>
              <a:spcAft>
                <a:spcPts val="0"/>
              </a:spcAft>
              <a:buClr>
                <a:schemeClr val="dk2"/>
              </a:buClr>
              <a:buSzPts val="4800"/>
              <a:buNone/>
              <a:defRPr sz="4800" b="0">
                <a:solidFill>
                  <a:schemeClr val="dk2"/>
                </a:solidFill>
              </a:defRPr>
            </a:lvl6pPr>
            <a:lvl7pPr lvl="6" algn="r">
              <a:spcBef>
                <a:spcPts val="0"/>
              </a:spcBef>
              <a:spcAft>
                <a:spcPts val="0"/>
              </a:spcAft>
              <a:buClr>
                <a:schemeClr val="dk2"/>
              </a:buClr>
              <a:buSzPts val="4800"/>
              <a:buNone/>
              <a:defRPr sz="4800" b="0">
                <a:solidFill>
                  <a:schemeClr val="dk2"/>
                </a:solidFill>
              </a:defRPr>
            </a:lvl7pPr>
            <a:lvl8pPr lvl="7" algn="r">
              <a:spcBef>
                <a:spcPts val="0"/>
              </a:spcBef>
              <a:spcAft>
                <a:spcPts val="0"/>
              </a:spcAft>
              <a:buClr>
                <a:schemeClr val="dk2"/>
              </a:buClr>
              <a:buSzPts val="4800"/>
              <a:buNone/>
              <a:defRPr sz="4800" b="0">
                <a:solidFill>
                  <a:schemeClr val="dk2"/>
                </a:solidFill>
              </a:defRPr>
            </a:lvl8pPr>
            <a:lvl9pPr lvl="8" algn="r">
              <a:spcBef>
                <a:spcPts val="0"/>
              </a:spcBef>
              <a:spcAft>
                <a:spcPts val="0"/>
              </a:spcAft>
              <a:buClr>
                <a:schemeClr val="dk2"/>
              </a:buClr>
              <a:buSzPts val="4800"/>
              <a:buNone/>
              <a:defRPr sz="4800" b="0">
                <a:solidFill>
                  <a:schemeClr val="dk2"/>
                </a:solidFill>
              </a:defRPr>
            </a:lvl9pPr>
          </a:lstStyle>
          <a:p>
            <a:endParaRPr/>
          </a:p>
        </p:txBody>
      </p:sp>
      <p:sp>
        <p:nvSpPr>
          <p:cNvPr id="163" name="Google Shape;163;p2"/>
          <p:cNvSpPr/>
          <p:nvPr/>
        </p:nvSpPr>
        <p:spPr>
          <a:xfrm>
            <a:off x="723692" y="4220091"/>
            <a:ext cx="794875" cy="985737"/>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4" name="Google Shape;164;p2"/>
          <p:cNvSpPr/>
          <p:nvPr/>
        </p:nvSpPr>
        <p:spPr>
          <a:xfrm>
            <a:off x="-58319" y="3053287"/>
            <a:ext cx="782014" cy="890356"/>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5" name="Google Shape;165;p2"/>
          <p:cNvSpPr/>
          <p:nvPr/>
        </p:nvSpPr>
        <p:spPr>
          <a:xfrm>
            <a:off x="4025101" y="3422420"/>
            <a:ext cx="370865" cy="809588"/>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6" name="Google Shape;166;p2"/>
          <p:cNvSpPr/>
          <p:nvPr/>
        </p:nvSpPr>
        <p:spPr>
          <a:xfrm>
            <a:off x="3078045" y="3128354"/>
            <a:ext cx="730671" cy="895811"/>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7" name="Google Shape;167;p2"/>
          <p:cNvSpPr/>
          <p:nvPr/>
        </p:nvSpPr>
        <p:spPr>
          <a:xfrm>
            <a:off x="5401648" y="3285712"/>
            <a:ext cx="805934" cy="75083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8" name="Google Shape;168;p2"/>
          <p:cNvSpPr/>
          <p:nvPr/>
        </p:nvSpPr>
        <p:spPr>
          <a:xfrm>
            <a:off x="8364459" y="3346843"/>
            <a:ext cx="873792" cy="600260"/>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69" name="Google Shape;169;p2"/>
          <p:cNvSpPr/>
          <p:nvPr/>
        </p:nvSpPr>
        <p:spPr>
          <a:xfrm>
            <a:off x="4551116" y="3125540"/>
            <a:ext cx="657208" cy="679227"/>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0" name="Google Shape;170;p2"/>
          <p:cNvSpPr/>
          <p:nvPr/>
        </p:nvSpPr>
        <p:spPr>
          <a:xfrm>
            <a:off x="4419881" y="3994834"/>
            <a:ext cx="919681" cy="950908"/>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1" name="Google Shape;171;p2"/>
          <p:cNvSpPr/>
          <p:nvPr/>
        </p:nvSpPr>
        <p:spPr>
          <a:xfrm>
            <a:off x="2644912" y="4036538"/>
            <a:ext cx="890356" cy="7068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2" name="Google Shape;172;p2"/>
          <p:cNvSpPr/>
          <p:nvPr/>
        </p:nvSpPr>
        <p:spPr>
          <a:xfrm>
            <a:off x="2116542" y="3186156"/>
            <a:ext cx="829755" cy="780163"/>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3" name="Google Shape;173;p2"/>
          <p:cNvSpPr/>
          <p:nvPr/>
        </p:nvSpPr>
        <p:spPr>
          <a:xfrm>
            <a:off x="1347361" y="3186147"/>
            <a:ext cx="599146" cy="706812"/>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4" name="Google Shape;174;p2"/>
          <p:cNvSpPr/>
          <p:nvPr/>
        </p:nvSpPr>
        <p:spPr>
          <a:xfrm>
            <a:off x="2681615" y="4813558"/>
            <a:ext cx="816944" cy="313967"/>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5" name="Google Shape;175;p2"/>
          <p:cNvSpPr/>
          <p:nvPr/>
        </p:nvSpPr>
        <p:spPr>
          <a:xfrm>
            <a:off x="7146421" y="4508764"/>
            <a:ext cx="1040884" cy="73062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6" name="Google Shape;176;p2"/>
          <p:cNvSpPr/>
          <p:nvPr/>
        </p:nvSpPr>
        <p:spPr>
          <a:xfrm>
            <a:off x="7146430" y="3104432"/>
            <a:ext cx="684732" cy="721463"/>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7" name="Google Shape;177;p2"/>
          <p:cNvSpPr/>
          <p:nvPr/>
        </p:nvSpPr>
        <p:spPr>
          <a:xfrm>
            <a:off x="5262207" y="4729516"/>
            <a:ext cx="525046" cy="372666"/>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8" name="Google Shape;178;p2"/>
          <p:cNvSpPr/>
          <p:nvPr/>
        </p:nvSpPr>
        <p:spPr>
          <a:xfrm>
            <a:off x="8376372" y="4729061"/>
            <a:ext cx="508532" cy="324976"/>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79" name="Google Shape;179;p2"/>
          <p:cNvSpPr/>
          <p:nvPr/>
        </p:nvSpPr>
        <p:spPr>
          <a:xfrm>
            <a:off x="3808716" y="4429326"/>
            <a:ext cx="570935" cy="567282"/>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0" name="Google Shape;180;p2"/>
          <p:cNvSpPr/>
          <p:nvPr/>
        </p:nvSpPr>
        <p:spPr>
          <a:xfrm>
            <a:off x="7975391" y="3053272"/>
            <a:ext cx="541560" cy="67927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1" name="Google Shape;181;p2"/>
          <p:cNvSpPr/>
          <p:nvPr/>
        </p:nvSpPr>
        <p:spPr>
          <a:xfrm>
            <a:off x="1570785" y="4028295"/>
            <a:ext cx="734324" cy="723314"/>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2" name="Google Shape;182;p2"/>
          <p:cNvSpPr/>
          <p:nvPr/>
        </p:nvSpPr>
        <p:spPr>
          <a:xfrm>
            <a:off x="247060" y="4094875"/>
            <a:ext cx="275434" cy="244207"/>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3" name="Google Shape;183;p2"/>
          <p:cNvSpPr/>
          <p:nvPr/>
        </p:nvSpPr>
        <p:spPr>
          <a:xfrm>
            <a:off x="8516944" y="4082884"/>
            <a:ext cx="690236" cy="510383"/>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4" name="Google Shape;184;p2"/>
          <p:cNvSpPr/>
          <p:nvPr/>
        </p:nvSpPr>
        <p:spPr>
          <a:xfrm>
            <a:off x="859713" y="3417443"/>
            <a:ext cx="317620" cy="659010"/>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5" name="Google Shape;185;p2"/>
          <p:cNvSpPr/>
          <p:nvPr/>
        </p:nvSpPr>
        <p:spPr>
          <a:xfrm rot="1920742">
            <a:off x="5707038" y="4213989"/>
            <a:ext cx="884797" cy="750834"/>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6" name="Google Shape;186;p2"/>
          <p:cNvSpPr/>
          <p:nvPr/>
        </p:nvSpPr>
        <p:spPr>
          <a:xfrm rot="-3496844">
            <a:off x="115839" y="4509560"/>
            <a:ext cx="537852" cy="464440"/>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7" name="Google Shape;187;p2"/>
          <p:cNvSpPr/>
          <p:nvPr/>
        </p:nvSpPr>
        <p:spPr>
          <a:xfrm>
            <a:off x="7518184" y="3966329"/>
            <a:ext cx="846269" cy="598458"/>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8" name="Google Shape;188;p2"/>
          <p:cNvSpPr/>
          <p:nvPr/>
        </p:nvSpPr>
        <p:spPr>
          <a:xfrm rot="-5400000">
            <a:off x="6496794" y="3021441"/>
            <a:ext cx="493819" cy="63153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89" name="Google Shape;189;p2"/>
          <p:cNvSpPr/>
          <p:nvPr/>
        </p:nvSpPr>
        <p:spPr>
          <a:xfrm>
            <a:off x="6453205" y="3705907"/>
            <a:ext cx="666366" cy="752689"/>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0" name="Google Shape;190;p2"/>
          <p:cNvSpPr/>
          <p:nvPr/>
        </p:nvSpPr>
        <p:spPr>
          <a:xfrm>
            <a:off x="1866011" y="4742879"/>
            <a:ext cx="681078" cy="455287"/>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1" name="Google Shape;191;p2"/>
          <p:cNvSpPr/>
          <p:nvPr/>
        </p:nvSpPr>
        <p:spPr>
          <a:xfrm>
            <a:off x="6669805" y="4614395"/>
            <a:ext cx="308462" cy="330481"/>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519"/>
        <p:cNvGrpSpPr/>
        <p:nvPr/>
      </p:nvGrpSpPr>
      <p:grpSpPr>
        <a:xfrm>
          <a:off x="0" y="0"/>
          <a:ext cx="0" cy="0"/>
          <a:chOff x="0" y="0"/>
          <a:chExt cx="0" cy="0"/>
        </a:xfrm>
      </p:grpSpPr>
      <p:sp>
        <p:nvSpPr>
          <p:cNvPr id="520" name="Google Shape;520;p11"/>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92"/>
        <p:cNvGrpSpPr/>
        <p:nvPr/>
      </p:nvGrpSpPr>
      <p:grpSpPr>
        <a:xfrm>
          <a:off x="0" y="0"/>
          <a:ext cx="0" cy="0"/>
          <a:chOff x="0" y="0"/>
          <a:chExt cx="0" cy="0"/>
        </a:xfrm>
      </p:grpSpPr>
      <p:sp>
        <p:nvSpPr>
          <p:cNvPr id="193" name="Google Shape;193;p3"/>
          <p:cNvSpPr txBox="1">
            <a:spLocks noGrp="1"/>
          </p:cNvSpPr>
          <p:nvPr>
            <p:ph type="ctrTitle"/>
          </p:nvPr>
        </p:nvSpPr>
        <p:spPr>
          <a:xfrm>
            <a:off x="3210935" y="1661762"/>
            <a:ext cx="5301600" cy="1159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700"/>
              <a:buNone/>
              <a:defRPr sz="3700" b="0"/>
            </a:lvl1pPr>
            <a:lvl2pPr lvl="1" algn="r" rtl="0">
              <a:spcBef>
                <a:spcPts val="0"/>
              </a:spcBef>
              <a:spcAft>
                <a:spcPts val="0"/>
              </a:spcAft>
              <a:buSzPts val="3700"/>
              <a:buNone/>
              <a:defRPr sz="3700" b="0"/>
            </a:lvl2pPr>
            <a:lvl3pPr lvl="2" algn="r" rtl="0">
              <a:spcBef>
                <a:spcPts val="0"/>
              </a:spcBef>
              <a:spcAft>
                <a:spcPts val="0"/>
              </a:spcAft>
              <a:buSzPts val="3700"/>
              <a:buNone/>
              <a:defRPr sz="3700" b="0"/>
            </a:lvl3pPr>
            <a:lvl4pPr lvl="3" algn="r" rtl="0">
              <a:spcBef>
                <a:spcPts val="0"/>
              </a:spcBef>
              <a:spcAft>
                <a:spcPts val="0"/>
              </a:spcAft>
              <a:buSzPts val="3700"/>
              <a:buNone/>
              <a:defRPr sz="3700" b="0"/>
            </a:lvl4pPr>
            <a:lvl5pPr lvl="4" algn="r" rtl="0">
              <a:spcBef>
                <a:spcPts val="0"/>
              </a:spcBef>
              <a:spcAft>
                <a:spcPts val="0"/>
              </a:spcAft>
              <a:buSzPts val="3700"/>
              <a:buNone/>
              <a:defRPr sz="3700" b="0"/>
            </a:lvl5pPr>
            <a:lvl6pPr lvl="5" algn="r" rtl="0">
              <a:spcBef>
                <a:spcPts val="0"/>
              </a:spcBef>
              <a:spcAft>
                <a:spcPts val="0"/>
              </a:spcAft>
              <a:buSzPts val="3700"/>
              <a:buNone/>
              <a:defRPr sz="3700" b="0"/>
            </a:lvl6pPr>
            <a:lvl7pPr lvl="6" algn="r" rtl="0">
              <a:spcBef>
                <a:spcPts val="0"/>
              </a:spcBef>
              <a:spcAft>
                <a:spcPts val="0"/>
              </a:spcAft>
              <a:buSzPts val="3700"/>
              <a:buNone/>
              <a:defRPr sz="3700" b="0"/>
            </a:lvl7pPr>
            <a:lvl8pPr lvl="7" algn="r" rtl="0">
              <a:spcBef>
                <a:spcPts val="0"/>
              </a:spcBef>
              <a:spcAft>
                <a:spcPts val="0"/>
              </a:spcAft>
              <a:buSzPts val="3700"/>
              <a:buNone/>
              <a:defRPr sz="3700" b="0"/>
            </a:lvl8pPr>
            <a:lvl9pPr lvl="8" algn="r" rtl="0">
              <a:spcBef>
                <a:spcPts val="0"/>
              </a:spcBef>
              <a:spcAft>
                <a:spcPts val="0"/>
              </a:spcAft>
              <a:buSzPts val="3700"/>
              <a:buNone/>
              <a:defRPr sz="3700" b="0"/>
            </a:lvl9pPr>
          </a:lstStyle>
          <a:p>
            <a:endParaRPr/>
          </a:p>
        </p:txBody>
      </p:sp>
      <p:sp>
        <p:nvSpPr>
          <p:cNvPr id="194" name="Google Shape;194;p3"/>
          <p:cNvSpPr txBox="1">
            <a:spLocks noGrp="1"/>
          </p:cNvSpPr>
          <p:nvPr>
            <p:ph type="subTitle" idx="1"/>
          </p:nvPr>
        </p:nvSpPr>
        <p:spPr>
          <a:xfrm>
            <a:off x="3210885" y="2864177"/>
            <a:ext cx="5301600" cy="7848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1C4587"/>
              </a:buClr>
              <a:buSzPts val="2600"/>
              <a:buNone/>
              <a:defRPr>
                <a:solidFill>
                  <a:srgbClr val="1C4587"/>
                </a:solidFill>
              </a:defRPr>
            </a:lvl1pPr>
            <a:lvl2pPr lvl="1" algn="r" rtl="0">
              <a:spcBef>
                <a:spcPts val="0"/>
              </a:spcBef>
              <a:spcAft>
                <a:spcPts val="0"/>
              </a:spcAft>
              <a:buClr>
                <a:srgbClr val="1C4587"/>
              </a:buClr>
              <a:buSzPts val="3000"/>
              <a:buNone/>
              <a:defRPr sz="3000">
                <a:solidFill>
                  <a:srgbClr val="1C4587"/>
                </a:solidFill>
              </a:defRPr>
            </a:lvl2pPr>
            <a:lvl3pPr lvl="2" algn="r" rtl="0">
              <a:spcBef>
                <a:spcPts val="0"/>
              </a:spcBef>
              <a:spcAft>
                <a:spcPts val="0"/>
              </a:spcAft>
              <a:buClr>
                <a:srgbClr val="1C4587"/>
              </a:buClr>
              <a:buSzPts val="3000"/>
              <a:buNone/>
              <a:defRPr sz="3000">
                <a:solidFill>
                  <a:srgbClr val="1C4587"/>
                </a:solidFill>
              </a:defRPr>
            </a:lvl3pPr>
            <a:lvl4pPr lvl="3" algn="r" rtl="0">
              <a:spcBef>
                <a:spcPts val="0"/>
              </a:spcBef>
              <a:spcAft>
                <a:spcPts val="0"/>
              </a:spcAft>
              <a:buClr>
                <a:srgbClr val="1C4587"/>
              </a:buClr>
              <a:buSzPts val="3000"/>
              <a:buNone/>
              <a:defRPr sz="3000">
                <a:solidFill>
                  <a:srgbClr val="1C4587"/>
                </a:solidFill>
              </a:defRPr>
            </a:lvl4pPr>
            <a:lvl5pPr lvl="4" algn="r" rtl="0">
              <a:spcBef>
                <a:spcPts val="0"/>
              </a:spcBef>
              <a:spcAft>
                <a:spcPts val="0"/>
              </a:spcAft>
              <a:buClr>
                <a:srgbClr val="1C4587"/>
              </a:buClr>
              <a:buSzPts val="3000"/>
              <a:buNone/>
              <a:defRPr sz="3000">
                <a:solidFill>
                  <a:srgbClr val="1C4587"/>
                </a:solidFill>
              </a:defRPr>
            </a:lvl5pPr>
            <a:lvl6pPr lvl="5" algn="r" rtl="0">
              <a:spcBef>
                <a:spcPts val="0"/>
              </a:spcBef>
              <a:spcAft>
                <a:spcPts val="0"/>
              </a:spcAft>
              <a:buClr>
                <a:srgbClr val="1C4587"/>
              </a:buClr>
              <a:buSzPts val="3000"/>
              <a:buNone/>
              <a:defRPr sz="3000">
                <a:solidFill>
                  <a:srgbClr val="1C4587"/>
                </a:solidFill>
              </a:defRPr>
            </a:lvl6pPr>
            <a:lvl7pPr lvl="6" algn="r" rtl="0">
              <a:spcBef>
                <a:spcPts val="0"/>
              </a:spcBef>
              <a:spcAft>
                <a:spcPts val="0"/>
              </a:spcAft>
              <a:buClr>
                <a:srgbClr val="1C4587"/>
              </a:buClr>
              <a:buSzPts val="3000"/>
              <a:buNone/>
              <a:defRPr sz="3000">
                <a:solidFill>
                  <a:srgbClr val="1C4587"/>
                </a:solidFill>
              </a:defRPr>
            </a:lvl7pPr>
            <a:lvl8pPr lvl="7" algn="r" rtl="0">
              <a:spcBef>
                <a:spcPts val="0"/>
              </a:spcBef>
              <a:spcAft>
                <a:spcPts val="0"/>
              </a:spcAft>
              <a:buClr>
                <a:srgbClr val="1C4587"/>
              </a:buClr>
              <a:buSzPts val="3000"/>
              <a:buNone/>
              <a:defRPr sz="3000">
                <a:solidFill>
                  <a:srgbClr val="1C4587"/>
                </a:solidFill>
              </a:defRPr>
            </a:lvl8pPr>
            <a:lvl9pPr lvl="8" algn="r" rtl="0">
              <a:spcBef>
                <a:spcPts val="0"/>
              </a:spcBef>
              <a:spcAft>
                <a:spcPts val="0"/>
              </a:spcAft>
              <a:buClr>
                <a:srgbClr val="1C4587"/>
              </a:buClr>
              <a:buSzPts val="3000"/>
              <a:buNone/>
              <a:defRPr sz="3000">
                <a:solidFill>
                  <a:srgbClr val="1C4587"/>
                </a:solidFill>
              </a:defRPr>
            </a:lvl9pPr>
          </a:lstStyle>
          <a:p>
            <a:endParaRPr/>
          </a:p>
        </p:txBody>
      </p:sp>
      <p:sp>
        <p:nvSpPr>
          <p:cNvPr id="195" name="Google Shape;195;p3"/>
          <p:cNvSpPr/>
          <p:nvPr/>
        </p:nvSpPr>
        <p:spPr>
          <a:xfrm>
            <a:off x="4412080" y="4661638"/>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6" name="Google Shape;196;p3"/>
          <p:cNvSpPr/>
          <p:nvPr/>
        </p:nvSpPr>
        <p:spPr>
          <a:xfrm>
            <a:off x="3968826" y="4000288"/>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7" name="Google Shape;197;p3"/>
          <p:cNvSpPr/>
          <p:nvPr/>
        </p:nvSpPr>
        <p:spPr>
          <a:xfrm>
            <a:off x="6283364"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8" name="Google Shape;198;p3"/>
          <p:cNvSpPr/>
          <p:nvPr/>
        </p:nvSpPr>
        <p:spPr>
          <a:xfrm>
            <a:off x="57465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99" name="Google Shape;199;p3"/>
          <p:cNvSpPr/>
          <p:nvPr/>
        </p:nvSpPr>
        <p:spPr>
          <a:xfrm>
            <a:off x="70636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0" name="Google Shape;200;p3"/>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1" name="Google Shape;201;p3"/>
          <p:cNvSpPr/>
          <p:nvPr/>
        </p:nvSpPr>
        <p:spPr>
          <a:xfrm>
            <a:off x="65815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2" name="Google Shape;202;p3"/>
          <p:cNvSpPr/>
          <p:nvPr/>
        </p:nvSpPr>
        <p:spPr>
          <a:xfrm>
            <a:off x="65071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3" name="Google Shape;203;p3"/>
          <p:cNvSpPr/>
          <p:nvPr/>
        </p:nvSpPr>
        <p:spPr>
          <a:xfrm>
            <a:off x="55010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4" name="Google Shape;204;p3"/>
          <p:cNvSpPr/>
          <p:nvPr/>
        </p:nvSpPr>
        <p:spPr>
          <a:xfrm>
            <a:off x="52015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5" name="Google Shape;205;p3"/>
          <p:cNvSpPr/>
          <p:nvPr/>
        </p:nvSpPr>
        <p:spPr>
          <a:xfrm>
            <a:off x="4765584"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6" name="Google Shape;206;p3"/>
          <p:cNvSpPr/>
          <p:nvPr/>
        </p:nvSpPr>
        <p:spPr>
          <a:xfrm>
            <a:off x="55218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7" name="Google Shape;207;p3"/>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8" name="Google Shape;208;p3"/>
          <p:cNvSpPr/>
          <p:nvPr/>
        </p:nvSpPr>
        <p:spPr>
          <a:xfrm>
            <a:off x="8052577"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09" name="Google Shape;209;p3"/>
          <p:cNvSpPr/>
          <p:nvPr/>
        </p:nvSpPr>
        <p:spPr>
          <a:xfrm>
            <a:off x="6984573"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0" name="Google Shape;210;p3"/>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1" name="Google Shape;211;p3"/>
          <p:cNvSpPr/>
          <p:nvPr/>
        </p:nvSpPr>
        <p:spPr>
          <a:xfrm>
            <a:off x="61607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2" name="Google Shape;212;p3"/>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3" name="Google Shape;213;p3"/>
          <p:cNvSpPr/>
          <p:nvPr/>
        </p:nvSpPr>
        <p:spPr>
          <a:xfrm>
            <a:off x="48922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4" name="Google Shape;214;p3"/>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5" name="Google Shape;215;p3"/>
          <p:cNvSpPr/>
          <p:nvPr/>
        </p:nvSpPr>
        <p:spPr>
          <a:xfrm>
            <a:off x="4489179" y="4206693"/>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6" name="Google Shape;216;p3"/>
          <p:cNvSpPr/>
          <p:nvPr/>
        </p:nvSpPr>
        <p:spPr>
          <a:xfrm rot="1920548">
            <a:off x="7236726"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7" name="Google Shape;217;p3"/>
          <p:cNvSpPr/>
          <p:nvPr/>
        </p:nvSpPr>
        <p:spPr>
          <a:xfrm>
            <a:off x="82632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8" name="Google Shape;218;p3"/>
          <p:cNvSpPr/>
          <p:nvPr/>
        </p:nvSpPr>
        <p:spPr>
          <a:xfrm rot="-5400000">
            <a:off x="76843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19" name="Google Shape;219;p3"/>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0" name="Google Shape;220;p3"/>
          <p:cNvSpPr/>
          <p:nvPr/>
        </p:nvSpPr>
        <p:spPr>
          <a:xfrm>
            <a:off x="50595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1" name="Google Shape;221;p3"/>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2" name="Google Shape;222;p3"/>
          <p:cNvSpPr/>
          <p:nvPr/>
        </p:nvSpPr>
        <p:spPr>
          <a:xfrm>
            <a:off x="1482765" y="42095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3" name="Google Shape;223;p3"/>
          <p:cNvSpPr/>
          <p:nvPr/>
        </p:nvSpPr>
        <p:spPr>
          <a:xfrm>
            <a:off x="945960" y="4042836"/>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4" name="Google Shape;224;p3"/>
          <p:cNvSpPr/>
          <p:nvPr/>
        </p:nvSpPr>
        <p:spPr>
          <a:xfrm>
            <a:off x="2263010" y="4132028"/>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5" name="Google Shape;225;p3"/>
          <p:cNvSpPr/>
          <p:nvPr/>
        </p:nvSpPr>
        <p:spPr>
          <a:xfrm>
            <a:off x="1780917" y="4041241"/>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6" name="Google Shape;226;p3"/>
          <p:cNvSpPr/>
          <p:nvPr/>
        </p:nvSpPr>
        <p:spPr>
          <a:xfrm>
            <a:off x="1706532" y="453396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7" name="Google Shape;227;p3"/>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8" name="Google Shape;228;p3"/>
          <p:cNvSpPr/>
          <p:nvPr/>
        </p:nvSpPr>
        <p:spPr>
          <a:xfrm>
            <a:off x="400967" y="4075599"/>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29" name="Google Shape;229;p3"/>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0" name="Google Shape;230;p3"/>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1" name="Google Shape;231;p3"/>
          <p:cNvSpPr/>
          <p:nvPr/>
        </p:nvSpPr>
        <p:spPr>
          <a:xfrm>
            <a:off x="32519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2" name="Google Shape;232;p3"/>
          <p:cNvSpPr/>
          <p:nvPr/>
        </p:nvSpPr>
        <p:spPr>
          <a:xfrm>
            <a:off x="3251978" y="402927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3" name="Google Shape;233;p3"/>
          <p:cNvSpPr/>
          <p:nvPr/>
        </p:nvSpPr>
        <p:spPr>
          <a:xfrm>
            <a:off x="2183974" y="4950383"/>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4" name="Google Shape;234;p3"/>
          <p:cNvSpPr/>
          <p:nvPr/>
        </p:nvSpPr>
        <p:spPr>
          <a:xfrm>
            <a:off x="39491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5" name="Google Shape;235;p3"/>
          <p:cNvSpPr/>
          <p:nvPr/>
        </p:nvSpPr>
        <p:spPr>
          <a:xfrm>
            <a:off x="1360115" y="4780234"/>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6" name="Google Shape;236;p3"/>
          <p:cNvSpPr/>
          <p:nvPr/>
        </p:nvSpPr>
        <p:spPr>
          <a:xfrm>
            <a:off x="37218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7" name="Google Shape;237;p3"/>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8" name="Google Shape;238;p3"/>
          <p:cNvSpPr/>
          <p:nvPr/>
        </p:nvSpPr>
        <p:spPr>
          <a:xfrm>
            <a:off x="40288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39" name="Google Shape;239;p3"/>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0" name="Google Shape;240;p3"/>
          <p:cNvSpPr/>
          <p:nvPr/>
        </p:nvSpPr>
        <p:spPr>
          <a:xfrm rot="1920548">
            <a:off x="2436125" y="46581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1" name="Google Shape;241;p3"/>
          <p:cNvSpPr/>
          <p:nvPr/>
        </p:nvSpPr>
        <p:spPr>
          <a:xfrm>
            <a:off x="3462692" y="4517805"/>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2" name="Google Shape;242;p3"/>
          <p:cNvSpPr/>
          <p:nvPr/>
        </p:nvSpPr>
        <p:spPr>
          <a:xfrm rot="-5400000">
            <a:off x="2883755" y="39822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3" name="Google Shape;243;p3"/>
          <p:cNvSpPr/>
          <p:nvPr/>
        </p:nvSpPr>
        <p:spPr>
          <a:xfrm>
            <a:off x="28590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4" name="Google Shape;244;p3"/>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5" name="Google Shape;245;p3"/>
          <p:cNvSpPr/>
          <p:nvPr/>
        </p:nvSpPr>
        <p:spPr>
          <a:xfrm>
            <a:off x="29818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46"/>
        <p:cNvGrpSpPr/>
        <p:nvPr/>
      </p:nvGrpSpPr>
      <p:grpSpPr>
        <a:xfrm>
          <a:off x="0" y="0"/>
          <a:ext cx="0" cy="0"/>
          <a:chOff x="0" y="0"/>
          <a:chExt cx="0" cy="0"/>
        </a:xfrm>
      </p:grpSpPr>
      <p:sp>
        <p:nvSpPr>
          <p:cNvPr id="247" name="Google Shape;247;p4"/>
          <p:cNvSpPr txBox="1">
            <a:spLocks noGrp="1"/>
          </p:cNvSpPr>
          <p:nvPr>
            <p:ph type="body" idx="1"/>
          </p:nvPr>
        </p:nvSpPr>
        <p:spPr>
          <a:xfrm>
            <a:off x="2159325" y="2161800"/>
            <a:ext cx="4825500" cy="819900"/>
          </a:xfrm>
          <a:prstGeom prst="rect">
            <a:avLst/>
          </a:prstGeom>
        </p:spPr>
        <p:txBody>
          <a:bodyPr spcFirstLastPara="1" wrap="square" lIns="91425" tIns="91425" rIns="91425" bIns="91425" anchor="ctr" anchorCtr="0">
            <a:noAutofit/>
          </a:bodyPr>
          <a:lstStyle>
            <a:lvl1pPr marL="457200" lvl="0" indent="-387350" algn="ctr" rtl="0">
              <a:spcBef>
                <a:spcPts val="600"/>
              </a:spcBef>
              <a:spcAft>
                <a:spcPts val="0"/>
              </a:spcAft>
              <a:buClr>
                <a:srgbClr val="1C4587"/>
              </a:buClr>
              <a:buSzPts val="2500"/>
              <a:buChar char="✘"/>
              <a:defRPr sz="2500" b="1">
                <a:solidFill>
                  <a:srgbClr val="1C4587"/>
                </a:solidFill>
              </a:defRPr>
            </a:lvl1pPr>
            <a:lvl2pPr marL="914400" lvl="1" indent="-387350" algn="ctr" rtl="0">
              <a:spcBef>
                <a:spcPts val="0"/>
              </a:spcBef>
              <a:spcAft>
                <a:spcPts val="0"/>
              </a:spcAft>
              <a:buClr>
                <a:srgbClr val="1C4587"/>
              </a:buClr>
              <a:buSzPts val="2500"/>
              <a:buChar char="✗"/>
              <a:defRPr sz="2500" b="1">
                <a:solidFill>
                  <a:srgbClr val="1C4587"/>
                </a:solidFill>
              </a:defRPr>
            </a:lvl2pPr>
            <a:lvl3pPr marL="1371600" lvl="2" indent="-387350" algn="ctr" rtl="0">
              <a:spcBef>
                <a:spcPts val="0"/>
              </a:spcBef>
              <a:spcAft>
                <a:spcPts val="0"/>
              </a:spcAft>
              <a:buClr>
                <a:srgbClr val="1C4587"/>
              </a:buClr>
              <a:buSzPts val="2500"/>
              <a:buChar char="■"/>
              <a:defRPr sz="2500" b="1">
                <a:solidFill>
                  <a:srgbClr val="1C4587"/>
                </a:solidFill>
              </a:defRPr>
            </a:lvl3pPr>
            <a:lvl4pPr marL="1828800" lvl="3" indent="-387350" algn="ctr" rtl="0">
              <a:spcBef>
                <a:spcPts val="0"/>
              </a:spcBef>
              <a:spcAft>
                <a:spcPts val="0"/>
              </a:spcAft>
              <a:buClr>
                <a:srgbClr val="1C4587"/>
              </a:buClr>
              <a:buSzPts val="2500"/>
              <a:buChar char="●"/>
              <a:defRPr sz="2500" b="1">
                <a:solidFill>
                  <a:srgbClr val="1C4587"/>
                </a:solidFill>
              </a:defRPr>
            </a:lvl4pPr>
            <a:lvl5pPr marL="2286000" lvl="4" indent="-387350" algn="ctr" rtl="0">
              <a:spcBef>
                <a:spcPts val="0"/>
              </a:spcBef>
              <a:spcAft>
                <a:spcPts val="0"/>
              </a:spcAft>
              <a:buClr>
                <a:srgbClr val="1C4587"/>
              </a:buClr>
              <a:buSzPts val="2500"/>
              <a:buChar char="○"/>
              <a:defRPr sz="2500" b="1">
                <a:solidFill>
                  <a:srgbClr val="1C4587"/>
                </a:solidFill>
              </a:defRPr>
            </a:lvl5pPr>
            <a:lvl6pPr marL="2743200" lvl="5" indent="-387350" algn="ctr" rtl="0">
              <a:spcBef>
                <a:spcPts val="0"/>
              </a:spcBef>
              <a:spcAft>
                <a:spcPts val="0"/>
              </a:spcAft>
              <a:buClr>
                <a:srgbClr val="1C4587"/>
              </a:buClr>
              <a:buSzPts val="2500"/>
              <a:buChar char="■"/>
              <a:defRPr sz="2500" b="1">
                <a:solidFill>
                  <a:srgbClr val="1C4587"/>
                </a:solidFill>
              </a:defRPr>
            </a:lvl6pPr>
            <a:lvl7pPr marL="3200400" lvl="6" indent="-387350" algn="ctr" rtl="0">
              <a:spcBef>
                <a:spcPts val="0"/>
              </a:spcBef>
              <a:spcAft>
                <a:spcPts val="0"/>
              </a:spcAft>
              <a:buClr>
                <a:srgbClr val="1C4587"/>
              </a:buClr>
              <a:buSzPts val="2500"/>
              <a:buChar char="●"/>
              <a:defRPr sz="2500" b="1">
                <a:solidFill>
                  <a:srgbClr val="1C4587"/>
                </a:solidFill>
              </a:defRPr>
            </a:lvl7pPr>
            <a:lvl8pPr marL="3657600" lvl="7" indent="-387350" algn="ctr" rtl="0">
              <a:spcBef>
                <a:spcPts val="0"/>
              </a:spcBef>
              <a:spcAft>
                <a:spcPts val="0"/>
              </a:spcAft>
              <a:buClr>
                <a:srgbClr val="1C4587"/>
              </a:buClr>
              <a:buSzPts val="2500"/>
              <a:buChar char="○"/>
              <a:defRPr sz="2500" b="1">
                <a:solidFill>
                  <a:srgbClr val="1C4587"/>
                </a:solidFill>
              </a:defRPr>
            </a:lvl8pPr>
            <a:lvl9pPr marL="4114800" lvl="8" indent="-387350" algn="ctr">
              <a:spcBef>
                <a:spcPts val="0"/>
              </a:spcBef>
              <a:spcAft>
                <a:spcPts val="0"/>
              </a:spcAft>
              <a:buClr>
                <a:srgbClr val="1C4587"/>
              </a:buClr>
              <a:buSzPts val="2500"/>
              <a:buChar char="■"/>
              <a:defRPr sz="2500" b="1">
                <a:solidFill>
                  <a:srgbClr val="1C4587"/>
                </a:solidFill>
              </a:defRPr>
            </a:lvl9pPr>
          </a:lstStyle>
          <a:p>
            <a:endParaRPr/>
          </a:p>
        </p:txBody>
      </p:sp>
      <p:sp>
        <p:nvSpPr>
          <p:cNvPr id="248" name="Google Shape;248;p4"/>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49" name="Google Shape;249;p4"/>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0" name="Google Shape;250;p4"/>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1" name="Google Shape;251;p4"/>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2" name="Google Shape;252;p4"/>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3" name="Google Shape;253;p4"/>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4" name="Google Shape;254;p4"/>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5" name="Google Shape;255;p4"/>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6" name="Google Shape;256;p4"/>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7" name="Google Shape;257;p4"/>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8" name="Google Shape;258;p4"/>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59" name="Google Shape;259;p4"/>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0" name="Google Shape;260;p4"/>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1" name="Google Shape;261;p4"/>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2" name="Google Shape;262;p4"/>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3" name="Google Shape;263;p4"/>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4" name="Google Shape;264;p4"/>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5" name="Google Shape;265;p4"/>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6" name="Google Shape;266;p4"/>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7" name="Google Shape;267;p4"/>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8" name="Google Shape;268;p4"/>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69" name="Google Shape;269;p4"/>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0" name="Google Shape;270;p4"/>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1" name="Google Shape;271;p4"/>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2" name="Google Shape;272;p4"/>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3" name="Google Shape;273;p4"/>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4" name="Google Shape;274;p4"/>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5" name="Google Shape;275;p4"/>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6" name="Google Shape;276;p4"/>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7" name="Google Shape;277;p4"/>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8" name="Google Shape;278;p4"/>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79" name="Google Shape;279;p4"/>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0" name="Google Shape;280;p4"/>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1" name="Google Shape;281;p4"/>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2" name="Google Shape;282;p4"/>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3" name="Google Shape;283;p4"/>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4" name="Google Shape;284;p4"/>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5" name="Google Shape;285;p4"/>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6" name="Google Shape;286;p4"/>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7" name="Google Shape;287;p4"/>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8" name="Google Shape;288;p4"/>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89" name="Google Shape;289;p4"/>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90"/>
        <p:cNvGrpSpPr/>
        <p:nvPr/>
      </p:nvGrpSpPr>
      <p:grpSpPr>
        <a:xfrm>
          <a:off x="0" y="0"/>
          <a:ext cx="0" cy="0"/>
          <a:chOff x="0" y="0"/>
          <a:chExt cx="0" cy="0"/>
        </a:xfrm>
      </p:grpSpPr>
      <p:sp>
        <p:nvSpPr>
          <p:cNvPr id="291" name="Google Shape;291;p5"/>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292" name="Google Shape;292;p5"/>
          <p:cNvSpPr txBox="1">
            <a:spLocks noGrp="1"/>
          </p:cNvSpPr>
          <p:nvPr>
            <p:ph type="body" idx="1"/>
          </p:nvPr>
        </p:nvSpPr>
        <p:spPr>
          <a:xfrm>
            <a:off x="747925" y="1302837"/>
            <a:ext cx="6140400" cy="3610800"/>
          </a:xfrm>
          <a:prstGeom prst="rect">
            <a:avLst/>
          </a:prstGeom>
        </p:spPr>
        <p:txBody>
          <a:bodyPr spcFirstLastPara="1" wrap="square" lIns="91425" tIns="91425" rIns="91425" bIns="91425" anchor="t" anchorCtr="0">
            <a:noAutofit/>
          </a:bodyPr>
          <a:lstStyle>
            <a:lvl1pPr marL="457200" lvl="0" indent="-387350">
              <a:spcBef>
                <a:spcPts val="600"/>
              </a:spcBef>
              <a:spcAft>
                <a:spcPts val="0"/>
              </a:spcAft>
              <a:buSzPts val="2500"/>
              <a:buChar char="✘"/>
              <a:defRPr sz="2500"/>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grpSp>
        <p:nvGrpSpPr>
          <p:cNvPr id="293" name="Google Shape;293;p5"/>
          <p:cNvGrpSpPr/>
          <p:nvPr/>
        </p:nvGrpSpPr>
        <p:grpSpPr>
          <a:xfrm>
            <a:off x="7442902" y="-91154"/>
            <a:ext cx="1796289" cy="5330574"/>
            <a:chOff x="6023725" y="842300"/>
            <a:chExt cx="1358150" cy="4030375"/>
          </a:xfrm>
        </p:grpSpPr>
        <p:sp>
          <p:nvSpPr>
            <p:cNvPr id="294" name="Google Shape;294;p5"/>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5" name="Google Shape;295;p5"/>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6" name="Google Shape;296;p5"/>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7" name="Google Shape;297;p5"/>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8" name="Google Shape;298;p5"/>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299" name="Google Shape;299;p5"/>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0" name="Google Shape;300;p5"/>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1" name="Google Shape;301;p5"/>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2" name="Google Shape;302;p5"/>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3" name="Google Shape;303;p5"/>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4" name="Google Shape;304;p5"/>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5" name="Google Shape;305;p5"/>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6" name="Google Shape;306;p5"/>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7" name="Google Shape;307;p5"/>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8" name="Google Shape;308;p5"/>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09" name="Google Shape;309;p5"/>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0" name="Google Shape;310;p5"/>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1" name="Google Shape;311;p5"/>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2" name="Google Shape;312;p5"/>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3" name="Google Shape;313;p5"/>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4" name="Google Shape;314;p5"/>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5" name="Google Shape;315;p5"/>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6" name="Google Shape;316;p5"/>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7" name="Google Shape;317;p5"/>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8" name="Google Shape;318;p5"/>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19" name="Google Shape;319;p5"/>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0" name="Google Shape;320;p5"/>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1" name="Google Shape;321;p5"/>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322" name="Google Shape;322;p5"/>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grpSp>
      <p:cxnSp>
        <p:nvCxnSpPr>
          <p:cNvPr id="323" name="Google Shape;323;p5"/>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24" name="Google Shape;324;p5"/>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25"/>
        <p:cNvGrpSpPr/>
        <p:nvPr/>
      </p:nvGrpSpPr>
      <p:grpSpPr>
        <a:xfrm>
          <a:off x="0" y="0"/>
          <a:ext cx="0" cy="0"/>
          <a:chOff x="0" y="0"/>
          <a:chExt cx="0" cy="0"/>
        </a:xfrm>
      </p:grpSpPr>
      <p:sp>
        <p:nvSpPr>
          <p:cNvPr id="326" name="Google Shape;326;p6"/>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sp>
        <p:nvSpPr>
          <p:cNvPr id="327" name="Google Shape;327;p6"/>
          <p:cNvSpPr txBox="1">
            <a:spLocks noGrp="1"/>
          </p:cNvSpPr>
          <p:nvPr>
            <p:ph type="body" idx="1"/>
          </p:nvPr>
        </p:nvSpPr>
        <p:spPr>
          <a:xfrm>
            <a:off x="747925" y="1363153"/>
            <a:ext cx="3159000" cy="3610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sp>
        <p:nvSpPr>
          <p:cNvPr id="328" name="Google Shape;328;p6"/>
          <p:cNvSpPr txBox="1">
            <a:spLocks noGrp="1"/>
          </p:cNvSpPr>
          <p:nvPr>
            <p:ph type="body" idx="2"/>
          </p:nvPr>
        </p:nvSpPr>
        <p:spPr>
          <a:xfrm>
            <a:off x="4097098" y="1363153"/>
            <a:ext cx="3159000" cy="3610800"/>
          </a:xfrm>
          <a:prstGeom prst="rect">
            <a:avLst/>
          </a:prstGeom>
        </p:spPr>
        <p:txBody>
          <a:bodyPr spcFirstLastPara="1" wrap="square" lIns="91425" tIns="91425" rIns="91425" bIns="91425" anchor="t" anchorCtr="0">
            <a:noAutofit/>
          </a:bodyPr>
          <a:lstStyle>
            <a:lvl1pPr marL="457200" lvl="0" indent="-368300">
              <a:spcBef>
                <a:spcPts val="600"/>
              </a:spcBef>
              <a:spcAft>
                <a:spcPts val="0"/>
              </a:spcAft>
              <a:buSzPts val="2200"/>
              <a:buChar char="✘"/>
              <a:defRPr sz="2200"/>
            </a:lvl1pPr>
            <a:lvl2pPr marL="914400" lvl="1" indent="-368300">
              <a:spcBef>
                <a:spcPts val="0"/>
              </a:spcBef>
              <a:spcAft>
                <a:spcPts val="0"/>
              </a:spcAft>
              <a:buSzPts val="2200"/>
              <a:buChar char="✗"/>
              <a:defRPr sz="2200"/>
            </a:lvl2pPr>
            <a:lvl3pPr marL="1371600" lvl="2" indent="-368300">
              <a:spcBef>
                <a:spcPts val="0"/>
              </a:spcBef>
              <a:spcAft>
                <a:spcPts val="0"/>
              </a:spcAft>
              <a:buSzPts val="2200"/>
              <a:buChar char="■"/>
              <a:defRPr sz="2200"/>
            </a:lvl3pPr>
            <a:lvl4pPr marL="1828800" lvl="3" indent="-368300">
              <a:spcBef>
                <a:spcPts val="0"/>
              </a:spcBef>
              <a:spcAft>
                <a:spcPts val="0"/>
              </a:spcAft>
              <a:buSzPts val="2200"/>
              <a:buChar char="●"/>
              <a:defRPr sz="2200"/>
            </a:lvl4pPr>
            <a:lvl5pPr marL="2286000" lvl="4" indent="-368300">
              <a:spcBef>
                <a:spcPts val="0"/>
              </a:spcBef>
              <a:spcAft>
                <a:spcPts val="0"/>
              </a:spcAft>
              <a:buSzPts val="2200"/>
              <a:buChar char="○"/>
              <a:defRPr sz="2200"/>
            </a:lvl5pPr>
            <a:lvl6pPr marL="2743200" lvl="5" indent="-368300">
              <a:spcBef>
                <a:spcPts val="0"/>
              </a:spcBef>
              <a:spcAft>
                <a:spcPts val="0"/>
              </a:spcAft>
              <a:buSzPts val="2200"/>
              <a:buChar char="■"/>
              <a:defRPr sz="2200"/>
            </a:lvl6pPr>
            <a:lvl7pPr marL="3200400" lvl="6" indent="-368300">
              <a:spcBef>
                <a:spcPts val="0"/>
              </a:spcBef>
              <a:spcAft>
                <a:spcPts val="0"/>
              </a:spcAft>
              <a:buSzPts val="2200"/>
              <a:buChar char="●"/>
              <a:defRPr sz="2200"/>
            </a:lvl7pPr>
            <a:lvl8pPr marL="3657600" lvl="7" indent="-368300">
              <a:spcBef>
                <a:spcPts val="0"/>
              </a:spcBef>
              <a:spcAft>
                <a:spcPts val="0"/>
              </a:spcAft>
              <a:buSzPts val="2200"/>
              <a:buChar char="○"/>
              <a:defRPr sz="2200"/>
            </a:lvl8pPr>
            <a:lvl9pPr marL="4114800" lvl="8" indent="-368300">
              <a:spcBef>
                <a:spcPts val="0"/>
              </a:spcBef>
              <a:spcAft>
                <a:spcPts val="0"/>
              </a:spcAft>
              <a:buSzPts val="2200"/>
              <a:buChar char="■"/>
              <a:defRPr sz="2200"/>
            </a:lvl9pPr>
          </a:lstStyle>
          <a:p>
            <a:endParaRPr/>
          </a:p>
        </p:txBody>
      </p:sp>
      <p:grpSp>
        <p:nvGrpSpPr>
          <p:cNvPr id="329" name="Google Shape;329;p6"/>
          <p:cNvGrpSpPr/>
          <p:nvPr/>
        </p:nvGrpSpPr>
        <p:grpSpPr>
          <a:xfrm>
            <a:off x="7442902" y="-91154"/>
            <a:ext cx="1796289" cy="5330574"/>
            <a:chOff x="6023725" y="842300"/>
            <a:chExt cx="1358150" cy="4030375"/>
          </a:xfrm>
        </p:grpSpPr>
        <p:sp>
          <p:nvSpPr>
            <p:cNvPr id="330" name="Google Shape;330;p6"/>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6"/>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6"/>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6"/>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6"/>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6"/>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6"/>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6"/>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6"/>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6"/>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6"/>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6"/>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6"/>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6"/>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6"/>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6"/>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6"/>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6"/>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6"/>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6"/>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6"/>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6"/>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6"/>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6"/>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6"/>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6"/>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6"/>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6"/>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6"/>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9" name="Google Shape;359;p6"/>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60" name="Google Shape;360;p6"/>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61"/>
        <p:cNvGrpSpPr/>
        <p:nvPr/>
      </p:nvGrpSpPr>
      <p:grpSpPr>
        <a:xfrm>
          <a:off x="0" y="0"/>
          <a:ext cx="0" cy="0"/>
          <a:chOff x="0" y="0"/>
          <a:chExt cx="0" cy="0"/>
        </a:xfrm>
      </p:grpSpPr>
      <p:sp>
        <p:nvSpPr>
          <p:cNvPr id="362" name="Google Shape;362;p7"/>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
        <p:nvSpPr>
          <p:cNvPr id="363" name="Google Shape;363;p7"/>
          <p:cNvSpPr txBox="1">
            <a:spLocks noGrp="1"/>
          </p:cNvSpPr>
          <p:nvPr>
            <p:ph type="body" idx="1"/>
          </p:nvPr>
        </p:nvSpPr>
        <p:spPr>
          <a:xfrm>
            <a:off x="747925" y="1308875"/>
            <a:ext cx="2097900" cy="36171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64" name="Google Shape;364;p7"/>
          <p:cNvSpPr txBox="1">
            <a:spLocks noGrp="1"/>
          </p:cNvSpPr>
          <p:nvPr>
            <p:ph type="body" idx="2"/>
          </p:nvPr>
        </p:nvSpPr>
        <p:spPr>
          <a:xfrm>
            <a:off x="2953087" y="1308875"/>
            <a:ext cx="2097900" cy="36171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65" name="Google Shape;365;p7"/>
          <p:cNvSpPr txBox="1">
            <a:spLocks noGrp="1"/>
          </p:cNvSpPr>
          <p:nvPr>
            <p:ph type="body" idx="3"/>
          </p:nvPr>
        </p:nvSpPr>
        <p:spPr>
          <a:xfrm>
            <a:off x="5158248" y="1308875"/>
            <a:ext cx="2097900" cy="36171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grpSp>
        <p:nvGrpSpPr>
          <p:cNvPr id="366" name="Google Shape;366;p7"/>
          <p:cNvGrpSpPr/>
          <p:nvPr/>
        </p:nvGrpSpPr>
        <p:grpSpPr>
          <a:xfrm>
            <a:off x="7442902" y="-91154"/>
            <a:ext cx="1796289" cy="5330574"/>
            <a:chOff x="6023725" y="842300"/>
            <a:chExt cx="1358150" cy="4030375"/>
          </a:xfrm>
        </p:grpSpPr>
        <p:sp>
          <p:nvSpPr>
            <p:cNvPr id="367" name="Google Shape;367;p7"/>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6" name="Google Shape;396;p7"/>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397" name="Google Shape;397;p7"/>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8"/>
        <p:cNvGrpSpPr/>
        <p:nvPr/>
      </p:nvGrpSpPr>
      <p:grpSpPr>
        <a:xfrm>
          <a:off x="0" y="0"/>
          <a:ext cx="0" cy="0"/>
          <a:chOff x="0" y="0"/>
          <a:chExt cx="0" cy="0"/>
        </a:xfrm>
      </p:grpSpPr>
      <p:sp>
        <p:nvSpPr>
          <p:cNvPr id="399" name="Google Shape;399;p8"/>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lvl1pPr lvl="0">
              <a:spcBef>
                <a:spcPts val="0"/>
              </a:spcBef>
              <a:spcAft>
                <a:spcPts val="0"/>
              </a:spcAft>
              <a:buSzPts val="1800"/>
              <a:buNone/>
              <a:defRPr/>
            </a:lvl1pPr>
            <a:lvl2pPr lvl="1">
              <a:spcBef>
                <a:spcPts val="0"/>
              </a:spcBef>
              <a:spcAft>
                <a:spcPts val="0"/>
              </a:spcAft>
              <a:buSzPts val="1800"/>
              <a:buNone/>
              <a:defRPr/>
            </a:lvl2pPr>
            <a:lvl3pPr lvl="2">
              <a:spcBef>
                <a:spcPts val="0"/>
              </a:spcBef>
              <a:spcAft>
                <a:spcPts val="0"/>
              </a:spcAft>
              <a:buSzPts val="1800"/>
              <a:buNone/>
              <a:defRPr/>
            </a:lvl3pPr>
            <a:lvl4pPr lvl="3">
              <a:spcBef>
                <a:spcPts val="0"/>
              </a:spcBef>
              <a:spcAft>
                <a:spcPts val="0"/>
              </a:spcAft>
              <a:buSzPts val="1800"/>
              <a:buNone/>
              <a:defRPr/>
            </a:lvl4pPr>
            <a:lvl5pPr lvl="4">
              <a:spcBef>
                <a:spcPts val="0"/>
              </a:spcBef>
              <a:spcAft>
                <a:spcPts val="0"/>
              </a:spcAft>
              <a:buSzPts val="1800"/>
              <a:buNone/>
              <a:defRPr/>
            </a:lvl5pPr>
            <a:lvl6pPr lvl="5">
              <a:spcBef>
                <a:spcPts val="0"/>
              </a:spcBef>
              <a:spcAft>
                <a:spcPts val="0"/>
              </a:spcAft>
              <a:buSzPts val="1800"/>
              <a:buNone/>
              <a:defRPr/>
            </a:lvl6pPr>
            <a:lvl7pPr lvl="6">
              <a:spcBef>
                <a:spcPts val="0"/>
              </a:spcBef>
              <a:spcAft>
                <a:spcPts val="0"/>
              </a:spcAft>
              <a:buSzPts val="1800"/>
              <a:buNone/>
              <a:defRPr/>
            </a:lvl7pPr>
            <a:lvl8pPr lvl="7">
              <a:spcBef>
                <a:spcPts val="0"/>
              </a:spcBef>
              <a:spcAft>
                <a:spcPts val="0"/>
              </a:spcAft>
              <a:buSzPts val="1800"/>
              <a:buNone/>
              <a:defRPr/>
            </a:lvl8pPr>
            <a:lvl9pPr lvl="8">
              <a:spcBef>
                <a:spcPts val="0"/>
              </a:spcBef>
              <a:spcAft>
                <a:spcPts val="0"/>
              </a:spcAft>
              <a:buSzPts val="1800"/>
              <a:buNone/>
              <a:defRPr/>
            </a:lvl9pPr>
          </a:lstStyle>
          <a:p>
            <a:endParaRPr/>
          </a:p>
        </p:txBody>
      </p:sp>
      <p:grpSp>
        <p:nvGrpSpPr>
          <p:cNvPr id="400" name="Google Shape;400;p8"/>
          <p:cNvGrpSpPr/>
          <p:nvPr/>
        </p:nvGrpSpPr>
        <p:grpSpPr>
          <a:xfrm>
            <a:off x="7442902" y="-91154"/>
            <a:ext cx="1796289" cy="5330574"/>
            <a:chOff x="6023725" y="842300"/>
            <a:chExt cx="1358150" cy="4030375"/>
          </a:xfrm>
        </p:grpSpPr>
        <p:sp>
          <p:nvSpPr>
            <p:cNvPr id="401" name="Google Shape;401;p8"/>
            <p:cNvSpPr/>
            <p:nvPr/>
          </p:nvSpPr>
          <p:spPr>
            <a:xfrm>
              <a:off x="6371275" y="842300"/>
              <a:ext cx="397100" cy="492450"/>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6991200" y="2879025"/>
              <a:ext cx="390675" cy="44480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6244725" y="2547975"/>
              <a:ext cx="185275" cy="404450"/>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6823375" y="1978500"/>
              <a:ext cx="365025" cy="447525"/>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6071400" y="1791425"/>
              <a:ext cx="402625" cy="375100"/>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6902250" y="3951050"/>
              <a:ext cx="436525" cy="29987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a:off x="6405225" y="2154575"/>
              <a:ext cx="328325" cy="339325"/>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6537275" y="2750650"/>
              <a:ext cx="459450" cy="475050"/>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6855475" y="1544725"/>
              <a:ext cx="444800" cy="35310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6844475" y="1037625"/>
              <a:ext cx="414525" cy="38975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6553775" y="1840025"/>
              <a:ext cx="234775" cy="276975"/>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6618875" y="2550725"/>
              <a:ext cx="408125" cy="1568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6336425" y="4507675"/>
              <a:ext cx="520000" cy="365000"/>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6425400" y="3728200"/>
              <a:ext cx="342075" cy="360425"/>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6789450" y="3384325"/>
              <a:ext cx="262300" cy="18617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6950850" y="4617725"/>
              <a:ext cx="254050" cy="162350"/>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6051225" y="1090800"/>
              <a:ext cx="285225" cy="283400"/>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6849975" y="3631900"/>
              <a:ext cx="270550" cy="339350"/>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6351100" y="3281600"/>
              <a:ext cx="366850" cy="361350"/>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6316250" y="3040425"/>
              <a:ext cx="137600" cy="122000"/>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6879325" y="4294925"/>
              <a:ext cx="344825" cy="25497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6114500" y="2324225"/>
              <a:ext cx="158675" cy="329225"/>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6335525" y="1405350"/>
              <a:ext cx="442025" cy="375100"/>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6059500" y="3516375"/>
              <a:ext cx="268700" cy="232025"/>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6385050" y="4208725"/>
              <a:ext cx="422775" cy="298975"/>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7121425" y="2437925"/>
              <a:ext cx="246700" cy="31550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6062250" y="3853825"/>
              <a:ext cx="332900" cy="376025"/>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6023725" y="3167900"/>
              <a:ext cx="340250" cy="227450"/>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7109500" y="3449425"/>
              <a:ext cx="154100" cy="165100"/>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0" name="Google Shape;430;p8"/>
          <p:cNvCxnSpPr/>
          <p:nvPr/>
        </p:nvCxnSpPr>
        <p:spPr>
          <a:xfrm>
            <a:off x="850475" y="1031425"/>
            <a:ext cx="6037800" cy="0"/>
          </a:xfrm>
          <a:prstGeom prst="straightConnector1">
            <a:avLst/>
          </a:prstGeom>
          <a:noFill/>
          <a:ln w="19050" cap="rnd" cmpd="sng">
            <a:solidFill>
              <a:srgbClr val="A4C2F4"/>
            </a:solidFill>
            <a:prstDash val="dash"/>
            <a:round/>
            <a:headEnd type="none" w="med" len="med"/>
            <a:tailEnd type="none" w="med" len="med"/>
          </a:ln>
        </p:spPr>
      </p:cxnSp>
      <p:sp>
        <p:nvSpPr>
          <p:cNvPr id="431" name="Google Shape;431;p8"/>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2"/>
        <p:cNvGrpSpPr/>
        <p:nvPr/>
      </p:nvGrpSpPr>
      <p:grpSpPr>
        <a:xfrm>
          <a:off x="0" y="0"/>
          <a:ext cx="0" cy="0"/>
          <a:chOff x="0" y="0"/>
          <a:chExt cx="0" cy="0"/>
        </a:xfrm>
      </p:grpSpPr>
      <p:sp>
        <p:nvSpPr>
          <p:cNvPr id="433" name="Google Shape;433;p9"/>
          <p:cNvSpPr txBox="1">
            <a:spLocks noGrp="1"/>
          </p:cNvSpPr>
          <p:nvPr>
            <p:ph type="body" idx="1"/>
          </p:nvPr>
        </p:nvSpPr>
        <p:spPr>
          <a:xfrm>
            <a:off x="457200" y="4406309"/>
            <a:ext cx="8229600" cy="5196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1800"/>
              <a:buNone/>
              <a:defRPr sz="1800"/>
            </a:lvl1pPr>
          </a:lstStyle>
          <a:p>
            <a:endParaRPr/>
          </a:p>
        </p:txBody>
      </p:sp>
      <p:sp>
        <p:nvSpPr>
          <p:cNvPr id="434" name="Google Shape;434;p9"/>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5" name="Google Shape;435;p9"/>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6" name="Google Shape;436;p9"/>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7" name="Google Shape;437;p9"/>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8" name="Google Shape;438;p9"/>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39" name="Google Shape;439;p9"/>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0" name="Google Shape;440;p9"/>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1" name="Google Shape;441;p9"/>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2" name="Google Shape;442;p9"/>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3" name="Google Shape;443;p9"/>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4" name="Google Shape;444;p9"/>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5" name="Google Shape;445;p9"/>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6" name="Google Shape;446;p9"/>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7" name="Google Shape;447;p9"/>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8" name="Google Shape;448;p9"/>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49" name="Google Shape;449;p9"/>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0" name="Google Shape;450;p9"/>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1" name="Google Shape;451;p9"/>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2" name="Google Shape;452;p9"/>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3" name="Google Shape;453;p9"/>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4" name="Google Shape;454;p9"/>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5" name="Google Shape;455;p9"/>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6" name="Google Shape;456;p9"/>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7" name="Google Shape;457;p9"/>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8" name="Google Shape;458;p9"/>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59" name="Google Shape;459;p9"/>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0" name="Google Shape;460;p9"/>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1" name="Google Shape;461;p9"/>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2" name="Google Shape;462;p9"/>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3" name="Google Shape;463;p9"/>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4" name="Google Shape;464;p9"/>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5" name="Google Shape;465;p9"/>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6" name="Google Shape;466;p9"/>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7" name="Google Shape;467;p9"/>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8" name="Google Shape;468;p9"/>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69" name="Google Shape;469;p9"/>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0" name="Google Shape;470;p9"/>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1" name="Google Shape;471;p9"/>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2" name="Google Shape;472;p9"/>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3" name="Google Shape;473;p9"/>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4" name="Google Shape;474;p9"/>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5" name="Google Shape;475;p9"/>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6"/>
        <p:cNvGrpSpPr/>
        <p:nvPr/>
      </p:nvGrpSpPr>
      <p:grpSpPr>
        <a:xfrm>
          <a:off x="0" y="0"/>
          <a:ext cx="0" cy="0"/>
          <a:chOff x="0" y="0"/>
          <a:chExt cx="0" cy="0"/>
        </a:xfrm>
      </p:grpSpPr>
      <p:sp>
        <p:nvSpPr>
          <p:cNvPr id="477" name="Google Shape;477;p10"/>
          <p:cNvSpPr/>
          <p:nvPr/>
        </p:nvSpPr>
        <p:spPr>
          <a:xfrm>
            <a:off x="7302880" y="-294362"/>
            <a:ext cx="450550" cy="55873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8" name="Google Shape;478;p10"/>
          <p:cNvSpPr/>
          <p:nvPr/>
        </p:nvSpPr>
        <p:spPr>
          <a:xfrm>
            <a:off x="-35374" y="3366963"/>
            <a:ext cx="443260" cy="504670"/>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79" name="Google Shape;479;p10"/>
          <p:cNvSpPr/>
          <p:nvPr/>
        </p:nvSpPr>
        <p:spPr>
          <a:xfrm>
            <a:off x="8817948" y="34396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0" name="Google Shape;480;p10"/>
          <p:cNvSpPr/>
          <p:nvPr/>
        </p:nvSpPr>
        <p:spPr>
          <a:xfrm>
            <a:off x="8742973" y="4166677"/>
            <a:ext cx="495281" cy="340238"/>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1" name="Google Shape;481;p10"/>
          <p:cNvSpPr/>
          <p:nvPr/>
        </p:nvSpPr>
        <p:spPr>
          <a:xfrm>
            <a:off x="8360955" y="450691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2" name="Google Shape;482;p10"/>
          <p:cNvSpPr/>
          <p:nvPr/>
        </p:nvSpPr>
        <p:spPr>
          <a:xfrm>
            <a:off x="-77078" y="1488018"/>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3" name="Google Shape;483;p10"/>
          <p:cNvSpPr/>
          <p:nvPr/>
        </p:nvSpPr>
        <p:spPr>
          <a:xfrm>
            <a:off x="8052572" y="482526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4" name="Google Shape;484;p10"/>
          <p:cNvSpPr/>
          <p:nvPr/>
        </p:nvSpPr>
        <p:spPr>
          <a:xfrm>
            <a:off x="8052577" y="4132327"/>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5" name="Google Shape;485;p10"/>
          <p:cNvSpPr/>
          <p:nvPr/>
        </p:nvSpPr>
        <p:spPr>
          <a:xfrm>
            <a:off x="7430898" y="4873171"/>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6" name="Google Shape;486;p10"/>
          <p:cNvSpPr/>
          <p:nvPr/>
        </p:nvSpPr>
        <p:spPr>
          <a:xfrm>
            <a:off x="8749725" y="4950125"/>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7" name="Google Shape;487;p10"/>
          <p:cNvSpPr/>
          <p:nvPr/>
        </p:nvSpPr>
        <p:spPr>
          <a:xfrm>
            <a:off x="8522444" y="4000279"/>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8" name="Google Shape;488;p10"/>
          <p:cNvSpPr/>
          <p:nvPr/>
        </p:nvSpPr>
        <p:spPr>
          <a:xfrm>
            <a:off x="8829403" y="4583868"/>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89" name="Google Shape;489;p10"/>
          <p:cNvSpPr/>
          <p:nvPr/>
        </p:nvSpPr>
        <p:spPr>
          <a:xfrm>
            <a:off x="8963979" y="1338718"/>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0" name="Google Shape;490;p10"/>
          <p:cNvSpPr/>
          <p:nvPr/>
        </p:nvSpPr>
        <p:spPr>
          <a:xfrm rot="-2426120">
            <a:off x="7110132" y="4877011"/>
            <a:ext cx="279910" cy="357971"/>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1" name="Google Shape;491;p10"/>
          <p:cNvSpPr/>
          <p:nvPr/>
        </p:nvSpPr>
        <p:spPr>
          <a:xfrm>
            <a:off x="7659648" y="4370196"/>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2" name="Google Shape;492;p10"/>
          <p:cNvSpPr/>
          <p:nvPr/>
        </p:nvSpPr>
        <p:spPr>
          <a:xfrm>
            <a:off x="8797588" y="3078732"/>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3" name="Google Shape;493;p10"/>
          <p:cNvSpPr/>
          <p:nvPr/>
        </p:nvSpPr>
        <p:spPr>
          <a:xfrm>
            <a:off x="7782420" y="4885132"/>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4" name="Google Shape;494;p10"/>
          <p:cNvSpPr/>
          <p:nvPr/>
        </p:nvSpPr>
        <p:spPr>
          <a:xfrm>
            <a:off x="346877" y="608615"/>
            <a:ext cx="210213" cy="458889"/>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5" name="Google Shape;495;p10"/>
          <p:cNvSpPr/>
          <p:nvPr/>
        </p:nvSpPr>
        <p:spPr>
          <a:xfrm>
            <a:off x="645010" y="355961"/>
            <a:ext cx="414157" cy="507762"/>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6" name="Google Shape;496;p10"/>
          <p:cNvSpPr/>
          <p:nvPr/>
        </p:nvSpPr>
        <p:spPr>
          <a:xfrm>
            <a:off x="8318810" y="-29822"/>
            <a:ext cx="456818" cy="425588"/>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7" name="Google Shape;497;p10"/>
          <p:cNvSpPr/>
          <p:nvPr/>
        </p:nvSpPr>
        <p:spPr>
          <a:xfrm>
            <a:off x="-8" y="1013366"/>
            <a:ext cx="372518" cy="384998"/>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8" name="Google Shape;498;p10"/>
          <p:cNvSpPr/>
          <p:nvPr/>
        </p:nvSpPr>
        <p:spPr>
          <a:xfrm>
            <a:off x="8699356" y="179112"/>
            <a:ext cx="521292" cy="538992"/>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499" name="Google Shape;499;p10"/>
          <p:cNvSpPr/>
          <p:nvPr/>
        </p:nvSpPr>
        <p:spPr>
          <a:xfrm>
            <a:off x="700454" y="4557600"/>
            <a:ext cx="504670" cy="400627"/>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0" name="Google Shape;500;p10"/>
          <p:cNvSpPr/>
          <p:nvPr/>
        </p:nvSpPr>
        <p:spPr>
          <a:xfrm>
            <a:off x="258967" y="-86251"/>
            <a:ext cx="470320" cy="442210"/>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1" name="Google Shape;501;p10"/>
          <p:cNvSpPr/>
          <p:nvPr/>
        </p:nvSpPr>
        <p:spPr>
          <a:xfrm>
            <a:off x="-35016" y="4075593"/>
            <a:ext cx="339602" cy="40061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2" name="Google Shape;502;p10"/>
          <p:cNvSpPr/>
          <p:nvPr/>
        </p:nvSpPr>
        <p:spPr>
          <a:xfrm>
            <a:off x="721258" y="4998019"/>
            <a:ext cx="463059" cy="177962"/>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3" name="Google Shape;503;p10"/>
          <p:cNvSpPr/>
          <p:nvPr/>
        </p:nvSpPr>
        <p:spPr>
          <a:xfrm>
            <a:off x="-243128" y="54210"/>
            <a:ext cx="589992" cy="41412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4" name="Google Shape;504;p10"/>
          <p:cNvSpPr/>
          <p:nvPr/>
        </p:nvSpPr>
        <p:spPr>
          <a:xfrm>
            <a:off x="7842052" y="-100873"/>
            <a:ext cx="388118" cy="40893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5" name="Google Shape;505;p10"/>
          <p:cNvSpPr/>
          <p:nvPr/>
        </p:nvSpPr>
        <p:spPr>
          <a:xfrm>
            <a:off x="-38626" y="579046"/>
            <a:ext cx="297606" cy="211234"/>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6" name="Google Shape;506;p10"/>
          <p:cNvSpPr/>
          <p:nvPr/>
        </p:nvSpPr>
        <p:spPr>
          <a:xfrm>
            <a:off x="1403775" y="11500"/>
            <a:ext cx="288245" cy="184202"/>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7" name="Google Shape;507;p10"/>
          <p:cNvSpPr/>
          <p:nvPr/>
        </p:nvSpPr>
        <p:spPr>
          <a:xfrm>
            <a:off x="955990" y="-57166"/>
            <a:ext cx="323616" cy="321546"/>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8" name="Google Shape;508;p10"/>
          <p:cNvSpPr/>
          <p:nvPr/>
        </p:nvSpPr>
        <p:spPr>
          <a:xfrm>
            <a:off x="1333294" y="4678454"/>
            <a:ext cx="306966" cy="385027"/>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09" name="Google Shape;509;p10"/>
          <p:cNvSpPr/>
          <p:nvPr/>
        </p:nvSpPr>
        <p:spPr>
          <a:xfrm>
            <a:off x="91624" y="4552927"/>
            <a:ext cx="416228" cy="409988"/>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0" name="Google Shape;510;p10"/>
          <p:cNvSpPr/>
          <p:nvPr/>
        </p:nvSpPr>
        <p:spPr>
          <a:xfrm>
            <a:off x="1525678" y="4911343"/>
            <a:ext cx="391238" cy="289295"/>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1" name="Google Shape;511;p10"/>
          <p:cNvSpPr/>
          <p:nvPr/>
        </p:nvSpPr>
        <p:spPr>
          <a:xfrm>
            <a:off x="2704" y="4900231"/>
            <a:ext cx="180033" cy="373539"/>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2" name="Google Shape;512;p10"/>
          <p:cNvSpPr/>
          <p:nvPr/>
        </p:nvSpPr>
        <p:spPr>
          <a:xfrm rot="1920548">
            <a:off x="8225551" y="625274"/>
            <a:ext cx="501522" cy="42555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3" name="Google Shape;513;p10"/>
          <p:cNvSpPr/>
          <p:nvPr/>
        </p:nvSpPr>
        <p:spPr>
          <a:xfrm>
            <a:off x="346867" y="4064142"/>
            <a:ext cx="479681" cy="339217"/>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4" name="Google Shape;514;p10"/>
          <p:cNvSpPr/>
          <p:nvPr/>
        </p:nvSpPr>
        <p:spPr>
          <a:xfrm rot="-5400000">
            <a:off x="7996280" y="316930"/>
            <a:ext cx="279906" cy="357966"/>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5" name="Google Shape;515;p10"/>
          <p:cNvSpPr/>
          <p:nvPr/>
        </p:nvSpPr>
        <p:spPr>
          <a:xfrm>
            <a:off x="8801760" y="790271"/>
            <a:ext cx="377708" cy="426638"/>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6" name="Google Shape;516;p10"/>
          <p:cNvSpPr/>
          <p:nvPr/>
        </p:nvSpPr>
        <p:spPr>
          <a:xfrm>
            <a:off x="258963" y="4957957"/>
            <a:ext cx="386048" cy="25806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7" name="Google Shape;517;p10"/>
          <p:cNvSpPr/>
          <p:nvPr/>
        </p:nvSpPr>
        <p:spPr>
          <a:xfrm>
            <a:off x="8699345" y="1151407"/>
            <a:ext cx="174842" cy="187322"/>
          </a:xfrm>
          <a:custGeom>
            <a:avLst/>
            <a:gdLst/>
            <a:ahLst/>
            <a:cxnLst/>
            <a:rect l="l" t="t" r="r" b="b"/>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518" name="Google Shape;518;p10"/>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lvl1pPr lvl="0" algn="ctr" rtl="0">
              <a:buNone/>
              <a:defRPr/>
            </a:lvl1pPr>
            <a:lvl2pPr lvl="1" algn="ctr" rtl="0">
              <a:buNone/>
              <a:defRPr/>
            </a:lvl2pPr>
            <a:lvl3pPr lvl="2" algn="ctr" rtl="0">
              <a:buNone/>
              <a:defRPr/>
            </a:lvl3pPr>
            <a:lvl4pPr lvl="3" algn="ctr" rtl="0">
              <a:buNone/>
              <a:defRPr/>
            </a:lvl4pPr>
            <a:lvl5pPr lvl="4" algn="ctr" rtl="0">
              <a:buNone/>
              <a:defRPr/>
            </a:lvl5pPr>
            <a:lvl6pPr lvl="5" algn="ctr" rtl="0">
              <a:buNone/>
              <a:defRPr/>
            </a:lvl6pPr>
            <a:lvl7pPr lvl="6" algn="ctr" rtl="0">
              <a:buNone/>
              <a:defRPr/>
            </a:lvl7pPr>
            <a:lvl8pPr lvl="7" algn="ctr" rtl="0">
              <a:buNone/>
              <a:defRPr/>
            </a:lvl8pPr>
            <a:lvl9pPr lvl="8" algn="ctr"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grpSp>
        <p:nvGrpSpPr>
          <p:cNvPr id="6" name="Google Shape;6;p1"/>
          <p:cNvGrpSpPr/>
          <p:nvPr/>
        </p:nvGrpSpPr>
        <p:grpSpPr>
          <a:xfrm>
            <a:off x="-6" y="-23"/>
            <a:ext cx="9143797" cy="5143378"/>
            <a:chOff x="239950" y="872550"/>
            <a:chExt cx="7042900" cy="3961625"/>
          </a:xfrm>
        </p:grpSpPr>
        <p:sp>
          <p:nvSpPr>
            <p:cNvPr id="7" name="Google Shape;7;p1"/>
            <p:cNvSpPr/>
            <p:nvPr/>
          </p:nvSpPr>
          <p:spPr>
            <a:xfrm>
              <a:off x="239950" y="872550"/>
              <a:ext cx="7042900" cy="3961625"/>
            </a:xfrm>
            <a:custGeom>
              <a:avLst/>
              <a:gdLst/>
              <a:ahLst/>
              <a:cxnLst/>
              <a:rect l="l" t="t" r="r" b="b"/>
              <a:pathLst>
                <a:path w="281716" h="158465" fill="none" extrusionOk="0">
                  <a:moveTo>
                    <a:pt x="0" y="0"/>
                  </a:moveTo>
                  <a:lnTo>
                    <a:pt x="281715" y="0"/>
                  </a:lnTo>
                  <a:lnTo>
                    <a:pt x="281715" y="158464"/>
                  </a:lnTo>
                  <a:lnTo>
                    <a:pt x="0" y="158464"/>
                  </a:lnTo>
                  <a:lnTo>
                    <a:pt x="0" y="0"/>
                  </a:lnTo>
                  <a:close/>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
            <p:cNvSpPr/>
            <p:nvPr/>
          </p:nvSpPr>
          <p:spPr>
            <a:xfrm>
              <a:off x="239950" y="47617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9;p1"/>
            <p:cNvSpPr/>
            <p:nvPr/>
          </p:nvSpPr>
          <p:spPr>
            <a:xfrm>
              <a:off x="239950" y="4690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
            <p:cNvSpPr/>
            <p:nvPr/>
          </p:nvSpPr>
          <p:spPr>
            <a:xfrm>
              <a:off x="239950" y="46177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
            <p:cNvSpPr/>
            <p:nvPr/>
          </p:nvSpPr>
          <p:spPr>
            <a:xfrm>
              <a:off x="239950" y="4546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
            <p:cNvSpPr/>
            <p:nvPr/>
          </p:nvSpPr>
          <p:spPr>
            <a:xfrm>
              <a:off x="239950" y="44737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
            <p:cNvSpPr/>
            <p:nvPr/>
          </p:nvSpPr>
          <p:spPr>
            <a:xfrm>
              <a:off x="239950" y="4402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
            <p:cNvSpPr/>
            <p:nvPr/>
          </p:nvSpPr>
          <p:spPr>
            <a:xfrm>
              <a:off x="239950" y="43297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1"/>
            <p:cNvSpPr/>
            <p:nvPr/>
          </p:nvSpPr>
          <p:spPr>
            <a:xfrm>
              <a:off x="239950" y="4258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
            <p:cNvSpPr/>
            <p:nvPr/>
          </p:nvSpPr>
          <p:spPr>
            <a:xfrm>
              <a:off x="239950" y="41858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
            <p:cNvSpPr/>
            <p:nvPr/>
          </p:nvSpPr>
          <p:spPr>
            <a:xfrm>
              <a:off x="239950" y="4114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
            <p:cNvSpPr/>
            <p:nvPr/>
          </p:nvSpPr>
          <p:spPr>
            <a:xfrm>
              <a:off x="239950" y="40418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1"/>
            <p:cNvSpPr/>
            <p:nvPr/>
          </p:nvSpPr>
          <p:spPr>
            <a:xfrm>
              <a:off x="239950" y="39693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
            <p:cNvSpPr/>
            <p:nvPr/>
          </p:nvSpPr>
          <p:spPr>
            <a:xfrm>
              <a:off x="239950" y="38978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1"/>
            <p:cNvSpPr/>
            <p:nvPr/>
          </p:nvSpPr>
          <p:spPr>
            <a:xfrm>
              <a:off x="239950" y="38254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1"/>
            <p:cNvSpPr/>
            <p:nvPr/>
          </p:nvSpPr>
          <p:spPr>
            <a:xfrm>
              <a:off x="239950" y="37538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1"/>
            <p:cNvSpPr/>
            <p:nvPr/>
          </p:nvSpPr>
          <p:spPr>
            <a:xfrm>
              <a:off x="239950" y="36814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1"/>
            <p:cNvSpPr/>
            <p:nvPr/>
          </p:nvSpPr>
          <p:spPr>
            <a:xfrm>
              <a:off x="239950" y="36099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
            <p:cNvSpPr/>
            <p:nvPr/>
          </p:nvSpPr>
          <p:spPr>
            <a:xfrm>
              <a:off x="239950" y="35374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
            <p:cNvSpPr/>
            <p:nvPr/>
          </p:nvSpPr>
          <p:spPr>
            <a:xfrm>
              <a:off x="239950" y="34659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1"/>
            <p:cNvSpPr/>
            <p:nvPr/>
          </p:nvSpPr>
          <p:spPr>
            <a:xfrm>
              <a:off x="239950" y="33934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
            <p:cNvSpPr/>
            <p:nvPr/>
          </p:nvSpPr>
          <p:spPr>
            <a:xfrm>
              <a:off x="239950" y="33219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1"/>
            <p:cNvSpPr/>
            <p:nvPr/>
          </p:nvSpPr>
          <p:spPr>
            <a:xfrm>
              <a:off x="239950" y="32495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
            <p:cNvSpPr/>
            <p:nvPr/>
          </p:nvSpPr>
          <p:spPr>
            <a:xfrm>
              <a:off x="239950" y="31770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1"/>
            <p:cNvSpPr/>
            <p:nvPr/>
          </p:nvSpPr>
          <p:spPr>
            <a:xfrm>
              <a:off x="239950" y="31055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1"/>
            <p:cNvSpPr/>
            <p:nvPr/>
          </p:nvSpPr>
          <p:spPr>
            <a:xfrm>
              <a:off x="239950" y="3033100"/>
              <a:ext cx="7042900" cy="0"/>
            </a:xfrm>
            <a:custGeom>
              <a:avLst/>
              <a:gdLst/>
              <a:ahLst/>
              <a:cxnLst/>
              <a:rect l="l" t="t" r="r" b="b"/>
              <a:pathLst>
                <a:path w="281716"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1"/>
            <p:cNvSpPr/>
            <p:nvPr/>
          </p:nvSpPr>
          <p:spPr>
            <a:xfrm>
              <a:off x="239950" y="296155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
            <p:cNvSpPr/>
            <p:nvPr/>
          </p:nvSpPr>
          <p:spPr>
            <a:xfrm>
              <a:off x="239950" y="28891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1"/>
            <p:cNvSpPr/>
            <p:nvPr/>
          </p:nvSpPr>
          <p:spPr>
            <a:xfrm>
              <a:off x="239950" y="281757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1"/>
            <p:cNvSpPr/>
            <p:nvPr/>
          </p:nvSpPr>
          <p:spPr>
            <a:xfrm>
              <a:off x="239950" y="27451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1"/>
            <p:cNvSpPr/>
            <p:nvPr/>
          </p:nvSpPr>
          <p:spPr>
            <a:xfrm>
              <a:off x="239950" y="2673600"/>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1"/>
            <p:cNvSpPr/>
            <p:nvPr/>
          </p:nvSpPr>
          <p:spPr>
            <a:xfrm>
              <a:off x="239950" y="26011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1"/>
            <p:cNvSpPr/>
            <p:nvPr/>
          </p:nvSpPr>
          <p:spPr>
            <a:xfrm>
              <a:off x="239950" y="2529625"/>
              <a:ext cx="7042900" cy="25"/>
            </a:xfrm>
            <a:custGeom>
              <a:avLst/>
              <a:gdLst/>
              <a:ahLst/>
              <a:cxnLst/>
              <a:rect l="l" t="t" r="r" b="b"/>
              <a:pathLst>
                <a:path w="281716" h="1" fill="none" extrusionOk="0">
                  <a:moveTo>
                    <a:pt x="0" y="1"/>
                  </a:moveTo>
                  <a:lnTo>
                    <a:pt x="281715" y="1"/>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
            <p:cNvSpPr/>
            <p:nvPr/>
          </p:nvSpPr>
          <p:spPr>
            <a:xfrm>
              <a:off x="239950" y="24572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
            <p:cNvSpPr/>
            <p:nvPr/>
          </p:nvSpPr>
          <p:spPr>
            <a:xfrm>
              <a:off x="239950" y="23847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
            <p:cNvSpPr/>
            <p:nvPr/>
          </p:nvSpPr>
          <p:spPr>
            <a:xfrm>
              <a:off x="239950" y="23132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
            <p:cNvSpPr/>
            <p:nvPr/>
          </p:nvSpPr>
          <p:spPr>
            <a:xfrm>
              <a:off x="239950" y="22407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
            <p:cNvSpPr/>
            <p:nvPr/>
          </p:nvSpPr>
          <p:spPr>
            <a:xfrm>
              <a:off x="239950" y="21692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1"/>
            <p:cNvSpPr/>
            <p:nvPr/>
          </p:nvSpPr>
          <p:spPr>
            <a:xfrm>
              <a:off x="239950" y="20968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
            <p:cNvSpPr/>
            <p:nvPr/>
          </p:nvSpPr>
          <p:spPr>
            <a:xfrm>
              <a:off x="239950" y="20252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
            <p:cNvSpPr/>
            <p:nvPr/>
          </p:nvSpPr>
          <p:spPr>
            <a:xfrm>
              <a:off x="239950" y="19528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
            <p:cNvSpPr/>
            <p:nvPr/>
          </p:nvSpPr>
          <p:spPr>
            <a:xfrm>
              <a:off x="239950" y="18813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
            <p:cNvSpPr/>
            <p:nvPr/>
          </p:nvSpPr>
          <p:spPr>
            <a:xfrm>
              <a:off x="239950" y="18088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1"/>
            <p:cNvSpPr/>
            <p:nvPr/>
          </p:nvSpPr>
          <p:spPr>
            <a:xfrm>
              <a:off x="239950" y="17373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
            <p:cNvSpPr/>
            <p:nvPr/>
          </p:nvSpPr>
          <p:spPr>
            <a:xfrm>
              <a:off x="239950" y="16648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1"/>
            <p:cNvSpPr/>
            <p:nvPr/>
          </p:nvSpPr>
          <p:spPr>
            <a:xfrm>
              <a:off x="239950" y="15924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
            <p:cNvSpPr/>
            <p:nvPr/>
          </p:nvSpPr>
          <p:spPr>
            <a:xfrm>
              <a:off x="239950" y="15209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
            <p:cNvSpPr/>
            <p:nvPr/>
          </p:nvSpPr>
          <p:spPr>
            <a:xfrm>
              <a:off x="239950" y="14484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
            <p:cNvSpPr/>
            <p:nvPr/>
          </p:nvSpPr>
          <p:spPr>
            <a:xfrm>
              <a:off x="239950" y="13769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
            <p:cNvSpPr/>
            <p:nvPr/>
          </p:nvSpPr>
          <p:spPr>
            <a:xfrm>
              <a:off x="239950" y="13044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
            <p:cNvSpPr/>
            <p:nvPr/>
          </p:nvSpPr>
          <p:spPr>
            <a:xfrm>
              <a:off x="239950" y="123295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
            <p:cNvSpPr/>
            <p:nvPr/>
          </p:nvSpPr>
          <p:spPr>
            <a:xfrm>
              <a:off x="239950" y="11605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
            <p:cNvSpPr/>
            <p:nvPr/>
          </p:nvSpPr>
          <p:spPr>
            <a:xfrm>
              <a:off x="239950" y="108897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
            <p:cNvSpPr/>
            <p:nvPr/>
          </p:nvSpPr>
          <p:spPr>
            <a:xfrm>
              <a:off x="239950" y="1016525"/>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
            <p:cNvSpPr/>
            <p:nvPr/>
          </p:nvSpPr>
          <p:spPr>
            <a:xfrm>
              <a:off x="239950" y="945000"/>
              <a:ext cx="7042900" cy="25"/>
            </a:xfrm>
            <a:custGeom>
              <a:avLst/>
              <a:gdLst/>
              <a:ahLst/>
              <a:cxnLst/>
              <a:rect l="l" t="t" r="r" b="b"/>
              <a:pathLst>
                <a:path w="281716" h="1" fill="none" extrusionOk="0">
                  <a:moveTo>
                    <a:pt x="0" y="0"/>
                  </a:moveTo>
                  <a:lnTo>
                    <a:pt x="281715" y="0"/>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
            <p:cNvSpPr/>
            <p:nvPr/>
          </p:nvSpPr>
          <p:spPr>
            <a:xfrm>
              <a:off x="7210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
            <p:cNvSpPr/>
            <p:nvPr/>
          </p:nvSpPr>
          <p:spPr>
            <a:xfrm>
              <a:off x="7137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
            <p:cNvSpPr/>
            <p:nvPr/>
          </p:nvSpPr>
          <p:spPr>
            <a:xfrm>
              <a:off x="70645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
            <p:cNvSpPr/>
            <p:nvPr/>
          </p:nvSpPr>
          <p:spPr>
            <a:xfrm>
              <a:off x="69921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
            <p:cNvSpPr/>
            <p:nvPr/>
          </p:nvSpPr>
          <p:spPr>
            <a:xfrm>
              <a:off x="69196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
            <p:cNvSpPr/>
            <p:nvPr/>
          </p:nvSpPr>
          <p:spPr>
            <a:xfrm>
              <a:off x="6847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
            <p:cNvSpPr/>
            <p:nvPr/>
          </p:nvSpPr>
          <p:spPr>
            <a:xfrm>
              <a:off x="6774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
            <p:cNvSpPr/>
            <p:nvPr/>
          </p:nvSpPr>
          <p:spPr>
            <a:xfrm>
              <a:off x="6702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
            <p:cNvSpPr/>
            <p:nvPr/>
          </p:nvSpPr>
          <p:spPr>
            <a:xfrm>
              <a:off x="66289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
            <p:cNvSpPr/>
            <p:nvPr/>
          </p:nvSpPr>
          <p:spPr>
            <a:xfrm>
              <a:off x="65565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
            <p:cNvSpPr/>
            <p:nvPr/>
          </p:nvSpPr>
          <p:spPr>
            <a:xfrm>
              <a:off x="64840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
            <p:cNvSpPr/>
            <p:nvPr/>
          </p:nvSpPr>
          <p:spPr>
            <a:xfrm>
              <a:off x="6411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
            <p:cNvSpPr/>
            <p:nvPr/>
          </p:nvSpPr>
          <p:spPr>
            <a:xfrm>
              <a:off x="633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
            <p:cNvSpPr/>
            <p:nvPr/>
          </p:nvSpPr>
          <p:spPr>
            <a:xfrm>
              <a:off x="6266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
            <p:cNvSpPr/>
            <p:nvPr/>
          </p:nvSpPr>
          <p:spPr>
            <a:xfrm>
              <a:off x="61933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
            <p:cNvSpPr/>
            <p:nvPr/>
          </p:nvSpPr>
          <p:spPr>
            <a:xfrm>
              <a:off x="61209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
            <p:cNvSpPr/>
            <p:nvPr/>
          </p:nvSpPr>
          <p:spPr>
            <a:xfrm>
              <a:off x="60484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
            <p:cNvSpPr/>
            <p:nvPr/>
          </p:nvSpPr>
          <p:spPr>
            <a:xfrm>
              <a:off x="5976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
            <p:cNvSpPr/>
            <p:nvPr/>
          </p:nvSpPr>
          <p:spPr>
            <a:xfrm>
              <a:off x="5903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
            <p:cNvSpPr/>
            <p:nvPr/>
          </p:nvSpPr>
          <p:spPr>
            <a:xfrm>
              <a:off x="58302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
            <p:cNvSpPr/>
            <p:nvPr/>
          </p:nvSpPr>
          <p:spPr>
            <a:xfrm>
              <a:off x="57577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
            <p:cNvSpPr/>
            <p:nvPr/>
          </p:nvSpPr>
          <p:spPr>
            <a:xfrm>
              <a:off x="56853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
            <p:cNvSpPr/>
            <p:nvPr/>
          </p:nvSpPr>
          <p:spPr>
            <a:xfrm>
              <a:off x="56129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
            <p:cNvSpPr/>
            <p:nvPr/>
          </p:nvSpPr>
          <p:spPr>
            <a:xfrm>
              <a:off x="5540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
            <p:cNvSpPr/>
            <p:nvPr/>
          </p:nvSpPr>
          <p:spPr>
            <a:xfrm>
              <a:off x="5468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
            <p:cNvSpPr/>
            <p:nvPr/>
          </p:nvSpPr>
          <p:spPr>
            <a:xfrm>
              <a:off x="53946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
            <p:cNvSpPr/>
            <p:nvPr/>
          </p:nvSpPr>
          <p:spPr>
            <a:xfrm>
              <a:off x="53222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
            <p:cNvSpPr/>
            <p:nvPr/>
          </p:nvSpPr>
          <p:spPr>
            <a:xfrm>
              <a:off x="52497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
            <p:cNvSpPr/>
            <p:nvPr/>
          </p:nvSpPr>
          <p:spPr>
            <a:xfrm>
              <a:off x="5177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
            <p:cNvSpPr/>
            <p:nvPr/>
          </p:nvSpPr>
          <p:spPr>
            <a:xfrm>
              <a:off x="510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
            <p:cNvSpPr/>
            <p:nvPr/>
          </p:nvSpPr>
          <p:spPr>
            <a:xfrm>
              <a:off x="5032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
            <p:cNvSpPr/>
            <p:nvPr/>
          </p:nvSpPr>
          <p:spPr>
            <a:xfrm>
              <a:off x="49590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
            <p:cNvSpPr/>
            <p:nvPr/>
          </p:nvSpPr>
          <p:spPr>
            <a:xfrm>
              <a:off x="48866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
            <p:cNvSpPr/>
            <p:nvPr/>
          </p:nvSpPr>
          <p:spPr>
            <a:xfrm>
              <a:off x="48141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
            <p:cNvSpPr/>
            <p:nvPr/>
          </p:nvSpPr>
          <p:spPr>
            <a:xfrm>
              <a:off x="4741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
            <p:cNvSpPr/>
            <p:nvPr/>
          </p:nvSpPr>
          <p:spPr>
            <a:xfrm>
              <a:off x="4669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
            <p:cNvSpPr/>
            <p:nvPr/>
          </p:nvSpPr>
          <p:spPr>
            <a:xfrm>
              <a:off x="4596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
            <p:cNvSpPr/>
            <p:nvPr/>
          </p:nvSpPr>
          <p:spPr>
            <a:xfrm>
              <a:off x="45234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
            <p:cNvSpPr/>
            <p:nvPr/>
          </p:nvSpPr>
          <p:spPr>
            <a:xfrm>
              <a:off x="44510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
            <p:cNvSpPr/>
            <p:nvPr/>
          </p:nvSpPr>
          <p:spPr>
            <a:xfrm>
              <a:off x="43785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
            <p:cNvSpPr/>
            <p:nvPr/>
          </p:nvSpPr>
          <p:spPr>
            <a:xfrm>
              <a:off x="4306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
            <p:cNvSpPr/>
            <p:nvPr/>
          </p:nvSpPr>
          <p:spPr>
            <a:xfrm>
              <a:off x="4233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
            <p:cNvSpPr/>
            <p:nvPr/>
          </p:nvSpPr>
          <p:spPr>
            <a:xfrm>
              <a:off x="41603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
            <p:cNvSpPr/>
            <p:nvPr/>
          </p:nvSpPr>
          <p:spPr>
            <a:xfrm>
              <a:off x="40878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
            <p:cNvSpPr/>
            <p:nvPr/>
          </p:nvSpPr>
          <p:spPr>
            <a:xfrm>
              <a:off x="40154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
            <p:cNvSpPr/>
            <p:nvPr/>
          </p:nvSpPr>
          <p:spPr>
            <a:xfrm>
              <a:off x="3942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
            <p:cNvSpPr/>
            <p:nvPr/>
          </p:nvSpPr>
          <p:spPr>
            <a:xfrm>
              <a:off x="38705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
            <p:cNvSpPr/>
            <p:nvPr/>
          </p:nvSpPr>
          <p:spPr>
            <a:xfrm>
              <a:off x="3798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
            <p:cNvSpPr/>
            <p:nvPr/>
          </p:nvSpPr>
          <p:spPr>
            <a:xfrm>
              <a:off x="37247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
            <p:cNvSpPr/>
            <p:nvPr/>
          </p:nvSpPr>
          <p:spPr>
            <a:xfrm>
              <a:off x="36522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
            <p:cNvSpPr/>
            <p:nvPr/>
          </p:nvSpPr>
          <p:spPr>
            <a:xfrm>
              <a:off x="35798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
            <p:cNvSpPr/>
            <p:nvPr/>
          </p:nvSpPr>
          <p:spPr>
            <a:xfrm>
              <a:off x="3507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
            <p:cNvSpPr/>
            <p:nvPr/>
          </p:nvSpPr>
          <p:spPr>
            <a:xfrm>
              <a:off x="3434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
            <p:cNvSpPr/>
            <p:nvPr/>
          </p:nvSpPr>
          <p:spPr>
            <a:xfrm>
              <a:off x="3362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
            <p:cNvSpPr/>
            <p:nvPr/>
          </p:nvSpPr>
          <p:spPr>
            <a:xfrm>
              <a:off x="32891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
            <p:cNvSpPr/>
            <p:nvPr/>
          </p:nvSpPr>
          <p:spPr>
            <a:xfrm>
              <a:off x="32166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
            <p:cNvSpPr/>
            <p:nvPr/>
          </p:nvSpPr>
          <p:spPr>
            <a:xfrm>
              <a:off x="31442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
            <p:cNvSpPr/>
            <p:nvPr/>
          </p:nvSpPr>
          <p:spPr>
            <a:xfrm>
              <a:off x="3071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
            <p:cNvSpPr/>
            <p:nvPr/>
          </p:nvSpPr>
          <p:spPr>
            <a:xfrm>
              <a:off x="2999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
            <p:cNvSpPr/>
            <p:nvPr/>
          </p:nvSpPr>
          <p:spPr>
            <a:xfrm>
              <a:off x="292595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
            <p:cNvSpPr/>
            <p:nvPr/>
          </p:nvSpPr>
          <p:spPr>
            <a:xfrm>
              <a:off x="28535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
            <p:cNvSpPr/>
            <p:nvPr/>
          </p:nvSpPr>
          <p:spPr>
            <a:xfrm>
              <a:off x="27810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
            <p:cNvSpPr/>
            <p:nvPr/>
          </p:nvSpPr>
          <p:spPr>
            <a:xfrm>
              <a:off x="27086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
            <p:cNvSpPr/>
            <p:nvPr/>
          </p:nvSpPr>
          <p:spPr>
            <a:xfrm>
              <a:off x="2636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
            <p:cNvSpPr/>
            <p:nvPr/>
          </p:nvSpPr>
          <p:spPr>
            <a:xfrm>
              <a:off x="2563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
            <p:cNvSpPr/>
            <p:nvPr/>
          </p:nvSpPr>
          <p:spPr>
            <a:xfrm>
              <a:off x="24903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
            <p:cNvSpPr/>
            <p:nvPr/>
          </p:nvSpPr>
          <p:spPr>
            <a:xfrm>
              <a:off x="24179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
            <p:cNvSpPr/>
            <p:nvPr/>
          </p:nvSpPr>
          <p:spPr>
            <a:xfrm>
              <a:off x="23454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
            <p:cNvSpPr/>
            <p:nvPr/>
          </p:nvSpPr>
          <p:spPr>
            <a:xfrm>
              <a:off x="2273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
            <p:cNvSpPr/>
            <p:nvPr/>
          </p:nvSpPr>
          <p:spPr>
            <a:xfrm>
              <a:off x="2200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
            <p:cNvSpPr/>
            <p:nvPr/>
          </p:nvSpPr>
          <p:spPr>
            <a:xfrm>
              <a:off x="2128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
            <p:cNvSpPr/>
            <p:nvPr/>
          </p:nvSpPr>
          <p:spPr>
            <a:xfrm>
              <a:off x="205477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
            <p:cNvSpPr/>
            <p:nvPr/>
          </p:nvSpPr>
          <p:spPr>
            <a:xfrm>
              <a:off x="1982325"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
            <p:cNvSpPr/>
            <p:nvPr/>
          </p:nvSpPr>
          <p:spPr>
            <a:xfrm>
              <a:off x="19098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
            <p:cNvSpPr/>
            <p:nvPr/>
          </p:nvSpPr>
          <p:spPr>
            <a:xfrm>
              <a:off x="1837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
            <p:cNvSpPr/>
            <p:nvPr/>
          </p:nvSpPr>
          <p:spPr>
            <a:xfrm>
              <a:off x="1764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
            <p:cNvSpPr/>
            <p:nvPr/>
          </p:nvSpPr>
          <p:spPr>
            <a:xfrm>
              <a:off x="1692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
            <p:cNvSpPr/>
            <p:nvPr/>
          </p:nvSpPr>
          <p:spPr>
            <a:xfrm>
              <a:off x="16191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
            <p:cNvSpPr/>
            <p:nvPr/>
          </p:nvSpPr>
          <p:spPr>
            <a:xfrm>
              <a:off x="15467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
            <p:cNvSpPr/>
            <p:nvPr/>
          </p:nvSpPr>
          <p:spPr>
            <a:xfrm>
              <a:off x="14742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
            <p:cNvSpPr/>
            <p:nvPr/>
          </p:nvSpPr>
          <p:spPr>
            <a:xfrm>
              <a:off x="1401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
            <p:cNvSpPr/>
            <p:nvPr/>
          </p:nvSpPr>
          <p:spPr>
            <a:xfrm>
              <a:off x="1329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
            <p:cNvSpPr/>
            <p:nvPr/>
          </p:nvSpPr>
          <p:spPr>
            <a:xfrm>
              <a:off x="12560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
            <p:cNvSpPr/>
            <p:nvPr/>
          </p:nvSpPr>
          <p:spPr>
            <a:xfrm>
              <a:off x="11835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
            <p:cNvSpPr/>
            <p:nvPr/>
          </p:nvSpPr>
          <p:spPr>
            <a:xfrm>
              <a:off x="11111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
            <p:cNvSpPr/>
            <p:nvPr/>
          </p:nvSpPr>
          <p:spPr>
            <a:xfrm>
              <a:off x="10387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
            <p:cNvSpPr/>
            <p:nvPr/>
          </p:nvSpPr>
          <p:spPr>
            <a:xfrm>
              <a:off x="9662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
            <p:cNvSpPr/>
            <p:nvPr/>
          </p:nvSpPr>
          <p:spPr>
            <a:xfrm>
              <a:off x="8938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
            <p:cNvSpPr/>
            <p:nvPr/>
          </p:nvSpPr>
          <p:spPr>
            <a:xfrm>
              <a:off x="82042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
            <p:cNvSpPr/>
            <p:nvPr/>
          </p:nvSpPr>
          <p:spPr>
            <a:xfrm>
              <a:off x="747975"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
            <p:cNvSpPr/>
            <p:nvPr/>
          </p:nvSpPr>
          <p:spPr>
            <a:xfrm>
              <a:off x="6755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
            <p:cNvSpPr/>
            <p:nvPr/>
          </p:nvSpPr>
          <p:spPr>
            <a:xfrm>
              <a:off x="6031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
            <p:cNvSpPr/>
            <p:nvPr/>
          </p:nvSpPr>
          <p:spPr>
            <a:xfrm>
              <a:off x="5306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
            <p:cNvSpPr/>
            <p:nvPr/>
          </p:nvSpPr>
          <p:spPr>
            <a:xfrm>
              <a:off x="458200" y="872550"/>
              <a:ext cx="25" cy="3961625"/>
            </a:xfrm>
            <a:custGeom>
              <a:avLst/>
              <a:gdLst/>
              <a:ahLst/>
              <a:cxnLst/>
              <a:rect l="l" t="t" r="r" b="b"/>
              <a:pathLst>
                <a:path w="1" h="158465" fill="none" extrusionOk="0">
                  <a:moveTo>
                    <a:pt x="1" y="0"/>
                  </a:moveTo>
                  <a:lnTo>
                    <a:pt x="1"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
            <p:cNvSpPr/>
            <p:nvPr/>
          </p:nvSpPr>
          <p:spPr>
            <a:xfrm>
              <a:off x="38485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
            <p:cNvSpPr/>
            <p:nvPr/>
          </p:nvSpPr>
          <p:spPr>
            <a:xfrm>
              <a:off x="312400" y="872550"/>
              <a:ext cx="25" cy="3961625"/>
            </a:xfrm>
            <a:custGeom>
              <a:avLst/>
              <a:gdLst/>
              <a:ahLst/>
              <a:cxnLst/>
              <a:rect l="l" t="t" r="r" b="b"/>
              <a:pathLst>
                <a:path w="1" h="158465" fill="none" extrusionOk="0">
                  <a:moveTo>
                    <a:pt x="0" y="0"/>
                  </a:moveTo>
                  <a:lnTo>
                    <a:pt x="0" y="158464"/>
                  </a:lnTo>
                </a:path>
              </a:pathLst>
            </a:custGeom>
            <a:noFill/>
            <a:ln w="9525" cap="rnd"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1"/>
          <p:cNvSpPr txBox="1">
            <a:spLocks noGrp="1"/>
          </p:cNvSpPr>
          <p:nvPr>
            <p:ph type="title"/>
          </p:nvPr>
        </p:nvSpPr>
        <p:spPr>
          <a:xfrm>
            <a:off x="747925" y="225025"/>
            <a:ext cx="67917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1pPr>
            <a:lvl2pPr lvl="1">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2pPr>
            <a:lvl3pPr lvl="2">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3pPr>
            <a:lvl4pPr lvl="3">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4pPr>
            <a:lvl5pPr lvl="4">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5pPr>
            <a:lvl6pPr lvl="5">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6pPr>
            <a:lvl7pPr lvl="6">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7pPr>
            <a:lvl8pPr lvl="7">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8pPr>
            <a:lvl9pPr lvl="8">
              <a:spcBef>
                <a:spcPts val="0"/>
              </a:spcBef>
              <a:spcAft>
                <a:spcPts val="0"/>
              </a:spcAft>
              <a:buClr>
                <a:schemeClr val="accent1"/>
              </a:buClr>
              <a:buSzPts val="1800"/>
              <a:buFont typeface="Sniglet"/>
              <a:buNone/>
              <a:defRPr sz="1800">
                <a:solidFill>
                  <a:schemeClr val="accent1"/>
                </a:solidFill>
                <a:latin typeface="Sniglet"/>
                <a:ea typeface="Sniglet"/>
                <a:cs typeface="Sniglet"/>
                <a:sym typeface="Sniglet"/>
              </a:defRPr>
            </a:lvl9pPr>
          </a:lstStyle>
          <a:p>
            <a:endParaRPr/>
          </a:p>
        </p:txBody>
      </p:sp>
      <p:sp>
        <p:nvSpPr>
          <p:cNvPr id="159" name="Google Shape;159;p1"/>
          <p:cNvSpPr txBox="1">
            <a:spLocks noGrp="1"/>
          </p:cNvSpPr>
          <p:nvPr>
            <p:ph type="body" idx="1"/>
          </p:nvPr>
        </p:nvSpPr>
        <p:spPr>
          <a:xfrm>
            <a:off x="747925" y="1314900"/>
            <a:ext cx="6791700" cy="3610800"/>
          </a:xfrm>
          <a:prstGeom prst="rect">
            <a:avLst/>
          </a:prstGeom>
          <a:noFill/>
          <a:ln>
            <a:noFill/>
          </a:ln>
        </p:spPr>
        <p:txBody>
          <a:bodyPr spcFirstLastPara="1" wrap="square" lIns="91425" tIns="91425" rIns="91425" bIns="91425" anchor="t" anchorCtr="0">
            <a:noAutofit/>
          </a:bodyPr>
          <a:lstStyle>
            <a:lvl1pPr marL="457200" lvl="0" indent="-393700">
              <a:spcBef>
                <a:spcPts val="600"/>
              </a:spcBef>
              <a:spcAft>
                <a:spcPts val="0"/>
              </a:spcAft>
              <a:buClr>
                <a:schemeClr val="dk1"/>
              </a:buClr>
              <a:buSzPts val="2600"/>
              <a:buFont typeface="Dosis"/>
              <a:buChar char="✘"/>
              <a:defRPr sz="2600">
                <a:solidFill>
                  <a:schemeClr val="dk1"/>
                </a:solidFill>
                <a:latin typeface="Dosis"/>
                <a:ea typeface="Dosis"/>
                <a:cs typeface="Dosis"/>
                <a:sym typeface="Dosis"/>
              </a:defRPr>
            </a:lvl1pPr>
            <a:lvl2pPr marL="914400" lvl="1" indent="-355600">
              <a:spcBef>
                <a:spcPts val="0"/>
              </a:spcBef>
              <a:spcAft>
                <a:spcPts val="0"/>
              </a:spcAft>
              <a:buClr>
                <a:schemeClr val="dk1"/>
              </a:buClr>
              <a:buSzPts val="2000"/>
              <a:buFont typeface="Dosis"/>
              <a:buChar char="✗"/>
              <a:defRPr sz="2000">
                <a:solidFill>
                  <a:schemeClr val="dk1"/>
                </a:solidFill>
                <a:latin typeface="Dosis"/>
                <a:ea typeface="Dosis"/>
                <a:cs typeface="Dosis"/>
                <a:sym typeface="Dosis"/>
              </a:defRPr>
            </a:lvl2pPr>
            <a:lvl3pPr marL="1371600" lvl="2" indent="-355600">
              <a:spcBef>
                <a:spcPts val="0"/>
              </a:spcBef>
              <a:spcAft>
                <a:spcPts val="0"/>
              </a:spcAft>
              <a:buClr>
                <a:schemeClr val="dk1"/>
              </a:buClr>
              <a:buSzPts val="2000"/>
              <a:buFont typeface="Dosis"/>
              <a:buChar char="■"/>
              <a:defRPr sz="2000">
                <a:solidFill>
                  <a:schemeClr val="dk1"/>
                </a:solidFill>
                <a:latin typeface="Dosis"/>
                <a:ea typeface="Dosis"/>
                <a:cs typeface="Dosis"/>
                <a:sym typeface="Dosis"/>
              </a:defRPr>
            </a:lvl3pPr>
            <a:lvl4pPr marL="1828800" lvl="3"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4pPr>
            <a:lvl5pPr marL="2286000" lvl="4"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5pPr>
            <a:lvl6pPr marL="2743200" lvl="5"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6pPr>
            <a:lvl7pPr marL="3200400" lvl="6"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7pPr>
            <a:lvl8pPr marL="3657600" lvl="7"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8pPr>
            <a:lvl9pPr marL="4114800" lvl="8" indent="-342900">
              <a:spcBef>
                <a:spcPts val="0"/>
              </a:spcBef>
              <a:spcAft>
                <a:spcPts val="0"/>
              </a:spcAft>
              <a:buClr>
                <a:schemeClr val="dk1"/>
              </a:buClr>
              <a:buSzPts val="1800"/>
              <a:buFont typeface="Dosis"/>
              <a:buChar char="■"/>
              <a:defRPr sz="1800">
                <a:solidFill>
                  <a:schemeClr val="dk1"/>
                </a:solidFill>
                <a:latin typeface="Dosis"/>
                <a:ea typeface="Dosis"/>
                <a:cs typeface="Dosis"/>
                <a:sym typeface="Dosis"/>
              </a:defRPr>
            </a:lvl9pPr>
          </a:lstStyle>
          <a:p>
            <a:endParaRPr/>
          </a:p>
        </p:txBody>
      </p:sp>
      <p:sp>
        <p:nvSpPr>
          <p:cNvPr id="160" name="Google Shape;160;p1"/>
          <p:cNvSpPr txBox="1">
            <a:spLocks noGrp="1"/>
          </p:cNvSpPr>
          <p:nvPr>
            <p:ph type="sldNum" idx="12"/>
          </p:nvPr>
        </p:nvSpPr>
        <p:spPr>
          <a:xfrm>
            <a:off x="90619" y="4722737"/>
            <a:ext cx="548700" cy="393600"/>
          </a:xfrm>
          <a:prstGeom prst="rect">
            <a:avLst/>
          </a:prstGeom>
          <a:noFill/>
          <a:ln>
            <a:noFill/>
          </a:ln>
        </p:spPr>
        <p:txBody>
          <a:bodyPr spcFirstLastPara="1" wrap="square" lIns="91425" tIns="91425" rIns="91425" bIns="91425" anchor="t" anchorCtr="0">
            <a:noAutofit/>
          </a:bodyPr>
          <a:lstStyle>
            <a:lvl1pPr lvl="0">
              <a:buNone/>
              <a:defRPr sz="1200">
                <a:solidFill>
                  <a:schemeClr val="accent1"/>
                </a:solidFill>
                <a:latin typeface="Sniglet"/>
                <a:ea typeface="Sniglet"/>
                <a:cs typeface="Sniglet"/>
                <a:sym typeface="Sniglet"/>
              </a:defRPr>
            </a:lvl1pPr>
            <a:lvl2pPr lvl="1">
              <a:buNone/>
              <a:defRPr sz="1200">
                <a:solidFill>
                  <a:schemeClr val="accent1"/>
                </a:solidFill>
                <a:latin typeface="Sniglet"/>
                <a:ea typeface="Sniglet"/>
                <a:cs typeface="Sniglet"/>
                <a:sym typeface="Sniglet"/>
              </a:defRPr>
            </a:lvl2pPr>
            <a:lvl3pPr lvl="2">
              <a:buNone/>
              <a:defRPr sz="1200">
                <a:solidFill>
                  <a:schemeClr val="accent1"/>
                </a:solidFill>
                <a:latin typeface="Sniglet"/>
                <a:ea typeface="Sniglet"/>
                <a:cs typeface="Sniglet"/>
                <a:sym typeface="Sniglet"/>
              </a:defRPr>
            </a:lvl3pPr>
            <a:lvl4pPr lvl="3">
              <a:buNone/>
              <a:defRPr sz="1200">
                <a:solidFill>
                  <a:schemeClr val="accent1"/>
                </a:solidFill>
                <a:latin typeface="Sniglet"/>
                <a:ea typeface="Sniglet"/>
                <a:cs typeface="Sniglet"/>
                <a:sym typeface="Sniglet"/>
              </a:defRPr>
            </a:lvl4pPr>
            <a:lvl5pPr lvl="4">
              <a:buNone/>
              <a:defRPr sz="1200">
                <a:solidFill>
                  <a:schemeClr val="accent1"/>
                </a:solidFill>
                <a:latin typeface="Sniglet"/>
                <a:ea typeface="Sniglet"/>
                <a:cs typeface="Sniglet"/>
                <a:sym typeface="Sniglet"/>
              </a:defRPr>
            </a:lvl5pPr>
            <a:lvl6pPr lvl="5">
              <a:buNone/>
              <a:defRPr sz="1200">
                <a:solidFill>
                  <a:schemeClr val="accent1"/>
                </a:solidFill>
                <a:latin typeface="Sniglet"/>
                <a:ea typeface="Sniglet"/>
                <a:cs typeface="Sniglet"/>
                <a:sym typeface="Sniglet"/>
              </a:defRPr>
            </a:lvl6pPr>
            <a:lvl7pPr lvl="6">
              <a:buNone/>
              <a:defRPr sz="1200">
                <a:solidFill>
                  <a:schemeClr val="accent1"/>
                </a:solidFill>
                <a:latin typeface="Sniglet"/>
                <a:ea typeface="Sniglet"/>
                <a:cs typeface="Sniglet"/>
                <a:sym typeface="Sniglet"/>
              </a:defRPr>
            </a:lvl7pPr>
            <a:lvl8pPr lvl="7">
              <a:buNone/>
              <a:defRPr sz="1200">
                <a:solidFill>
                  <a:schemeClr val="accent1"/>
                </a:solidFill>
                <a:latin typeface="Sniglet"/>
                <a:ea typeface="Sniglet"/>
                <a:cs typeface="Sniglet"/>
                <a:sym typeface="Sniglet"/>
              </a:defRPr>
            </a:lvl8pPr>
            <a:lvl9pPr lvl="8">
              <a:buNone/>
              <a:defRPr sz="1200">
                <a:solidFill>
                  <a:schemeClr val="accent1"/>
                </a:solidFill>
                <a:latin typeface="Sniglet"/>
                <a:ea typeface="Sniglet"/>
                <a:cs typeface="Sniglet"/>
                <a:sym typeface="Sniglet"/>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hyperlink" Target="http://www.slidescarnival.com/" TargetMode="External"/><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hyperlink" Target="http://unsplash.com/"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fontsquirrel.com/fonts/dosis"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hyperlink" Target="https://www.fontsquirrel.com/fonts/sniglet"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2.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41.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42.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12"/>
          <p:cNvSpPr txBox="1">
            <a:spLocks noGrp="1"/>
          </p:cNvSpPr>
          <p:nvPr>
            <p:ph type="ctrTitle"/>
          </p:nvPr>
        </p:nvSpPr>
        <p:spPr>
          <a:xfrm>
            <a:off x="1239111" y="398387"/>
            <a:ext cx="7021118"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4000" b="1" dirty="0">
                <a:latin typeface="Consolas" panose="020B0609020204030204" pitchFamily="49" charset="0"/>
                <a:cs typeface="Segoe UI" panose="020B0502040204020203" pitchFamily="34" charset="0"/>
              </a:rPr>
              <a:t>PHÁT HIỆN LÀN ĐƯỜNG CHO XE TỰ LÁI</a:t>
            </a:r>
            <a:endParaRPr sz="4000" b="1" dirty="0">
              <a:latin typeface="Consolas" panose="020B0609020204030204" pitchFamily="49" charset="0"/>
              <a:cs typeface="Segoe UI" panose="020B0502040204020203" pitchFamily="34" charset="0"/>
            </a:endParaRPr>
          </a:p>
        </p:txBody>
      </p:sp>
      <p:pic>
        <p:nvPicPr>
          <p:cNvPr id="4" name="Picture 3" descr="Icon&#10;&#10;Description automatically generated">
            <a:extLst>
              <a:ext uri="{FF2B5EF4-FFF2-40B4-BE49-F238E27FC236}">
                <a16:creationId xmlns:a16="http://schemas.microsoft.com/office/drawing/2014/main" id="{662F2D46-6D0E-468D-A443-9B8B051B3C07}"/>
              </a:ext>
            </a:extLst>
          </p:cNvPr>
          <p:cNvPicPr>
            <a:picLocks noChangeAspect="1"/>
          </p:cNvPicPr>
          <p:nvPr/>
        </p:nvPicPr>
        <p:blipFill>
          <a:blip r:embed="rId3"/>
          <a:stretch>
            <a:fillRect/>
          </a:stretch>
        </p:blipFill>
        <p:spPr>
          <a:xfrm>
            <a:off x="91057" y="93634"/>
            <a:ext cx="902544" cy="485438"/>
          </a:xfrm>
          <a:prstGeom prst="rect">
            <a:avLst/>
          </a:prstGeom>
        </p:spPr>
      </p:pic>
      <p:pic>
        <p:nvPicPr>
          <p:cNvPr id="1032" name="Picture 8" descr="Logo UIT Web Transparent">
            <a:extLst>
              <a:ext uri="{FF2B5EF4-FFF2-40B4-BE49-F238E27FC236}">
                <a16:creationId xmlns:a16="http://schemas.microsoft.com/office/drawing/2014/main" id="{1719FB7F-B177-46F5-9D69-F071D85BBB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05739" y="43696"/>
            <a:ext cx="590405" cy="70686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DAB26DD-BD06-4917-A226-3D880C1D6A25}"/>
              </a:ext>
            </a:extLst>
          </p:cNvPr>
          <p:cNvSpPr txBox="1"/>
          <p:nvPr/>
        </p:nvSpPr>
        <p:spPr>
          <a:xfrm>
            <a:off x="2116800" y="1754407"/>
            <a:ext cx="5925600" cy="1169551"/>
          </a:xfrm>
          <a:prstGeom prst="rect">
            <a:avLst/>
          </a:prstGeom>
          <a:noFill/>
        </p:spPr>
        <p:txBody>
          <a:bodyPr wrap="square" rtlCol="0">
            <a:spAutoFit/>
          </a:bodyPr>
          <a:lstStyle/>
          <a:p>
            <a:r>
              <a:rPr lang="vi-VN" b="1" i="1" dirty="0">
                <a:latin typeface="Segoe UI" panose="020B0502040204020203" pitchFamily="34" charset="0"/>
                <a:cs typeface="Segoe UI" panose="020B0502040204020203" pitchFamily="34" charset="0"/>
              </a:rPr>
              <a:t>Giáo viên hướng dẫn </a:t>
            </a:r>
          </a:p>
          <a:p>
            <a:r>
              <a:rPr lang="vi-VN" b="1" dirty="0">
                <a:latin typeface="Segoe UI" panose="020B0502040204020203" pitchFamily="34" charset="0"/>
                <a:cs typeface="Segoe UI" panose="020B0502040204020203" pitchFamily="34" charset="0"/>
              </a:rPr>
              <a:t>		TS. Mai Tiến Dũng</a:t>
            </a:r>
          </a:p>
          <a:p>
            <a:r>
              <a:rPr lang="vi-VN" b="1" i="1" dirty="0">
                <a:latin typeface="Segoe UI" panose="020B0502040204020203" pitchFamily="34" charset="0"/>
                <a:cs typeface="Segoe UI" panose="020B0502040204020203" pitchFamily="34" charset="0"/>
              </a:rPr>
              <a:t>Sinh viên thực hiện</a:t>
            </a:r>
          </a:p>
          <a:p>
            <a:r>
              <a:rPr lang="vi-VN" b="1" dirty="0">
                <a:latin typeface="Segoe UI" panose="020B0502040204020203" pitchFamily="34" charset="0"/>
                <a:cs typeface="Segoe UI" panose="020B0502040204020203" pitchFamily="34" charset="0"/>
              </a:rPr>
              <a:t>		Nguyễn Quốc Khánh	20521452</a:t>
            </a:r>
          </a:p>
          <a:p>
            <a:r>
              <a:rPr lang="vi-VN" b="1" dirty="0">
                <a:latin typeface="Segoe UI" panose="020B0502040204020203" pitchFamily="34" charset="0"/>
                <a:cs typeface="Segoe UI" panose="020B0502040204020203" pitchFamily="34" charset="0"/>
              </a:rPr>
              <a:t>		Đinh Phương Nam	20520641  	</a:t>
            </a:r>
            <a:endParaRPr lang="en-US" b="1" dirty="0">
              <a:latin typeface="Dosis" pitchFamily="2" charset="0"/>
              <a:cs typeface="Segoe UI" panose="020B0502040204020203" pitchFamily="34" charset="0"/>
            </a:endParaRPr>
          </a:p>
        </p:txBody>
      </p:sp>
      <p:pic>
        <p:nvPicPr>
          <p:cNvPr id="9" name="Picture 8">
            <a:extLst>
              <a:ext uri="{FF2B5EF4-FFF2-40B4-BE49-F238E27FC236}">
                <a16:creationId xmlns:a16="http://schemas.microsoft.com/office/drawing/2014/main" id="{8ED2D9A7-C014-410F-9DB5-B57A153293A4}"/>
              </a:ext>
            </a:extLst>
          </p:cNvPr>
          <p:cNvPicPr>
            <a:picLocks noChangeAspect="1"/>
          </p:cNvPicPr>
          <p:nvPr/>
        </p:nvPicPr>
        <p:blipFill>
          <a:blip r:embed="rId5"/>
          <a:stretch>
            <a:fillRect/>
          </a:stretch>
        </p:blipFill>
        <p:spPr>
          <a:xfrm>
            <a:off x="6416610" y="1058224"/>
            <a:ext cx="2626291" cy="1392367"/>
          </a:xfrm>
          <a:prstGeom prst="ellipse">
            <a:avLst/>
          </a:prstGeom>
          <a:ln>
            <a:noFill/>
          </a:ln>
          <a:effectLst>
            <a:softEdge rad="1125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2"/>
        <p:cNvGrpSpPr/>
        <p:nvPr/>
      </p:nvGrpSpPr>
      <p:grpSpPr>
        <a:xfrm>
          <a:off x="0" y="0"/>
          <a:ext cx="0" cy="0"/>
          <a:chOff x="0" y="0"/>
          <a:chExt cx="0" cy="0"/>
        </a:xfrm>
      </p:grpSpPr>
      <p:sp>
        <p:nvSpPr>
          <p:cNvPr id="553" name="Google Shape;553;p16"/>
          <p:cNvSpPr txBox="1">
            <a:spLocks noGrp="1"/>
          </p:cNvSpPr>
          <p:nvPr>
            <p:ph type="body" idx="1"/>
          </p:nvPr>
        </p:nvSpPr>
        <p:spPr>
          <a:xfrm>
            <a:off x="2159325" y="2161800"/>
            <a:ext cx="4825500" cy="819900"/>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en"/>
              <a:t>Quotations are commonly printed as a means of inspiration and to invoke philosophical thoughts from the reader.</a:t>
            </a:r>
            <a:endParaRPr/>
          </a:p>
        </p:txBody>
      </p:sp>
      <p:sp>
        <p:nvSpPr>
          <p:cNvPr id="554" name="Google Shape;554;p16"/>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17"/>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slide title</a:t>
            </a:r>
            <a:endParaRPr/>
          </a:p>
        </p:txBody>
      </p:sp>
      <p:sp>
        <p:nvSpPr>
          <p:cNvPr id="560" name="Google Shape;560;p17"/>
          <p:cNvSpPr txBox="1">
            <a:spLocks noGrp="1"/>
          </p:cNvSpPr>
          <p:nvPr>
            <p:ph type="body" idx="1"/>
          </p:nvPr>
        </p:nvSpPr>
        <p:spPr>
          <a:xfrm>
            <a:off x="747925" y="1302837"/>
            <a:ext cx="6140400" cy="3610800"/>
          </a:xfrm>
          <a:prstGeom prst="rect">
            <a:avLst/>
          </a:prstGeom>
        </p:spPr>
        <p:txBody>
          <a:bodyPr spcFirstLastPara="1" wrap="square" lIns="91425" tIns="91425" rIns="91425" bIns="91425" anchor="t" anchorCtr="0">
            <a:noAutofit/>
          </a:bodyPr>
          <a:lstStyle/>
          <a:p>
            <a:pPr marL="457200" lvl="0" indent="-387350" algn="l" rtl="0">
              <a:spcBef>
                <a:spcPts val="600"/>
              </a:spcBef>
              <a:spcAft>
                <a:spcPts val="0"/>
              </a:spcAft>
              <a:buSzPts val="2500"/>
              <a:buChar char="✘"/>
            </a:pPr>
            <a:r>
              <a:rPr lang="en" dirty="0"/>
              <a:t>Here you have a list of items</a:t>
            </a:r>
            <a:endParaRPr dirty="0"/>
          </a:p>
          <a:p>
            <a:pPr marL="457200" lvl="0" indent="-387350" algn="l" rtl="0">
              <a:spcBef>
                <a:spcPts val="0"/>
              </a:spcBef>
              <a:spcAft>
                <a:spcPts val="0"/>
              </a:spcAft>
              <a:buSzPts val="2500"/>
              <a:buChar char="✘"/>
            </a:pPr>
            <a:r>
              <a:rPr lang="en" dirty="0"/>
              <a:t>And some text</a:t>
            </a:r>
            <a:endParaRPr dirty="0"/>
          </a:p>
          <a:p>
            <a:pPr marL="457200" lvl="0" indent="-387350" algn="l" rtl="0">
              <a:spcBef>
                <a:spcPts val="0"/>
              </a:spcBef>
              <a:spcAft>
                <a:spcPts val="0"/>
              </a:spcAft>
              <a:buSzPts val="2500"/>
              <a:buChar char="✘"/>
            </a:pPr>
            <a:r>
              <a:rPr lang="en" dirty="0"/>
              <a:t>But remember not to overload your slides with content</a:t>
            </a:r>
            <a:endParaRPr dirty="0"/>
          </a:p>
          <a:p>
            <a:pPr marL="0" lvl="0" indent="0" algn="l" rtl="0">
              <a:spcBef>
                <a:spcPts val="600"/>
              </a:spcBef>
              <a:spcAft>
                <a:spcPts val="0"/>
              </a:spcAft>
              <a:buNone/>
            </a:pPr>
            <a:endParaRPr dirty="0"/>
          </a:p>
          <a:p>
            <a:pPr marL="0" lvl="0" indent="0" algn="l" rtl="0">
              <a:spcBef>
                <a:spcPts val="600"/>
              </a:spcBef>
              <a:spcAft>
                <a:spcPts val="0"/>
              </a:spcAft>
              <a:buNone/>
            </a:pPr>
            <a:r>
              <a:rPr lang="en" dirty="0"/>
              <a:t>Your audience will listen to you or read the content, but won’t do both. </a:t>
            </a:r>
            <a:endParaRPr dirty="0"/>
          </a:p>
        </p:txBody>
      </p:sp>
      <p:sp>
        <p:nvSpPr>
          <p:cNvPr id="561" name="Google Shape;561;p17"/>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566" name="Google Shape;566;p18"/>
          <p:cNvSpPr txBox="1">
            <a:spLocks noGrp="1"/>
          </p:cNvSpPr>
          <p:nvPr>
            <p:ph type="ctrTitle" idx="4294967295"/>
          </p:nvPr>
        </p:nvSpPr>
        <p:spPr>
          <a:xfrm>
            <a:off x="685800" y="2286499"/>
            <a:ext cx="77724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a:t>Big concept</a:t>
            </a:r>
            <a:endParaRPr sz="6000"/>
          </a:p>
        </p:txBody>
      </p:sp>
      <p:sp>
        <p:nvSpPr>
          <p:cNvPr id="567" name="Google Shape;567;p18"/>
          <p:cNvSpPr txBox="1">
            <a:spLocks noGrp="1"/>
          </p:cNvSpPr>
          <p:nvPr>
            <p:ph type="subTitle" idx="4294967295"/>
          </p:nvPr>
        </p:nvSpPr>
        <p:spPr>
          <a:xfrm>
            <a:off x="2339950" y="3411550"/>
            <a:ext cx="44640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2000"/>
              <a:t>Bring the attention of your audience over a key concept using icons or illustrations</a:t>
            </a:r>
            <a:endParaRPr sz="2000"/>
          </a:p>
        </p:txBody>
      </p:sp>
      <p:sp>
        <p:nvSpPr>
          <p:cNvPr id="568" name="Google Shape;568;p18"/>
          <p:cNvSpPr/>
          <p:nvPr/>
        </p:nvSpPr>
        <p:spPr>
          <a:xfrm>
            <a:off x="4572753" y="647124"/>
            <a:ext cx="1323528" cy="1341149"/>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69" name="Google Shape;569;p18"/>
          <p:cNvSpPr/>
          <p:nvPr/>
        </p:nvSpPr>
        <p:spPr>
          <a:xfrm rot="1473079">
            <a:off x="3369357" y="1316756"/>
            <a:ext cx="773816" cy="753764"/>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70" name="Google Shape;570;p18"/>
          <p:cNvSpPr/>
          <p:nvPr/>
        </p:nvSpPr>
        <p:spPr>
          <a:xfrm>
            <a:off x="4316768" y="518958"/>
            <a:ext cx="338774" cy="32920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71" name="Google Shape;571;p18"/>
          <p:cNvSpPr/>
          <p:nvPr/>
        </p:nvSpPr>
        <p:spPr>
          <a:xfrm rot="2487273">
            <a:off x="4098884" y="2012731"/>
            <a:ext cx="241052" cy="234241"/>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572" name="Google Shape;572;p18"/>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19"/>
          <p:cNvSpPr txBox="1">
            <a:spLocks noGrp="1"/>
          </p:cNvSpPr>
          <p:nvPr>
            <p:ph type="body" idx="1"/>
          </p:nvPr>
        </p:nvSpPr>
        <p:spPr>
          <a:xfrm>
            <a:off x="747925" y="1363153"/>
            <a:ext cx="31590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White</a:t>
            </a:r>
            <a:endParaRPr b="1"/>
          </a:p>
          <a:p>
            <a:pPr marL="0" lvl="0" indent="0" algn="l" rtl="0">
              <a:spcBef>
                <a:spcPts val="600"/>
              </a:spcBef>
              <a:spcAft>
                <a:spcPts val="0"/>
              </a:spcAft>
              <a:buNone/>
            </a:pPr>
            <a:r>
              <a:rPr lang="en"/>
              <a:t>Is the color of milk and fresh snow, the color produced by the combination of all the colors of the visible spectrum.</a:t>
            </a:r>
            <a:endParaRPr/>
          </a:p>
        </p:txBody>
      </p:sp>
      <p:sp>
        <p:nvSpPr>
          <p:cNvPr id="578" name="Google Shape;578;p19"/>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You can also split your content</a:t>
            </a:r>
            <a:endParaRPr/>
          </a:p>
        </p:txBody>
      </p:sp>
      <p:sp>
        <p:nvSpPr>
          <p:cNvPr id="579" name="Google Shape;579;p19"/>
          <p:cNvSpPr txBox="1">
            <a:spLocks noGrp="1"/>
          </p:cNvSpPr>
          <p:nvPr>
            <p:ph type="body" idx="2"/>
          </p:nvPr>
        </p:nvSpPr>
        <p:spPr>
          <a:xfrm>
            <a:off x="4097098" y="1363153"/>
            <a:ext cx="31590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Black</a:t>
            </a:r>
            <a:endParaRPr b="1"/>
          </a:p>
          <a:p>
            <a:pPr marL="0" lvl="0" indent="0" algn="l" rtl="0">
              <a:spcBef>
                <a:spcPts val="600"/>
              </a:spcBef>
              <a:spcAft>
                <a:spcPts val="0"/>
              </a:spcAft>
              <a:buNone/>
            </a:pPr>
            <a:r>
              <a:rPr lang="en"/>
              <a:t>Is the color of ebony and of outer space. It has been the symbolic color of elegance, solemnity and authority.</a:t>
            </a:r>
            <a:endParaRPr/>
          </a:p>
        </p:txBody>
      </p:sp>
      <p:sp>
        <p:nvSpPr>
          <p:cNvPr id="580" name="Google Shape;580;p19"/>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4"/>
        <p:cNvGrpSpPr/>
        <p:nvPr/>
      </p:nvGrpSpPr>
      <p:grpSpPr>
        <a:xfrm>
          <a:off x="0" y="0"/>
          <a:ext cx="0" cy="0"/>
          <a:chOff x="0" y="0"/>
          <a:chExt cx="0" cy="0"/>
        </a:xfrm>
      </p:grpSpPr>
      <p:sp>
        <p:nvSpPr>
          <p:cNvPr id="585" name="Google Shape;585;p20"/>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 two or three columns</a:t>
            </a:r>
            <a:endParaRPr/>
          </a:p>
        </p:txBody>
      </p:sp>
      <p:sp>
        <p:nvSpPr>
          <p:cNvPr id="586" name="Google Shape;586;p20"/>
          <p:cNvSpPr txBox="1">
            <a:spLocks noGrp="1"/>
          </p:cNvSpPr>
          <p:nvPr>
            <p:ph type="body" idx="1"/>
          </p:nvPr>
        </p:nvSpPr>
        <p:spPr>
          <a:xfrm>
            <a:off x="747925" y="1308875"/>
            <a:ext cx="2097900" cy="3617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587" name="Google Shape;587;p20"/>
          <p:cNvSpPr txBox="1">
            <a:spLocks noGrp="1"/>
          </p:cNvSpPr>
          <p:nvPr>
            <p:ph type="body" idx="2"/>
          </p:nvPr>
        </p:nvSpPr>
        <p:spPr>
          <a:xfrm>
            <a:off x="2953087" y="1308875"/>
            <a:ext cx="2097900" cy="3617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588" name="Google Shape;588;p20"/>
          <p:cNvSpPr txBox="1">
            <a:spLocks noGrp="1"/>
          </p:cNvSpPr>
          <p:nvPr>
            <p:ph type="body" idx="3"/>
          </p:nvPr>
        </p:nvSpPr>
        <p:spPr>
          <a:xfrm>
            <a:off x="5158248" y="1308875"/>
            <a:ext cx="2097900" cy="3617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589" name="Google Shape;589;p20"/>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pic>
        <p:nvPicPr>
          <p:cNvPr id="594" name="Google Shape;594;p21" descr="office.jpg"/>
          <p:cNvPicPr preferRelativeResize="0"/>
          <p:nvPr/>
        </p:nvPicPr>
        <p:blipFill rotWithShape="1">
          <a:blip r:embed="rId3">
            <a:alphaModFix/>
          </a:blip>
          <a:srcRect t="30850" b="22827"/>
          <a:stretch/>
        </p:blipFill>
        <p:spPr>
          <a:xfrm>
            <a:off x="843100" y="1122436"/>
            <a:ext cx="6045226" cy="2800276"/>
          </a:xfrm>
          <a:prstGeom prst="rect">
            <a:avLst/>
          </a:prstGeom>
          <a:noFill/>
          <a:ln>
            <a:noFill/>
          </a:ln>
        </p:spPr>
      </p:pic>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
        <p:nvSpPr>
          <p:cNvPr id="596" name="Google Shape;596;p21"/>
          <p:cNvSpPr txBox="1">
            <a:spLocks noGrp="1"/>
          </p:cNvSpPr>
          <p:nvPr>
            <p:ph type="body" idx="1"/>
          </p:nvPr>
        </p:nvSpPr>
        <p:spPr>
          <a:xfrm>
            <a:off x="747925" y="4009500"/>
            <a:ext cx="6140400" cy="927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dirty="0"/>
              <a:t>A complex idea can be conveyed with just a single still image, namely making it possible to absorb large amounts of data quickly.</a:t>
            </a:r>
            <a:endParaRPr sz="1800" dirty="0"/>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pic>
        <p:nvPicPr>
          <p:cNvPr id="602" name="Google Shape;602;p22" descr="_0001_IMG_5864.jpg"/>
          <p:cNvPicPr preferRelativeResize="0"/>
          <p:nvPr/>
        </p:nvPicPr>
        <p:blipFill rotWithShape="1">
          <a:blip r:embed="rId3">
            <a:alphaModFix/>
          </a:blip>
          <a:srcRect t="12122" b="2988"/>
          <a:stretch/>
        </p:blipFill>
        <p:spPr>
          <a:xfrm>
            <a:off x="280950" y="277725"/>
            <a:ext cx="8587599" cy="4588049"/>
          </a:xfrm>
          <a:prstGeom prst="rect">
            <a:avLst/>
          </a:prstGeom>
          <a:noFill/>
          <a:ln>
            <a:noFill/>
          </a:ln>
        </p:spPr>
      </p:pic>
      <p:sp>
        <p:nvSpPr>
          <p:cNvPr id="603" name="Google Shape;603;p22"/>
          <p:cNvSpPr txBox="1">
            <a:spLocks noGrp="1"/>
          </p:cNvSpPr>
          <p:nvPr>
            <p:ph type="title" idx="4294967295"/>
          </p:nvPr>
        </p:nvSpPr>
        <p:spPr>
          <a:xfrm>
            <a:off x="280950" y="4333500"/>
            <a:ext cx="8587500" cy="532200"/>
          </a:xfrm>
          <a:prstGeom prst="rect">
            <a:avLst/>
          </a:prstGeom>
          <a:solidFill>
            <a:srgbClr val="1155CC">
              <a:alpha val="4962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b="0">
                <a:solidFill>
                  <a:srgbClr val="FFFFFF"/>
                </a:solidFill>
              </a:rPr>
              <a:t>Want big impact? Use big image.</a:t>
            </a:r>
            <a:endParaRPr b="0">
              <a:solidFill>
                <a:srgbClr val="FFFFFF"/>
              </a:solidFill>
            </a:endParaRPr>
          </a:p>
        </p:txBody>
      </p:sp>
      <p:sp>
        <p:nvSpPr>
          <p:cNvPr id="604" name="Google Shape;604;p22"/>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25"/>
          <p:cNvSpPr/>
          <p:nvPr/>
        </p:nvSpPr>
        <p:spPr>
          <a:xfrm>
            <a:off x="682258" y="749559"/>
            <a:ext cx="8328184" cy="3967363"/>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1155CC">
              <a:alpha val="4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5"/>
          <p:cNvSpPr txBox="1">
            <a:spLocks noGrp="1"/>
          </p:cNvSpPr>
          <p:nvPr>
            <p:ph type="title" idx="4294967295"/>
          </p:nvPr>
        </p:nvSpPr>
        <p:spPr>
          <a:xfrm>
            <a:off x="0" y="242382"/>
            <a:ext cx="9144000" cy="370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Maps</a:t>
            </a:r>
            <a:endParaRPr/>
          </a:p>
        </p:txBody>
      </p:sp>
      <p:sp>
        <p:nvSpPr>
          <p:cNvPr id="627" name="Google Shape;627;p25"/>
          <p:cNvSpPr/>
          <p:nvPr/>
        </p:nvSpPr>
        <p:spPr>
          <a:xfrm>
            <a:off x="1758225" y="1867175"/>
            <a:ext cx="596700" cy="202500"/>
          </a:xfrm>
          <a:prstGeom prst="wedgeRectCallout">
            <a:avLst>
              <a:gd name="adj1" fmla="val 9251"/>
              <a:gd name="adj2" fmla="val 99358"/>
            </a:avLst>
          </a:prstGeom>
          <a:solidFill>
            <a:srgbClr val="1C4587"/>
          </a:solidFill>
          <a:ln w="2857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latin typeface="Dosis"/>
                <a:ea typeface="Dosis"/>
                <a:cs typeface="Dosis"/>
                <a:sym typeface="Dosis"/>
              </a:rPr>
              <a:t>our office</a:t>
            </a:r>
            <a:endParaRPr sz="800">
              <a:solidFill>
                <a:srgbClr val="FFFFFF"/>
              </a:solidFill>
              <a:latin typeface="Dosis"/>
              <a:ea typeface="Dosis"/>
              <a:cs typeface="Dosis"/>
              <a:sym typeface="Dosis"/>
            </a:endParaRPr>
          </a:p>
        </p:txBody>
      </p:sp>
      <p:sp>
        <p:nvSpPr>
          <p:cNvPr id="628" name="Google Shape;628;p25"/>
          <p:cNvSpPr/>
          <p:nvPr/>
        </p:nvSpPr>
        <p:spPr>
          <a:xfrm>
            <a:off x="1145575" y="2169650"/>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5"/>
          <p:cNvSpPr/>
          <p:nvPr/>
        </p:nvSpPr>
        <p:spPr>
          <a:xfrm>
            <a:off x="2842775" y="3774250"/>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5"/>
          <p:cNvSpPr/>
          <p:nvPr/>
        </p:nvSpPr>
        <p:spPr>
          <a:xfrm>
            <a:off x="3967150" y="1936475"/>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5"/>
          <p:cNvSpPr/>
          <p:nvPr/>
        </p:nvSpPr>
        <p:spPr>
          <a:xfrm>
            <a:off x="4698125" y="4027000"/>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5"/>
          <p:cNvSpPr/>
          <p:nvPr/>
        </p:nvSpPr>
        <p:spPr>
          <a:xfrm>
            <a:off x="6835025" y="2397375"/>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5"/>
          <p:cNvSpPr/>
          <p:nvPr/>
        </p:nvSpPr>
        <p:spPr>
          <a:xfrm>
            <a:off x="7629650" y="4160200"/>
            <a:ext cx="133200" cy="133200"/>
          </a:xfrm>
          <a:prstGeom prst="flowChartSummingJunction">
            <a:avLst/>
          </a:prstGeom>
          <a:solidFill>
            <a:srgbClr val="1155CC">
              <a:alpha val="49620"/>
            </a:srgbClr>
          </a:solidFill>
          <a:ln w="19050" cap="flat" cmpd="sng">
            <a:solidFill>
              <a:srgbClr val="1C458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5"/>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26"/>
          <p:cNvSpPr txBox="1">
            <a:spLocks noGrp="1"/>
          </p:cNvSpPr>
          <p:nvPr>
            <p:ph type="ctrTitle" idx="4294967295"/>
          </p:nvPr>
        </p:nvSpPr>
        <p:spPr>
          <a:xfrm>
            <a:off x="1506850" y="1372100"/>
            <a:ext cx="61302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600"/>
              <a:t>89,526,124</a:t>
            </a:r>
            <a:endParaRPr sz="9600"/>
          </a:p>
        </p:txBody>
      </p:sp>
      <p:sp>
        <p:nvSpPr>
          <p:cNvPr id="640" name="Google Shape;640;p26"/>
          <p:cNvSpPr txBox="1">
            <a:spLocks noGrp="1"/>
          </p:cNvSpPr>
          <p:nvPr>
            <p:ph type="subTitle" idx="4294967295"/>
          </p:nvPr>
        </p:nvSpPr>
        <p:spPr>
          <a:xfrm>
            <a:off x="1547350" y="3063846"/>
            <a:ext cx="60492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t>Whoa! That’s a big number, aren’t you proud?</a:t>
            </a:r>
            <a:endParaRPr/>
          </a:p>
        </p:txBody>
      </p:sp>
      <p:cxnSp>
        <p:nvCxnSpPr>
          <p:cNvPr id="641" name="Google Shape;641;p26"/>
          <p:cNvCxnSpPr/>
          <p:nvPr/>
        </p:nvCxnSpPr>
        <p:spPr>
          <a:xfrm>
            <a:off x="1553100" y="2807121"/>
            <a:ext cx="6037800" cy="0"/>
          </a:xfrm>
          <a:prstGeom prst="straightConnector1">
            <a:avLst/>
          </a:prstGeom>
          <a:noFill/>
          <a:ln w="19050" cap="rnd" cmpd="sng">
            <a:solidFill>
              <a:srgbClr val="A4C2F4"/>
            </a:solidFill>
            <a:prstDash val="dash"/>
            <a:round/>
            <a:headEnd type="none" w="med" len="med"/>
            <a:tailEnd type="none" w="med" len="med"/>
          </a:ln>
        </p:spPr>
      </p:cxnSp>
      <p:sp>
        <p:nvSpPr>
          <p:cNvPr id="642" name="Google Shape;642;p26"/>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27"/>
          <p:cNvSpPr txBox="1">
            <a:spLocks noGrp="1"/>
          </p:cNvSpPr>
          <p:nvPr>
            <p:ph type="ctrTitle" idx="4294967295"/>
          </p:nvPr>
        </p:nvSpPr>
        <p:spPr>
          <a:xfrm>
            <a:off x="1605225" y="594943"/>
            <a:ext cx="59337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89,526,124$</a:t>
            </a:r>
            <a:endParaRPr sz="4800"/>
          </a:p>
        </p:txBody>
      </p:sp>
      <p:sp>
        <p:nvSpPr>
          <p:cNvPr id="648" name="Google Shape;648;p27"/>
          <p:cNvSpPr txBox="1">
            <a:spLocks noGrp="1"/>
          </p:cNvSpPr>
          <p:nvPr>
            <p:ph type="subTitle" idx="4294967295"/>
          </p:nvPr>
        </p:nvSpPr>
        <p:spPr>
          <a:xfrm>
            <a:off x="1605225" y="1205851"/>
            <a:ext cx="593370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a:t>That’s a lot of money</a:t>
            </a:r>
            <a:endParaRPr sz="1800"/>
          </a:p>
        </p:txBody>
      </p:sp>
      <p:sp>
        <p:nvSpPr>
          <p:cNvPr id="649" name="Google Shape;649;p27"/>
          <p:cNvSpPr txBox="1">
            <a:spLocks noGrp="1"/>
          </p:cNvSpPr>
          <p:nvPr>
            <p:ph type="ctrTitle" idx="4294967295"/>
          </p:nvPr>
        </p:nvSpPr>
        <p:spPr>
          <a:xfrm>
            <a:off x="1605225" y="3400365"/>
            <a:ext cx="59337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100%</a:t>
            </a:r>
            <a:endParaRPr sz="4800"/>
          </a:p>
        </p:txBody>
      </p:sp>
      <p:sp>
        <p:nvSpPr>
          <p:cNvPr id="650" name="Google Shape;650;p27"/>
          <p:cNvSpPr txBox="1">
            <a:spLocks noGrp="1"/>
          </p:cNvSpPr>
          <p:nvPr>
            <p:ph type="subTitle" idx="4294967295"/>
          </p:nvPr>
        </p:nvSpPr>
        <p:spPr>
          <a:xfrm>
            <a:off x="1605225" y="4011273"/>
            <a:ext cx="593370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a:t>Total success!</a:t>
            </a:r>
            <a:endParaRPr sz="1800"/>
          </a:p>
        </p:txBody>
      </p:sp>
      <p:sp>
        <p:nvSpPr>
          <p:cNvPr id="651" name="Google Shape;651;p27"/>
          <p:cNvSpPr txBox="1">
            <a:spLocks noGrp="1"/>
          </p:cNvSpPr>
          <p:nvPr>
            <p:ph type="ctrTitle" idx="4294967295"/>
          </p:nvPr>
        </p:nvSpPr>
        <p:spPr>
          <a:xfrm>
            <a:off x="1605225" y="1991375"/>
            <a:ext cx="59337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185,244 users</a:t>
            </a:r>
            <a:endParaRPr sz="4800"/>
          </a:p>
        </p:txBody>
      </p:sp>
      <p:sp>
        <p:nvSpPr>
          <p:cNvPr id="652" name="Google Shape;652;p27"/>
          <p:cNvSpPr txBox="1">
            <a:spLocks noGrp="1"/>
          </p:cNvSpPr>
          <p:nvPr>
            <p:ph type="subTitle" idx="4294967295"/>
          </p:nvPr>
        </p:nvSpPr>
        <p:spPr>
          <a:xfrm>
            <a:off x="1605225" y="2602283"/>
            <a:ext cx="593370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800"/>
              <a:t>And a lot of users</a:t>
            </a:r>
            <a:endParaRPr sz="1800"/>
          </a:p>
        </p:txBody>
      </p:sp>
      <p:grpSp>
        <p:nvGrpSpPr>
          <p:cNvPr id="653" name="Google Shape;653;p27"/>
          <p:cNvGrpSpPr/>
          <p:nvPr/>
        </p:nvGrpSpPr>
        <p:grpSpPr>
          <a:xfrm>
            <a:off x="1553100" y="1868593"/>
            <a:ext cx="6037800" cy="1406314"/>
            <a:chOff x="1553100" y="2807121"/>
            <a:chExt cx="6037800" cy="1406314"/>
          </a:xfrm>
        </p:grpSpPr>
        <p:cxnSp>
          <p:nvCxnSpPr>
            <p:cNvPr id="654" name="Google Shape;654;p27"/>
            <p:cNvCxnSpPr/>
            <p:nvPr/>
          </p:nvCxnSpPr>
          <p:spPr>
            <a:xfrm>
              <a:off x="1553100" y="2807121"/>
              <a:ext cx="6037800" cy="0"/>
            </a:xfrm>
            <a:prstGeom prst="straightConnector1">
              <a:avLst/>
            </a:prstGeom>
            <a:noFill/>
            <a:ln w="19050" cap="rnd" cmpd="sng">
              <a:solidFill>
                <a:srgbClr val="A4C2F4"/>
              </a:solidFill>
              <a:prstDash val="dash"/>
              <a:round/>
              <a:headEnd type="none" w="med" len="med"/>
              <a:tailEnd type="none" w="med" len="med"/>
            </a:ln>
          </p:spPr>
        </p:cxnSp>
        <p:cxnSp>
          <p:nvCxnSpPr>
            <p:cNvPr id="655" name="Google Shape;655;p27"/>
            <p:cNvCxnSpPr/>
            <p:nvPr/>
          </p:nvCxnSpPr>
          <p:spPr>
            <a:xfrm>
              <a:off x="1553100" y="4213436"/>
              <a:ext cx="6037800" cy="0"/>
            </a:xfrm>
            <a:prstGeom prst="straightConnector1">
              <a:avLst/>
            </a:prstGeom>
            <a:noFill/>
            <a:ln w="19050" cap="rnd" cmpd="sng">
              <a:solidFill>
                <a:srgbClr val="A4C2F4"/>
              </a:solidFill>
              <a:prstDash val="dash"/>
              <a:round/>
              <a:headEnd type="none" w="med" len="med"/>
              <a:tailEnd type="none" w="med" len="med"/>
            </a:ln>
          </p:spPr>
        </p:cxnSp>
      </p:grpSp>
      <p:sp>
        <p:nvSpPr>
          <p:cNvPr id="656" name="Google Shape;656;p27"/>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82190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28"/>
          <p:cNvSpPr txBox="1">
            <a:spLocks noGrp="1"/>
          </p:cNvSpPr>
          <p:nvPr>
            <p:ph type="title" idx="4294967295"/>
          </p:nvPr>
        </p:nvSpPr>
        <p:spPr>
          <a:xfrm>
            <a:off x="1501800" y="225025"/>
            <a:ext cx="6140400" cy="85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process is easy</a:t>
            </a:r>
            <a:endParaRPr/>
          </a:p>
        </p:txBody>
      </p:sp>
      <p:cxnSp>
        <p:nvCxnSpPr>
          <p:cNvPr id="662" name="Google Shape;662;p28"/>
          <p:cNvCxnSpPr/>
          <p:nvPr/>
        </p:nvCxnSpPr>
        <p:spPr>
          <a:xfrm>
            <a:off x="-4800" y="2156036"/>
            <a:ext cx="9153600" cy="0"/>
          </a:xfrm>
          <a:prstGeom prst="straightConnector1">
            <a:avLst/>
          </a:prstGeom>
          <a:noFill/>
          <a:ln w="19050" cap="rnd" cmpd="sng">
            <a:solidFill>
              <a:srgbClr val="1C4587"/>
            </a:solidFill>
            <a:prstDash val="dash"/>
            <a:round/>
            <a:headEnd type="none" w="med" len="med"/>
            <a:tailEnd type="none" w="med" len="med"/>
          </a:ln>
        </p:spPr>
      </p:cxnSp>
      <p:sp>
        <p:nvSpPr>
          <p:cNvPr id="663" name="Google Shape;663;p28"/>
          <p:cNvSpPr/>
          <p:nvPr/>
        </p:nvSpPr>
        <p:spPr>
          <a:xfrm rot="10800000" flipH="1">
            <a:off x="1895325" y="1939007"/>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 name="Google Shape;664;p28"/>
          <p:cNvCxnSpPr/>
          <p:nvPr/>
        </p:nvCxnSpPr>
        <p:spPr>
          <a:xfrm>
            <a:off x="2105025" y="2110607"/>
            <a:ext cx="0" cy="876300"/>
          </a:xfrm>
          <a:prstGeom prst="straightConnector1">
            <a:avLst/>
          </a:prstGeom>
          <a:noFill/>
          <a:ln w="19050" cap="flat" cmpd="sng">
            <a:solidFill>
              <a:srgbClr val="3C78D8"/>
            </a:solidFill>
            <a:prstDash val="solid"/>
            <a:round/>
            <a:headEnd type="oval" w="med" len="med"/>
            <a:tailEnd type="diamond" w="med" len="med"/>
          </a:ln>
        </p:spPr>
      </p:cxnSp>
      <p:sp>
        <p:nvSpPr>
          <p:cNvPr id="665" name="Google Shape;665;p28"/>
          <p:cNvSpPr/>
          <p:nvPr/>
        </p:nvSpPr>
        <p:spPr>
          <a:xfrm>
            <a:off x="4362450" y="1946336"/>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8"/>
          <p:cNvSpPr/>
          <p:nvPr/>
        </p:nvSpPr>
        <p:spPr>
          <a:xfrm rot="10800000" flipH="1">
            <a:off x="6829275" y="1939007"/>
            <a:ext cx="419100" cy="419400"/>
          </a:xfrm>
          <a:prstGeom prst="donut">
            <a:avLst>
              <a:gd name="adj" fmla="val 24108"/>
            </a:avLst>
          </a:pr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7" name="Google Shape;667;p28"/>
          <p:cNvCxnSpPr/>
          <p:nvPr/>
        </p:nvCxnSpPr>
        <p:spPr>
          <a:xfrm>
            <a:off x="4572000" y="2108411"/>
            <a:ext cx="0" cy="876300"/>
          </a:xfrm>
          <a:prstGeom prst="straightConnector1">
            <a:avLst/>
          </a:prstGeom>
          <a:noFill/>
          <a:ln w="19050" cap="flat" cmpd="sng">
            <a:solidFill>
              <a:srgbClr val="3C78D8"/>
            </a:solidFill>
            <a:prstDash val="solid"/>
            <a:round/>
            <a:headEnd type="oval" w="med" len="med"/>
            <a:tailEnd type="diamond" w="med" len="med"/>
          </a:ln>
        </p:spPr>
      </p:cxnSp>
      <p:cxnSp>
        <p:nvCxnSpPr>
          <p:cNvPr id="668" name="Google Shape;668;p28"/>
          <p:cNvCxnSpPr/>
          <p:nvPr/>
        </p:nvCxnSpPr>
        <p:spPr>
          <a:xfrm>
            <a:off x="7038975" y="2110607"/>
            <a:ext cx="0" cy="876300"/>
          </a:xfrm>
          <a:prstGeom prst="straightConnector1">
            <a:avLst/>
          </a:prstGeom>
          <a:noFill/>
          <a:ln w="19050" cap="flat" cmpd="sng">
            <a:solidFill>
              <a:srgbClr val="3C78D8"/>
            </a:solidFill>
            <a:prstDash val="solid"/>
            <a:round/>
            <a:headEnd type="oval" w="med" len="med"/>
            <a:tailEnd type="diamond" w="med" len="med"/>
          </a:ln>
        </p:spPr>
      </p:cxnSp>
      <p:sp>
        <p:nvSpPr>
          <p:cNvPr id="669" name="Google Shape;669;p28"/>
          <p:cNvSpPr txBox="1"/>
          <p:nvPr/>
        </p:nvSpPr>
        <p:spPr>
          <a:xfrm>
            <a:off x="1481175" y="2930736"/>
            <a:ext cx="12477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3D4965"/>
                </a:solidFill>
                <a:latin typeface="Dosis"/>
                <a:ea typeface="Dosis"/>
                <a:cs typeface="Dosis"/>
                <a:sym typeface="Dosis"/>
              </a:rPr>
              <a:t>first</a:t>
            </a:r>
            <a:endParaRPr sz="1800">
              <a:solidFill>
                <a:srgbClr val="3D4965"/>
              </a:solidFill>
              <a:latin typeface="Dosis"/>
              <a:ea typeface="Dosis"/>
              <a:cs typeface="Dosis"/>
              <a:sym typeface="Dosis"/>
            </a:endParaRPr>
          </a:p>
        </p:txBody>
      </p:sp>
      <p:sp>
        <p:nvSpPr>
          <p:cNvPr id="670" name="Google Shape;670;p28"/>
          <p:cNvSpPr txBox="1"/>
          <p:nvPr/>
        </p:nvSpPr>
        <p:spPr>
          <a:xfrm>
            <a:off x="3948150" y="2930736"/>
            <a:ext cx="12477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3D4965"/>
                </a:solidFill>
                <a:latin typeface="Dosis"/>
                <a:ea typeface="Dosis"/>
                <a:cs typeface="Dosis"/>
                <a:sym typeface="Dosis"/>
              </a:rPr>
              <a:t>second</a:t>
            </a:r>
            <a:endParaRPr sz="1800">
              <a:solidFill>
                <a:srgbClr val="3D4965"/>
              </a:solidFill>
              <a:latin typeface="Dosis"/>
              <a:ea typeface="Dosis"/>
              <a:cs typeface="Dosis"/>
              <a:sym typeface="Dosis"/>
            </a:endParaRPr>
          </a:p>
        </p:txBody>
      </p:sp>
      <p:sp>
        <p:nvSpPr>
          <p:cNvPr id="671" name="Google Shape;671;p28"/>
          <p:cNvSpPr txBox="1"/>
          <p:nvPr/>
        </p:nvSpPr>
        <p:spPr>
          <a:xfrm>
            <a:off x="6415125" y="2930736"/>
            <a:ext cx="1247700" cy="415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rgbClr val="3D4965"/>
                </a:solidFill>
                <a:latin typeface="Dosis"/>
                <a:ea typeface="Dosis"/>
                <a:cs typeface="Dosis"/>
                <a:sym typeface="Dosis"/>
              </a:rPr>
              <a:t>last</a:t>
            </a:r>
            <a:endParaRPr sz="1800">
              <a:solidFill>
                <a:srgbClr val="3D4965"/>
              </a:solidFill>
              <a:latin typeface="Dosis"/>
              <a:ea typeface="Dosis"/>
              <a:cs typeface="Dosis"/>
              <a:sym typeface="Dosis"/>
            </a:endParaRPr>
          </a:p>
        </p:txBody>
      </p:sp>
      <p:sp>
        <p:nvSpPr>
          <p:cNvPr id="672" name="Google Shape;672;p28"/>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p29"/>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Let’s review some concepts</a:t>
            </a:r>
            <a:endParaRPr/>
          </a:p>
        </p:txBody>
      </p:sp>
      <p:sp>
        <p:nvSpPr>
          <p:cNvPr id="678" name="Google Shape;678;p29"/>
          <p:cNvSpPr txBox="1">
            <a:spLocks noGrp="1"/>
          </p:cNvSpPr>
          <p:nvPr>
            <p:ph type="body" idx="1"/>
          </p:nvPr>
        </p:nvSpPr>
        <p:spPr>
          <a:xfrm>
            <a:off x="747925" y="139065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679" name="Google Shape;679;p29"/>
          <p:cNvSpPr txBox="1">
            <a:spLocks noGrp="1"/>
          </p:cNvSpPr>
          <p:nvPr>
            <p:ph type="body" idx="2"/>
          </p:nvPr>
        </p:nvSpPr>
        <p:spPr>
          <a:xfrm>
            <a:off x="2982278" y="139065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680" name="Google Shape;680;p29"/>
          <p:cNvSpPr txBox="1">
            <a:spLocks noGrp="1"/>
          </p:cNvSpPr>
          <p:nvPr>
            <p:ph type="body" idx="3"/>
          </p:nvPr>
        </p:nvSpPr>
        <p:spPr>
          <a:xfrm>
            <a:off x="5216631" y="139065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681" name="Google Shape;681;p29"/>
          <p:cNvSpPr txBox="1">
            <a:spLocks noGrp="1"/>
          </p:cNvSpPr>
          <p:nvPr>
            <p:ph type="body" idx="1"/>
          </p:nvPr>
        </p:nvSpPr>
        <p:spPr>
          <a:xfrm>
            <a:off x="747925" y="327660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682" name="Google Shape;682;p29"/>
          <p:cNvSpPr txBox="1">
            <a:spLocks noGrp="1"/>
          </p:cNvSpPr>
          <p:nvPr>
            <p:ph type="body" idx="2"/>
          </p:nvPr>
        </p:nvSpPr>
        <p:spPr>
          <a:xfrm>
            <a:off x="2982278" y="327660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683" name="Google Shape;683;p29"/>
          <p:cNvSpPr txBox="1">
            <a:spLocks noGrp="1"/>
          </p:cNvSpPr>
          <p:nvPr>
            <p:ph type="body" idx="3"/>
          </p:nvPr>
        </p:nvSpPr>
        <p:spPr>
          <a:xfrm>
            <a:off x="5216631" y="3276600"/>
            <a:ext cx="2125500" cy="1305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684" name="Google Shape;684;p29"/>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Google Shape;689;p30"/>
          <p:cNvSpPr txBox="1">
            <a:spLocks noGrp="1"/>
          </p:cNvSpPr>
          <p:nvPr>
            <p:ph type="body" idx="1"/>
          </p:nvPr>
        </p:nvSpPr>
        <p:spPr>
          <a:xfrm>
            <a:off x="457200" y="4406309"/>
            <a:ext cx="8229600" cy="519600"/>
          </a:xfrm>
          <a:prstGeom prst="rect">
            <a:avLst/>
          </a:prstGeom>
        </p:spPr>
        <p:txBody>
          <a:bodyPr spcFirstLastPara="1" wrap="square" lIns="91425" tIns="91425" rIns="91425" bIns="91425" anchor="t" anchorCtr="0">
            <a:noAutofit/>
          </a:bodyPr>
          <a:lstStyle/>
          <a:p>
            <a:pPr marL="0" lvl="0" indent="0" algn="ctr" rtl="0">
              <a:spcBef>
                <a:spcPts val="360"/>
              </a:spcBef>
              <a:spcAft>
                <a:spcPts val="0"/>
              </a:spcAft>
              <a:buNone/>
            </a:pPr>
            <a:r>
              <a:rPr lang="en">
                <a:solidFill>
                  <a:srgbClr val="3D4965"/>
                </a:solidFill>
              </a:rPr>
              <a:t>You can insert graphs from Excel or Google Sheets</a:t>
            </a:r>
            <a:endParaRPr>
              <a:solidFill>
                <a:srgbClr val="3D4965"/>
              </a:solidFill>
            </a:endParaRPr>
          </a:p>
        </p:txBody>
      </p:sp>
      <p:sp>
        <p:nvSpPr>
          <p:cNvPr id="690" name="Google Shape;690;p30"/>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22</a:t>
            </a:fld>
            <a:endParaRPr/>
          </a:p>
        </p:txBody>
      </p:sp>
      <p:cxnSp>
        <p:nvCxnSpPr>
          <p:cNvPr id="691" name="Google Shape;691;p30"/>
          <p:cNvCxnSpPr/>
          <p:nvPr/>
        </p:nvCxnSpPr>
        <p:spPr>
          <a:xfrm>
            <a:off x="952500" y="1074701"/>
            <a:ext cx="7239000" cy="0"/>
          </a:xfrm>
          <a:prstGeom prst="straightConnector1">
            <a:avLst/>
          </a:prstGeom>
          <a:noFill/>
          <a:ln w="9525" cap="flat" cmpd="sng">
            <a:solidFill>
              <a:schemeClr val="accent5"/>
            </a:solidFill>
            <a:prstDash val="solid"/>
            <a:round/>
            <a:headEnd type="none" w="med" len="med"/>
            <a:tailEnd type="none" w="med" len="med"/>
          </a:ln>
        </p:spPr>
      </p:cxnSp>
      <p:cxnSp>
        <p:nvCxnSpPr>
          <p:cNvPr id="692" name="Google Shape;692;p30"/>
          <p:cNvCxnSpPr/>
          <p:nvPr/>
        </p:nvCxnSpPr>
        <p:spPr>
          <a:xfrm>
            <a:off x="952500" y="1784183"/>
            <a:ext cx="7239000" cy="0"/>
          </a:xfrm>
          <a:prstGeom prst="straightConnector1">
            <a:avLst/>
          </a:prstGeom>
          <a:noFill/>
          <a:ln w="9525" cap="flat" cmpd="sng">
            <a:solidFill>
              <a:schemeClr val="accent5"/>
            </a:solidFill>
            <a:prstDash val="solid"/>
            <a:round/>
            <a:headEnd type="none" w="med" len="med"/>
            <a:tailEnd type="none" w="med" len="med"/>
          </a:ln>
        </p:spPr>
      </p:cxnSp>
      <p:cxnSp>
        <p:nvCxnSpPr>
          <p:cNvPr id="693" name="Google Shape;693;p30"/>
          <p:cNvCxnSpPr/>
          <p:nvPr/>
        </p:nvCxnSpPr>
        <p:spPr>
          <a:xfrm>
            <a:off x="952500" y="2493664"/>
            <a:ext cx="7239000" cy="0"/>
          </a:xfrm>
          <a:prstGeom prst="straightConnector1">
            <a:avLst/>
          </a:prstGeom>
          <a:noFill/>
          <a:ln w="9525" cap="flat" cmpd="sng">
            <a:solidFill>
              <a:schemeClr val="accent5"/>
            </a:solidFill>
            <a:prstDash val="solid"/>
            <a:round/>
            <a:headEnd type="none" w="med" len="med"/>
            <a:tailEnd type="none" w="med" len="med"/>
          </a:ln>
        </p:spPr>
      </p:cxnSp>
      <p:cxnSp>
        <p:nvCxnSpPr>
          <p:cNvPr id="694" name="Google Shape;694;p30"/>
          <p:cNvCxnSpPr/>
          <p:nvPr/>
        </p:nvCxnSpPr>
        <p:spPr>
          <a:xfrm>
            <a:off x="952500" y="3203146"/>
            <a:ext cx="7239000" cy="0"/>
          </a:xfrm>
          <a:prstGeom prst="straightConnector1">
            <a:avLst/>
          </a:prstGeom>
          <a:noFill/>
          <a:ln w="9525" cap="flat" cmpd="sng">
            <a:solidFill>
              <a:schemeClr val="accent5"/>
            </a:solidFill>
            <a:prstDash val="solid"/>
            <a:round/>
            <a:headEnd type="none" w="med" len="med"/>
            <a:tailEnd type="none" w="med" len="med"/>
          </a:ln>
        </p:spPr>
      </p:cxnSp>
      <p:cxnSp>
        <p:nvCxnSpPr>
          <p:cNvPr id="695" name="Google Shape;695;p30"/>
          <p:cNvCxnSpPr/>
          <p:nvPr/>
        </p:nvCxnSpPr>
        <p:spPr>
          <a:xfrm>
            <a:off x="952500" y="3934526"/>
            <a:ext cx="7239000" cy="0"/>
          </a:xfrm>
          <a:prstGeom prst="straightConnector1">
            <a:avLst/>
          </a:prstGeom>
          <a:noFill/>
          <a:ln w="9525" cap="flat" cmpd="sng">
            <a:solidFill>
              <a:schemeClr val="accent5"/>
            </a:solidFill>
            <a:prstDash val="solid"/>
            <a:round/>
            <a:headEnd type="none" w="med" len="med"/>
            <a:tailEnd type="none" w="med" len="med"/>
          </a:ln>
        </p:spPr>
      </p:cxnSp>
      <p:sp>
        <p:nvSpPr>
          <p:cNvPr id="696" name="Google Shape;696;p30"/>
          <p:cNvSpPr txBox="1"/>
          <p:nvPr/>
        </p:nvSpPr>
        <p:spPr>
          <a:xfrm>
            <a:off x="952500" y="915950"/>
            <a:ext cx="309300" cy="30303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None/>
            </a:pPr>
            <a:r>
              <a:rPr lang="en" sz="1000">
                <a:solidFill>
                  <a:schemeClr val="dk2"/>
                </a:solidFill>
                <a:latin typeface="Dosis"/>
                <a:ea typeface="Dosis"/>
                <a:cs typeface="Dosis"/>
                <a:sym typeface="Dosis"/>
              </a:rPr>
              <a:t>4000</a:t>
            </a:r>
            <a:endParaRPr sz="1000">
              <a:solidFill>
                <a:schemeClr val="dk2"/>
              </a:solidFill>
              <a:latin typeface="Dosis"/>
              <a:ea typeface="Dosis"/>
              <a:cs typeface="Dosis"/>
              <a:sym typeface="Dosis"/>
            </a:endParaRPr>
          </a:p>
          <a:p>
            <a:pPr marL="0" marR="0" lvl="0" indent="0" algn="r" rtl="0">
              <a:lnSpc>
                <a:spcPct val="100000"/>
              </a:lnSpc>
              <a:spcBef>
                <a:spcPts val="4400"/>
              </a:spcBef>
              <a:spcAft>
                <a:spcPts val="0"/>
              </a:spcAft>
              <a:buNone/>
            </a:pPr>
            <a:r>
              <a:rPr lang="en" sz="1000">
                <a:solidFill>
                  <a:schemeClr val="dk2"/>
                </a:solidFill>
                <a:latin typeface="Dosis"/>
                <a:ea typeface="Dosis"/>
                <a:cs typeface="Dosis"/>
                <a:sym typeface="Dosis"/>
              </a:rPr>
              <a:t>3000</a:t>
            </a:r>
            <a:endParaRPr sz="1000">
              <a:solidFill>
                <a:schemeClr val="dk2"/>
              </a:solidFill>
              <a:latin typeface="Dosis"/>
              <a:ea typeface="Dosis"/>
              <a:cs typeface="Dosis"/>
              <a:sym typeface="Dosis"/>
            </a:endParaRPr>
          </a:p>
          <a:p>
            <a:pPr marL="0" marR="0" lvl="0" indent="0" algn="r" rtl="0">
              <a:lnSpc>
                <a:spcPct val="100000"/>
              </a:lnSpc>
              <a:spcBef>
                <a:spcPts val="4400"/>
              </a:spcBef>
              <a:spcAft>
                <a:spcPts val="0"/>
              </a:spcAft>
              <a:buNone/>
            </a:pPr>
            <a:r>
              <a:rPr lang="en" sz="1000">
                <a:solidFill>
                  <a:schemeClr val="dk2"/>
                </a:solidFill>
                <a:latin typeface="Dosis"/>
                <a:ea typeface="Dosis"/>
                <a:cs typeface="Dosis"/>
                <a:sym typeface="Dosis"/>
              </a:rPr>
              <a:t>2000</a:t>
            </a:r>
            <a:endParaRPr sz="1000">
              <a:solidFill>
                <a:schemeClr val="dk2"/>
              </a:solidFill>
              <a:latin typeface="Dosis"/>
              <a:ea typeface="Dosis"/>
              <a:cs typeface="Dosis"/>
              <a:sym typeface="Dosis"/>
            </a:endParaRPr>
          </a:p>
          <a:p>
            <a:pPr marL="0" marR="0" lvl="0" indent="0" algn="r" rtl="0">
              <a:lnSpc>
                <a:spcPct val="100000"/>
              </a:lnSpc>
              <a:spcBef>
                <a:spcPts val="4400"/>
              </a:spcBef>
              <a:spcAft>
                <a:spcPts val="0"/>
              </a:spcAft>
              <a:buNone/>
            </a:pPr>
            <a:r>
              <a:rPr lang="en" sz="1000">
                <a:solidFill>
                  <a:schemeClr val="dk2"/>
                </a:solidFill>
                <a:latin typeface="Dosis"/>
                <a:ea typeface="Dosis"/>
                <a:cs typeface="Dosis"/>
                <a:sym typeface="Dosis"/>
              </a:rPr>
              <a:t>1000</a:t>
            </a:r>
            <a:endParaRPr sz="1000">
              <a:solidFill>
                <a:schemeClr val="dk2"/>
              </a:solidFill>
              <a:latin typeface="Dosis"/>
              <a:ea typeface="Dosis"/>
              <a:cs typeface="Dosis"/>
              <a:sym typeface="Dosis"/>
            </a:endParaRPr>
          </a:p>
          <a:p>
            <a:pPr marL="0" marR="0" lvl="0" indent="0" algn="r" rtl="0">
              <a:lnSpc>
                <a:spcPct val="100000"/>
              </a:lnSpc>
              <a:spcBef>
                <a:spcPts val="4400"/>
              </a:spcBef>
              <a:spcAft>
                <a:spcPts val="4400"/>
              </a:spcAft>
              <a:buNone/>
            </a:pPr>
            <a:r>
              <a:rPr lang="en" sz="1000">
                <a:solidFill>
                  <a:schemeClr val="dk2"/>
                </a:solidFill>
                <a:latin typeface="Dosis"/>
                <a:ea typeface="Dosis"/>
                <a:cs typeface="Dosis"/>
                <a:sym typeface="Dosis"/>
              </a:rPr>
              <a:t>0</a:t>
            </a:r>
            <a:endParaRPr sz="1000">
              <a:solidFill>
                <a:schemeClr val="dk2"/>
              </a:solidFill>
              <a:latin typeface="Dosis"/>
              <a:ea typeface="Dosis"/>
              <a:cs typeface="Dosis"/>
              <a:sym typeface="Dosis"/>
            </a:endParaRPr>
          </a:p>
        </p:txBody>
      </p:sp>
      <p:sp>
        <p:nvSpPr>
          <p:cNvPr id="697" name="Google Shape;697;p30"/>
          <p:cNvSpPr/>
          <p:nvPr/>
        </p:nvSpPr>
        <p:spPr>
          <a:xfrm>
            <a:off x="1572782" y="2380937"/>
            <a:ext cx="233700" cy="155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0"/>
          <p:cNvSpPr/>
          <p:nvPr/>
        </p:nvSpPr>
        <p:spPr>
          <a:xfrm>
            <a:off x="1887026" y="1986874"/>
            <a:ext cx="233700" cy="1947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a:off x="2201270" y="2493664"/>
            <a:ext cx="233700" cy="1441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3325786" y="2694727"/>
            <a:ext cx="233700" cy="123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3640031" y="2096344"/>
            <a:ext cx="233700" cy="1838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3954275" y="1229025"/>
            <a:ext cx="233700" cy="2706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5078791" y="2140120"/>
            <a:ext cx="233700" cy="1794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5393035" y="1074577"/>
            <a:ext cx="233700" cy="286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5707280" y="2322562"/>
            <a:ext cx="233700" cy="161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0"/>
          <p:cNvSpPr/>
          <p:nvPr/>
        </p:nvSpPr>
        <p:spPr>
          <a:xfrm>
            <a:off x="6831796" y="2753101"/>
            <a:ext cx="233700" cy="1181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0"/>
          <p:cNvSpPr/>
          <p:nvPr/>
        </p:nvSpPr>
        <p:spPr>
          <a:xfrm>
            <a:off x="7146040" y="1293620"/>
            <a:ext cx="233700" cy="2641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0"/>
          <p:cNvSpPr/>
          <p:nvPr/>
        </p:nvSpPr>
        <p:spPr>
          <a:xfrm>
            <a:off x="7460284" y="1607410"/>
            <a:ext cx="233700" cy="2327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3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Mobile Project</a:t>
            </a:r>
            <a:endParaRPr/>
          </a:p>
        </p:txBody>
      </p:sp>
      <p:sp>
        <p:nvSpPr>
          <p:cNvPr id="714" name="Google Shape;714;p31"/>
          <p:cNvSpPr txBox="1">
            <a:spLocks noGrp="1"/>
          </p:cNvSpPr>
          <p:nvPr>
            <p:ph type="body" idx="1"/>
          </p:nvPr>
        </p:nvSpPr>
        <p:spPr>
          <a:xfrm>
            <a:off x="747925" y="1297039"/>
            <a:ext cx="40599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Show and explain your web, app or software projects using these gadget templates.</a:t>
            </a:r>
            <a:endParaRPr/>
          </a:p>
        </p:txBody>
      </p:sp>
      <p:sp>
        <p:nvSpPr>
          <p:cNvPr id="715" name="Google Shape;715;p3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23</a:t>
            </a:fld>
            <a:endParaRPr/>
          </a:p>
        </p:txBody>
      </p:sp>
      <p:grpSp>
        <p:nvGrpSpPr>
          <p:cNvPr id="716" name="Google Shape;716;p31"/>
          <p:cNvGrpSpPr/>
          <p:nvPr/>
        </p:nvGrpSpPr>
        <p:grpSpPr>
          <a:xfrm>
            <a:off x="5353200" y="373572"/>
            <a:ext cx="2119546" cy="4396359"/>
            <a:chOff x="2547150" y="238125"/>
            <a:chExt cx="2525675" cy="5238750"/>
          </a:xfrm>
        </p:grpSpPr>
        <p:sp>
          <p:nvSpPr>
            <p:cNvPr id="717" name="Google Shape;717;p31"/>
            <p:cNvSpPr/>
            <p:nvPr/>
          </p:nvSpPr>
          <p:spPr>
            <a:xfrm>
              <a:off x="2547150" y="238125"/>
              <a:ext cx="2525675" cy="5238750"/>
            </a:xfrm>
            <a:custGeom>
              <a:avLst/>
              <a:gdLst/>
              <a:ahLst/>
              <a:cxnLst/>
              <a:rect l="l" t="t" r="r" b="b"/>
              <a:pathLst>
                <a:path w="101027" h="209550" extrusionOk="0">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3557025" y="5147100"/>
              <a:ext cx="504050" cy="179900"/>
            </a:xfrm>
            <a:custGeom>
              <a:avLst/>
              <a:gdLst/>
              <a:ahLst/>
              <a:cxnLst/>
              <a:rect l="l" t="t" r="r" b="b"/>
              <a:pathLst>
                <a:path w="20162" h="7196" extrusionOk="0">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3008050" y="423600"/>
              <a:ext cx="99325" cy="99325"/>
            </a:xfrm>
            <a:custGeom>
              <a:avLst/>
              <a:gdLst/>
              <a:ahLst/>
              <a:cxnLst/>
              <a:rect l="l" t="t" r="r" b="b"/>
              <a:pathLst>
                <a:path w="3973" h="3973" extrusionOk="0">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3566400" y="434850"/>
              <a:ext cx="487175" cy="76850"/>
            </a:xfrm>
            <a:custGeom>
              <a:avLst/>
              <a:gdLst/>
              <a:ahLst/>
              <a:cxnLst/>
              <a:rect l="l" t="t" r="r" b="b"/>
              <a:pathLst>
                <a:path w="19487" h="3074" extrusionOk="0">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21" name="Google Shape;721;p31"/>
          <p:cNvPicPr preferRelativeResize="0"/>
          <p:nvPr/>
        </p:nvPicPr>
        <p:blipFill rotWithShape="1">
          <a:blip r:embed="rId3">
            <a:alphaModFix/>
          </a:blip>
          <a:srcRect b="23786"/>
          <a:stretch/>
        </p:blipFill>
        <p:spPr>
          <a:xfrm>
            <a:off x="5399525" y="756087"/>
            <a:ext cx="2025525" cy="3631750"/>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25"/>
        <p:cNvGrpSpPr/>
        <p:nvPr/>
      </p:nvGrpSpPr>
      <p:grpSpPr>
        <a:xfrm>
          <a:off x="0" y="0"/>
          <a:ext cx="0" cy="0"/>
          <a:chOff x="0" y="0"/>
          <a:chExt cx="0" cy="0"/>
        </a:xfrm>
      </p:grpSpPr>
      <p:sp>
        <p:nvSpPr>
          <p:cNvPr id="726" name="Google Shape;726;p32"/>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 Project</a:t>
            </a:r>
            <a:endParaRPr/>
          </a:p>
        </p:txBody>
      </p:sp>
      <p:sp>
        <p:nvSpPr>
          <p:cNvPr id="727" name="Google Shape;727;p32"/>
          <p:cNvSpPr txBox="1">
            <a:spLocks noGrp="1"/>
          </p:cNvSpPr>
          <p:nvPr>
            <p:ph type="body" idx="1"/>
          </p:nvPr>
        </p:nvSpPr>
        <p:spPr>
          <a:xfrm>
            <a:off x="747925" y="1297050"/>
            <a:ext cx="32154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Show and explain your web, app or software projects using these gadget templates.</a:t>
            </a:r>
            <a:endParaRPr/>
          </a:p>
        </p:txBody>
      </p:sp>
      <p:sp>
        <p:nvSpPr>
          <p:cNvPr id="728" name="Google Shape;728;p32"/>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24</a:t>
            </a:fld>
            <a:endParaRPr/>
          </a:p>
        </p:txBody>
      </p:sp>
      <p:grpSp>
        <p:nvGrpSpPr>
          <p:cNvPr id="729" name="Google Shape;729;p32"/>
          <p:cNvGrpSpPr/>
          <p:nvPr/>
        </p:nvGrpSpPr>
        <p:grpSpPr>
          <a:xfrm>
            <a:off x="5011702" y="465959"/>
            <a:ext cx="2736410" cy="4222433"/>
            <a:chOff x="2112475" y="238125"/>
            <a:chExt cx="3395050" cy="5238750"/>
          </a:xfrm>
        </p:grpSpPr>
        <p:sp>
          <p:nvSpPr>
            <p:cNvPr id="730" name="Google Shape;730;p32"/>
            <p:cNvSpPr/>
            <p:nvPr/>
          </p:nvSpPr>
          <p:spPr>
            <a:xfrm>
              <a:off x="2112475" y="238125"/>
              <a:ext cx="3395050" cy="5238750"/>
            </a:xfrm>
            <a:custGeom>
              <a:avLst/>
              <a:gdLst/>
              <a:ahLst/>
              <a:cxnLst/>
              <a:rect l="l" t="t" r="r" b="b"/>
              <a:pathLst>
                <a:path w="135802" h="209550" extrusionOk="0">
                  <a:moveTo>
                    <a:pt x="132205" y="18886"/>
                  </a:moveTo>
                  <a:lnTo>
                    <a:pt x="132205" y="190364"/>
                  </a:lnTo>
                  <a:lnTo>
                    <a:pt x="3597" y="190364"/>
                  </a:lnTo>
                  <a:lnTo>
                    <a:pt x="3597" y="18886"/>
                  </a:lnTo>
                  <a:close/>
                  <a:moveTo>
                    <a:pt x="8019" y="0"/>
                  </a:moveTo>
                  <a:lnTo>
                    <a:pt x="7270" y="75"/>
                  </a:lnTo>
                  <a:lnTo>
                    <a:pt x="6445" y="150"/>
                  </a:lnTo>
                  <a:lnTo>
                    <a:pt x="5696" y="375"/>
                  </a:lnTo>
                  <a:lnTo>
                    <a:pt x="4946" y="600"/>
                  </a:lnTo>
                  <a:lnTo>
                    <a:pt x="4197" y="974"/>
                  </a:lnTo>
                  <a:lnTo>
                    <a:pt x="3522" y="1349"/>
                  </a:lnTo>
                  <a:lnTo>
                    <a:pt x="2923" y="1874"/>
                  </a:lnTo>
                  <a:lnTo>
                    <a:pt x="2323" y="2323"/>
                  </a:lnTo>
                  <a:lnTo>
                    <a:pt x="1874" y="2923"/>
                  </a:lnTo>
                  <a:lnTo>
                    <a:pt x="1349" y="3522"/>
                  </a:lnTo>
                  <a:lnTo>
                    <a:pt x="974" y="4197"/>
                  </a:lnTo>
                  <a:lnTo>
                    <a:pt x="600" y="4946"/>
                  </a:lnTo>
                  <a:lnTo>
                    <a:pt x="375" y="5696"/>
                  </a:lnTo>
                  <a:lnTo>
                    <a:pt x="150" y="6445"/>
                  </a:lnTo>
                  <a:lnTo>
                    <a:pt x="75" y="7270"/>
                  </a:lnTo>
                  <a:lnTo>
                    <a:pt x="0" y="8019"/>
                  </a:lnTo>
                  <a:lnTo>
                    <a:pt x="0" y="201531"/>
                  </a:lnTo>
                  <a:lnTo>
                    <a:pt x="75" y="202280"/>
                  </a:lnTo>
                  <a:lnTo>
                    <a:pt x="150" y="203105"/>
                  </a:lnTo>
                  <a:lnTo>
                    <a:pt x="375" y="203854"/>
                  </a:lnTo>
                  <a:lnTo>
                    <a:pt x="600" y="204604"/>
                  </a:lnTo>
                  <a:lnTo>
                    <a:pt x="974" y="205353"/>
                  </a:lnTo>
                  <a:lnTo>
                    <a:pt x="1349" y="206028"/>
                  </a:lnTo>
                  <a:lnTo>
                    <a:pt x="1874" y="206627"/>
                  </a:lnTo>
                  <a:lnTo>
                    <a:pt x="2323" y="207227"/>
                  </a:lnTo>
                  <a:lnTo>
                    <a:pt x="2923" y="207676"/>
                  </a:lnTo>
                  <a:lnTo>
                    <a:pt x="3522" y="208201"/>
                  </a:lnTo>
                  <a:lnTo>
                    <a:pt x="4197" y="208576"/>
                  </a:lnTo>
                  <a:lnTo>
                    <a:pt x="4946" y="208950"/>
                  </a:lnTo>
                  <a:lnTo>
                    <a:pt x="5696" y="209175"/>
                  </a:lnTo>
                  <a:lnTo>
                    <a:pt x="6445" y="209400"/>
                  </a:lnTo>
                  <a:lnTo>
                    <a:pt x="7270" y="209475"/>
                  </a:lnTo>
                  <a:lnTo>
                    <a:pt x="8019" y="209550"/>
                  </a:lnTo>
                  <a:lnTo>
                    <a:pt x="127783" y="209550"/>
                  </a:lnTo>
                  <a:lnTo>
                    <a:pt x="128532" y="209475"/>
                  </a:lnTo>
                  <a:lnTo>
                    <a:pt x="129357" y="209400"/>
                  </a:lnTo>
                  <a:lnTo>
                    <a:pt x="130106" y="209175"/>
                  </a:lnTo>
                  <a:lnTo>
                    <a:pt x="130856" y="208950"/>
                  </a:lnTo>
                  <a:lnTo>
                    <a:pt x="131605" y="208576"/>
                  </a:lnTo>
                  <a:lnTo>
                    <a:pt x="132280" y="208201"/>
                  </a:lnTo>
                  <a:lnTo>
                    <a:pt x="132879" y="207676"/>
                  </a:lnTo>
                  <a:lnTo>
                    <a:pt x="133479" y="207227"/>
                  </a:lnTo>
                  <a:lnTo>
                    <a:pt x="133928" y="206627"/>
                  </a:lnTo>
                  <a:lnTo>
                    <a:pt x="134453" y="206028"/>
                  </a:lnTo>
                  <a:lnTo>
                    <a:pt x="134828" y="205353"/>
                  </a:lnTo>
                  <a:lnTo>
                    <a:pt x="135202" y="204604"/>
                  </a:lnTo>
                  <a:lnTo>
                    <a:pt x="135427" y="203854"/>
                  </a:lnTo>
                  <a:lnTo>
                    <a:pt x="135652" y="203105"/>
                  </a:lnTo>
                  <a:lnTo>
                    <a:pt x="135727" y="202280"/>
                  </a:lnTo>
                  <a:lnTo>
                    <a:pt x="135802" y="201531"/>
                  </a:lnTo>
                  <a:lnTo>
                    <a:pt x="135802" y="8019"/>
                  </a:lnTo>
                  <a:lnTo>
                    <a:pt x="135727" y="7270"/>
                  </a:lnTo>
                  <a:lnTo>
                    <a:pt x="135652" y="6445"/>
                  </a:lnTo>
                  <a:lnTo>
                    <a:pt x="135427" y="5696"/>
                  </a:lnTo>
                  <a:lnTo>
                    <a:pt x="135202" y="4946"/>
                  </a:lnTo>
                  <a:lnTo>
                    <a:pt x="134828" y="4197"/>
                  </a:lnTo>
                  <a:lnTo>
                    <a:pt x="134453" y="3522"/>
                  </a:lnTo>
                  <a:lnTo>
                    <a:pt x="133928" y="2923"/>
                  </a:lnTo>
                  <a:lnTo>
                    <a:pt x="133479" y="2323"/>
                  </a:lnTo>
                  <a:lnTo>
                    <a:pt x="132879" y="1874"/>
                  </a:lnTo>
                  <a:lnTo>
                    <a:pt x="132280" y="1349"/>
                  </a:lnTo>
                  <a:lnTo>
                    <a:pt x="131605" y="974"/>
                  </a:lnTo>
                  <a:lnTo>
                    <a:pt x="130856" y="600"/>
                  </a:lnTo>
                  <a:lnTo>
                    <a:pt x="130106" y="375"/>
                  </a:lnTo>
                  <a:lnTo>
                    <a:pt x="129357" y="150"/>
                  </a:lnTo>
                  <a:lnTo>
                    <a:pt x="128532" y="75"/>
                  </a:lnTo>
                  <a:lnTo>
                    <a:pt x="127783" y="0"/>
                  </a:lnTo>
                  <a:close/>
                </a:path>
              </a:pathLst>
            </a:custGeom>
            <a:solidFill>
              <a:schemeClr val="lt1"/>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2"/>
            <p:cNvSpPr/>
            <p:nvPr/>
          </p:nvSpPr>
          <p:spPr>
            <a:xfrm>
              <a:off x="3671350" y="5147100"/>
              <a:ext cx="279175" cy="179900"/>
            </a:xfrm>
            <a:custGeom>
              <a:avLst/>
              <a:gdLst/>
              <a:ahLst/>
              <a:cxnLst/>
              <a:rect l="l" t="t" r="r" b="b"/>
              <a:pathLst>
                <a:path w="11167" h="7196" extrusionOk="0">
                  <a:moveTo>
                    <a:pt x="3597" y="0"/>
                  </a:moveTo>
                  <a:lnTo>
                    <a:pt x="2848" y="75"/>
                  </a:lnTo>
                  <a:lnTo>
                    <a:pt x="2173" y="300"/>
                  </a:lnTo>
                  <a:lnTo>
                    <a:pt x="1574" y="600"/>
                  </a:lnTo>
                  <a:lnTo>
                    <a:pt x="1049" y="1050"/>
                  </a:lnTo>
                  <a:lnTo>
                    <a:pt x="600" y="1574"/>
                  </a:lnTo>
                  <a:lnTo>
                    <a:pt x="300" y="2174"/>
                  </a:lnTo>
                  <a:lnTo>
                    <a:pt x="75" y="2848"/>
                  </a:lnTo>
                  <a:lnTo>
                    <a:pt x="0" y="3598"/>
                  </a:lnTo>
                  <a:lnTo>
                    <a:pt x="75" y="4347"/>
                  </a:lnTo>
                  <a:lnTo>
                    <a:pt x="300" y="5022"/>
                  </a:lnTo>
                  <a:lnTo>
                    <a:pt x="600" y="5621"/>
                  </a:lnTo>
                  <a:lnTo>
                    <a:pt x="1049" y="6146"/>
                  </a:lnTo>
                  <a:lnTo>
                    <a:pt x="1574" y="6596"/>
                  </a:lnTo>
                  <a:lnTo>
                    <a:pt x="2173" y="6896"/>
                  </a:lnTo>
                  <a:lnTo>
                    <a:pt x="2848" y="7120"/>
                  </a:lnTo>
                  <a:lnTo>
                    <a:pt x="3597" y="7195"/>
                  </a:lnTo>
                  <a:lnTo>
                    <a:pt x="7644" y="7195"/>
                  </a:lnTo>
                  <a:lnTo>
                    <a:pt x="8319" y="7120"/>
                  </a:lnTo>
                  <a:lnTo>
                    <a:pt x="8994" y="6896"/>
                  </a:lnTo>
                  <a:lnTo>
                    <a:pt x="9593" y="6596"/>
                  </a:lnTo>
                  <a:lnTo>
                    <a:pt x="10118" y="6146"/>
                  </a:lnTo>
                  <a:lnTo>
                    <a:pt x="10567" y="5621"/>
                  </a:lnTo>
                  <a:lnTo>
                    <a:pt x="10867" y="5022"/>
                  </a:lnTo>
                  <a:lnTo>
                    <a:pt x="11092" y="4347"/>
                  </a:lnTo>
                  <a:lnTo>
                    <a:pt x="11167" y="3598"/>
                  </a:lnTo>
                  <a:lnTo>
                    <a:pt x="11092" y="2848"/>
                  </a:lnTo>
                  <a:lnTo>
                    <a:pt x="10867" y="2174"/>
                  </a:lnTo>
                  <a:lnTo>
                    <a:pt x="10567" y="1574"/>
                  </a:lnTo>
                  <a:lnTo>
                    <a:pt x="10118" y="1050"/>
                  </a:lnTo>
                  <a:lnTo>
                    <a:pt x="9593" y="600"/>
                  </a:lnTo>
                  <a:lnTo>
                    <a:pt x="8994" y="300"/>
                  </a:lnTo>
                  <a:lnTo>
                    <a:pt x="8319" y="75"/>
                  </a:lnTo>
                  <a:lnTo>
                    <a:pt x="7644"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2"/>
            <p:cNvSpPr/>
            <p:nvPr/>
          </p:nvSpPr>
          <p:spPr>
            <a:xfrm>
              <a:off x="3650725" y="446100"/>
              <a:ext cx="54375" cy="54350"/>
            </a:xfrm>
            <a:custGeom>
              <a:avLst/>
              <a:gdLst/>
              <a:ahLst/>
              <a:cxnLst/>
              <a:rect l="l" t="t" r="r" b="b"/>
              <a:pathLst>
                <a:path w="2175" h="2174" extrusionOk="0">
                  <a:moveTo>
                    <a:pt x="1125" y="0"/>
                  </a:moveTo>
                  <a:lnTo>
                    <a:pt x="825" y="75"/>
                  </a:lnTo>
                  <a:lnTo>
                    <a:pt x="675" y="75"/>
                  </a:lnTo>
                  <a:lnTo>
                    <a:pt x="450" y="225"/>
                  </a:lnTo>
                  <a:lnTo>
                    <a:pt x="300" y="300"/>
                  </a:lnTo>
                  <a:lnTo>
                    <a:pt x="225" y="525"/>
                  </a:lnTo>
                  <a:lnTo>
                    <a:pt x="76" y="675"/>
                  </a:lnTo>
                  <a:lnTo>
                    <a:pt x="1" y="824"/>
                  </a:lnTo>
                  <a:lnTo>
                    <a:pt x="1" y="1124"/>
                  </a:lnTo>
                  <a:lnTo>
                    <a:pt x="1" y="1349"/>
                  </a:lnTo>
                  <a:lnTo>
                    <a:pt x="76" y="1499"/>
                  </a:lnTo>
                  <a:lnTo>
                    <a:pt x="225" y="1649"/>
                  </a:lnTo>
                  <a:lnTo>
                    <a:pt x="300" y="1874"/>
                  </a:lnTo>
                  <a:lnTo>
                    <a:pt x="450" y="2024"/>
                  </a:lnTo>
                  <a:lnTo>
                    <a:pt x="675" y="2099"/>
                  </a:lnTo>
                  <a:lnTo>
                    <a:pt x="825" y="2173"/>
                  </a:lnTo>
                  <a:lnTo>
                    <a:pt x="1275" y="2173"/>
                  </a:lnTo>
                  <a:lnTo>
                    <a:pt x="1500" y="2099"/>
                  </a:lnTo>
                  <a:lnTo>
                    <a:pt x="1649" y="2024"/>
                  </a:lnTo>
                  <a:lnTo>
                    <a:pt x="1799" y="1874"/>
                  </a:lnTo>
                  <a:lnTo>
                    <a:pt x="1949" y="1649"/>
                  </a:lnTo>
                  <a:lnTo>
                    <a:pt x="2099" y="1499"/>
                  </a:lnTo>
                  <a:lnTo>
                    <a:pt x="2099" y="1349"/>
                  </a:lnTo>
                  <a:lnTo>
                    <a:pt x="2174" y="1124"/>
                  </a:lnTo>
                  <a:lnTo>
                    <a:pt x="2099" y="824"/>
                  </a:lnTo>
                  <a:lnTo>
                    <a:pt x="2099" y="675"/>
                  </a:lnTo>
                  <a:lnTo>
                    <a:pt x="1949" y="525"/>
                  </a:lnTo>
                  <a:lnTo>
                    <a:pt x="1799" y="300"/>
                  </a:lnTo>
                  <a:lnTo>
                    <a:pt x="1649" y="225"/>
                  </a:lnTo>
                  <a:lnTo>
                    <a:pt x="1500" y="75"/>
                  </a:lnTo>
                  <a:lnTo>
                    <a:pt x="1275" y="75"/>
                  </a:lnTo>
                  <a:lnTo>
                    <a:pt x="1125"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2"/>
            <p:cNvSpPr/>
            <p:nvPr/>
          </p:nvSpPr>
          <p:spPr>
            <a:xfrm>
              <a:off x="3761275" y="423600"/>
              <a:ext cx="99325" cy="99325"/>
            </a:xfrm>
            <a:custGeom>
              <a:avLst/>
              <a:gdLst/>
              <a:ahLst/>
              <a:cxnLst/>
              <a:rect l="l" t="t" r="r" b="b"/>
              <a:pathLst>
                <a:path w="3973" h="3973" extrusionOk="0">
                  <a:moveTo>
                    <a:pt x="2024" y="1"/>
                  </a:moveTo>
                  <a:lnTo>
                    <a:pt x="1574" y="76"/>
                  </a:lnTo>
                  <a:lnTo>
                    <a:pt x="1200" y="151"/>
                  </a:lnTo>
                  <a:lnTo>
                    <a:pt x="900" y="375"/>
                  </a:lnTo>
                  <a:lnTo>
                    <a:pt x="600" y="600"/>
                  </a:lnTo>
                  <a:lnTo>
                    <a:pt x="375" y="900"/>
                  </a:lnTo>
                  <a:lnTo>
                    <a:pt x="150" y="1200"/>
                  </a:lnTo>
                  <a:lnTo>
                    <a:pt x="75" y="1575"/>
                  </a:lnTo>
                  <a:lnTo>
                    <a:pt x="0" y="2024"/>
                  </a:lnTo>
                  <a:lnTo>
                    <a:pt x="75" y="2399"/>
                  </a:lnTo>
                  <a:lnTo>
                    <a:pt x="150" y="2774"/>
                  </a:lnTo>
                  <a:lnTo>
                    <a:pt x="375" y="3073"/>
                  </a:lnTo>
                  <a:lnTo>
                    <a:pt x="600" y="3373"/>
                  </a:lnTo>
                  <a:lnTo>
                    <a:pt x="900" y="3673"/>
                  </a:lnTo>
                  <a:lnTo>
                    <a:pt x="1200" y="3823"/>
                  </a:lnTo>
                  <a:lnTo>
                    <a:pt x="1574" y="3973"/>
                  </a:lnTo>
                  <a:lnTo>
                    <a:pt x="2399" y="3973"/>
                  </a:lnTo>
                  <a:lnTo>
                    <a:pt x="2773"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3" y="151"/>
                  </a:lnTo>
                  <a:lnTo>
                    <a:pt x="2399" y="76"/>
                  </a:lnTo>
                  <a:lnTo>
                    <a:pt x="2024" y="1"/>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34" name="Google Shape;734;p32"/>
          <p:cNvPicPr preferRelativeResize="0"/>
          <p:nvPr/>
        </p:nvPicPr>
        <p:blipFill>
          <a:blip r:embed="rId3">
            <a:alphaModFix/>
          </a:blip>
          <a:stretch>
            <a:fillRect/>
          </a:stretch>
        </p:blipFill>
        <p:spPr>
          <a:xfrm>
            <a:off x="5079288" y="839688"/>
            <a:ext cx="2597800" cy="3463726"/>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3"/>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Desktop Project</a:t>
            </a:r>
            <a:endParaRPr/>
          </a:p>
        </p:txBody>
      </p:sp>
      <p:sp>
        <p:nvSpPr>
          <p:cNvPr id="740" name="Google Shape;740;p33"/>
          <p:cNvSpPr txBox="1">
            <a:spLocks noGrp="1"/>
          </p:cNvSpPr>
          <p:nvPr>
            <p:ph type="body" idx="1"/>
          </p:nvPr>
        </p:nvSpPr>
        <p:spPr>
          <a:xfrm>
            <a:off x="747925" y="1297050"/>
            <a:ext cx="22548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a:t>Show and explain your web, app or software projects using these gadget templates.</a:t>
            </a:r>
            <a:endParaRPr sz="1800"/>
          </a:p>
        </p:txBody>
      </p:sp>
      <p:sp>
        <p:nvSpPr>
          <p:cNvPr id="741" name="Google Shape;741;p33"/>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25</a:t>
            </a:fld>
            <a:endParaRPr/>
          </a:p>
        </p:txBody>
      </p:sp>
      <p:grpSp>
        <p:nvGrpSpPr>
          <p:cNvPr id="742" name="Google Shape;742;p33"/>
          <p:cNvGrpSpPr/>
          <p:nvPr/>
        </p:nvGrpSpPr>
        <p:grpSpPr>
          <a:xfrm>
            <a:off x="2900592" y="1512703"/>
            <a:ext cx="5426818" cy="3179508"/>
            <a:chOff x="1177450" y="241631"/>
            <a:chExt cx="6173152" cy="3616776"/>
          </a:xfrm>
        </p:grpSpPr>
        <p:sp>
          <p:nvSpPr>
            <p:cNvPr id="743" name="Google Shape;743;p33"/>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33"/>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1905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33"/>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1905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33"/>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747" name="Google Shape;747;p33"/>
          <p:cNvPicPr preferRelativeResize="0"/>
          <p:nvPr/>
        </p:nvPicPr>
        <p:blipFill rotWithShape="1">
          <a:blip r:embed="rId3">
            <a:alphaModFix/>
          </a:blip>
          <a:srcRect b="6620"/>
          <a:stretch/>
        </p:blipFill>
        <p:spPr>
          <a:xfrm>
            <a:off x="3506515" y="1687991"/>
            <a:ext cx="4218067" cy="2679396"/>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34"/>
          <p:cNvSpPr txBox="1">
            <a:spLocks noGrp="1"/>
          </p:cNvSpPr>
          <p:nvPr>
            <p:ph type="ctrTitle" idx="4294967295"/>
          </p:nvPr>
        </p:nvSpPr>
        <p:spPr>
          <a:xfrm>
            <a:off x="3657038" y="1073100"/>
            <a:ext cx="32292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t>THANKS!</a:t>
            </a:r>
            <a:endParaRPr sz="6000"/>
          </a:p>
        </p:txBody>
      </p:sp>
      <p:sp>
        <p:nvSpPr>
          <p:cNvPr id="753" name="Google Shape;753;p34"/>
          <p:cNvSpPr txBox="1">
            <a:spLocks noGrp="1"/>
          </p:cNvSpPr>
          <p:nvPr>
            <p:ph type="body" idx="4294967295"/>
          </p:nvPr>
        </p:nvSpPr>
        <p:spPr>
          <a:xfrm>
            <a:off x="3657038" y="2119105"/>
            <a:ext cx="32292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a:t>Any questions?</a:t>
            </a:r>
            <a:endParaRPr/>
          </a:p>
          <a:p>
            <a:pPr marL="0" lvl="0" indent="0" algn="l" rtl="0">
              <a:spcBef>
                <a:spcPts val="600"/>
              </a:spcBef>
              <a:spcAft>
                <a:spcPts val="0"/>
              </a:spcAft>
              <a:buNone/>
            </a:pPr>
            <a:r>
              <a:rPr lang="en" sz="2000"/>
              <a:t>You can find me at</a:t>
            </a:r>
            <a:endParaRPr sz="2000"/>
          </a:p>
          <a:p>
            <a:pPr marL="457200" lvl="0" indent="-355600" algn="l" rtl="0">
              <a:spcBef>
                <a:spcPts val="600"/>
              </a:spcBef>
              <a:spcAft>
                <a:spcPts val="0"/>
              </a:spcAft>
              <a:buSzPts val="2000"/>
              <a:buChar char="✘"/>
            </a:pPr>
            <a:r>
              <a:rPr lang="en" sz="2000"/>
              <a:t>@username</a:t>
            </a:r>
            <a:endParaRPr sz="2000"/>
          </a:p>
          <a:p>
            <a:pPr marL="457200" lvl="0" indent="-355600" algn="l" rtl="0">
              <a:spcBef>
                <a:spcPts val="0"/>
              </a:spcBef>
              <a:spcAft>
                <a:spcPts val="0"/>
              </a:spcAft>
              <a:buSzPts val="2000"/>
              <a:buChar char="✘"/>
            </a:pPr>
            <a:r>
              <a:rPr lang="en" sz="2000"/>
              <a:t>user@mail.me</a:t>
            </a:r>
            <a:endParaRPr sz="2000"/>
          </a:p>
        </p:txBody>
      </p:sp>
      <p:sp>
        <p:nvSpPr>
          <p:cNvPr id="754" name="Google Shape;754;p34"/>
          <p:cNvSpPr/>
          <p:nvPr/>
        </p:nvSpPr>
        <p:spPr>
          <a:xfrm>
            <a:off x="2257757" y="1402659"/>
            <a:ext cx="1180108" cy="1089975"/>
          </a:xfrm>
          <a:custGeom>
            <a:avLst/>
            <a:gdLst/>
            <a:ahLst/>
            <a:cxnLst/>
            <a:rect l="l" t="t" r="r" b="b"/>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C78D8"/>
              </a:solidFill>
            </a:endParaRPr>
          </a:p>
        </p:txBody>
      </p:sp>
      <p:sp>
        <p:nvSpPr>
          <p:cNvPr id="755" name="Google Shape;755;p34"/>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35"/>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Credits</a:t>
            </a:r>
            <a:endParaRPr/>
          </a:p>
        </p:txBody>
      </p:sp>
      <p:sp>
        <p:nvSpPr>
          <p:cNvPr id="761" name="Google Shape;761;p35"/>
          <p:cNvSpPr txBox="1">
            <a:spLocks noGrp="1"/>
          </p:cNvSpPr>
          <p:nvPr>
            <p:ph type="body" idx="1"/>
          </p:nvPr>
        </p:nvSpPr>
        <p:spPr>
          <a:xfrm>
            <a:off x="747925" y="1302837"/>
            <a:ext cx="6140400" cy="361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a:t>Special thanks to all the people who made and released these awesome resources for free:</a:t>
            </a:r>
            <a:endParaRPr sz="2400"/>
          </a:p>
          <a:p>
            <a:pPr marL="457200" lvl="0" indent="-381000" algn="l" rtl="0">
              <a:lnSpc>
                <a:spcPct val="115000"/>
              </a:lnSpc>
              <a:spcBef>
                <a:spcPts val="600"/>
              </a:spcBef>
              <a:spcAft>
                <a:spcPts val="0"/>
              </a:spcAft>
              <a:buSzPts val="2400"/>
              <a:buChar char="✘"/>
            </a:pPr>
            <a:r>
              <a:rPr lang="en" sz="2400"/>
              <a:t>Presentation template by </a:t>
            </a:r>
            <a:r>
              <a:rPr lang="en" sz="2400" u="sng">
                <a:hlinkClick r:id="rId3"/>
              </a:rPr>
              <a:t>SlidesCarnival</a:t>
            </a:r>
            <a:endParaRPr sz="2400"/>
          </a:p>
          <a:p>
            <a:pPr marL="457200" lvl="0" indent="-381000" algn="l" rtl="0">
              <a:lnSpc>
                <a:spcPct val="115000"/>
              </a:lnSpc>
              <a:spcBef>
                <a:spcPts val="0"/>
              </a:spcBef>
              <a:spcAft>
                <a:spcPts val="0"/>
              </a:spcAft>
              <a:buSzPts val="2400"/>
              <a:buChar char="✘"/>
            </a:pPr>
            <a:r>
              <a:rPr lang="en" sz="2400"/>
              <a:t>Photographs by </a:t>
            </a:r>
            <a:r>
              <a:rPr lang="en" sz="2400" u="sng">
                <a:hlinkClick r:id="rId4"/>
              </a:rPr>
              <a:t>Unsplash</a:t>
            </a:r>
            <a:endParaRPr sz="2400"/>
          </a:p>
        </p:txBody>
      </p:sp>
      <p:sp>
        <p:nvSpPr>
          <p:cNvPr id="762" name="Google Shape;762;p35"/>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27</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36"/>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 design</a:t>
            </a:r>
            <a:endParaRPr/>
          </a:p>
        </p:txBody>
      </p:sp>
      <p:sp>
        <p:nvSpPr>
          <p:cNvPr id="768" name="Google Shape;768;p36"/>
          <p:cNvSpPr txBox="1">
            <a:spLocks noGrp="1"/>
          </p:cNvSpPr>
          <p:nvPr>
            <p:ph type="body" idx="1"/>
          </p:nvPr>
        </p:nvSpPr>
        <p:spPr>
          <a:xfrm>
            <a:off x="747925" y="1200150"/>
            <a:ext cx="6140400" cy="2664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400" dirty="0"/>
              <a:t>This presentation uses the following typographies and colors:</a:t>
            </a:r>
            <a:endParaRPr sz="1400" dirty="0"/>
          </a:p>
          <a:p>
            <a:pPr marL="457200" lvl="0" indent="-317500" algn="l" rtl="0">
              <a:lnSpc>
                <a:spcPct val="115000"/>
              </a:lnSpc>
              <a:spcBef>
                <a:spcPts val="600"/>
              </a:spcBef>
              <a:spcAft>
                <a:spcPts val="0"/>
              </a:spcAft>
              <a:buSzPts val="1400"/>
              <a:buChar char="✘"/>
            </a:pPr>
            <a:r>
              <a:rPr lang="en" sz="1400" dirty="0"/>
              <a:t>Titles: </a:t>
            </a:r>
            <a:r>
              <a:rPr lang="en" sz="1400" b="1" dirty="0"/>
              <a:t>Sniglet</a:t>
            </a:r>
            <a:endParaRPr sz="1400" b="1" dirty="0"/>
          </a:p>
          <a:p>
            <a:pPr marL="457200" lvl="0" indent="-317500" algn="l" rtl="0">
              <a:lnSpc>
                <a:spcPct val="115000"/>
              </a:lnSpc>
              <a:spcBef>
                <a:spcPts val="0"/>
              </a:spcBef>
              <a:spcAft>
                <a:spcPts val="0"/>
              </a:spcAft>
              <a:buSzPts val="1400"/>
              <a:buChar char="✘"/>
            </a:pPr>
            <a:r>
              <a:rPr lang="en" sz="1400" dirty="0"/>
              <a:t>Body copy: </a:t>
            </a:r>
            <a:r>
              <a:rPr lang="en" sz="1400" b="1" dirty="0"/>
              <a:t>Dosis</a:t>
            </a:r>
            <a:endParaRPr sz="1400" b="1" dirty="0"/>
          </a:p>
          <a:p>
            <a:pPr marL="0" lvl="0" indent="0" algn="l" rtl="0">
              <a:lnSpc>
                <a:spcPct val="115000"/>
              </a:lnSpc>
              <a:spcBef>
                <a:spcPts val="600"/>
              </a:spcBef>
              <a:spcAft>
                <a:spcPts val="0"/>
              </a:spcAft>
              <a:buNone/>
            </a:pPr>
            <a:r>
              <a:rPr lang="en" sz="1400" dirty="0"/>
              <a:t>You can download the fonts on these pages:</a:t>
            </a:r>
            <a:endParaRPr sz="1400" dirty="0"/>
          </a:p>
          <a:p>
            <a:pPr marL="0" lvl="0" indent="0" algn="l" rtl="0">
              <a:lnSpc>
                <a:spcPct val="115000"/>
              </a:lnSpc>
              <a:spcBef>
                <a:spcPts val="600"/>
              </a:spcBef>
              <a:spcAft>
                <a:spcPts val="0"/>
              </a:spcAft>
              <a:buNone/>
            </a:pPr>
            <a:r>
              <a:rPr lang="en" sz="1400" u="sng" dirty="0">
                <a:solidFill>
                  <a:srgbClr val="3C78D8"/>
                </a:solidFill>
                <a:hlinkClick r:id="rId3">
                  <a:extLst>
                    <a:ext uri="{A12FA001-AC4F-418D-AE19-62706E023703}">
                      <ahyp:hlinkClr xmlns:ahyp="http://schemas.microsoft.com/office/drawing/2018/hyperlinkcolor" val="tx"/>
                    </a:ext>
                  </a:extLst>
                </a:hlinkClick>
              </a:rPr>
              <a:t>https://www.fontsquirrel.com/fonts/dosis</a:t>
            </a:r>
            <a:endParaRPr sz="1400" dirty="0">
              <a:solidFill>
                <a:srgbClr val="3C78D8"/>
              </a:solidFill>
            </a:endParaRPr>
          </a:p>
          <a:p>
            <a:pPr marL="0" lvl="0" indent="0" algn="l" rtl="0">
              <a:lnSpc>
                <a:spcPct val="115000"/>
              </a:lnSpc>
              <a:spcBef>
                <a:spcPts val="600"/>
              </a:spcBef>
              <a:spcAft>
                <a:spcPts val="0"/>
              </a:spcAft>
              <a:buNone/>
            </a:pPr>
            <a:r>
              <a:rPr lang="en" sz="1400" u="sng" dirty="0">
                <a:solidFill>
                  <a:srgbClr val="3C78D8"/>
                </a:solidFill>
                <a:hlinkClick r:id="rId4">
                  <a:extLst>
                    <a:ext uri="{A12FA001-AC4F-418D-AE19-62706E023703}">
                      <ahyp:hlinkClr xmlns:ahyp="http://schemas.microsoft.com/office/drawing/2018/hyperlinkcolor" val="tx"/>
                    </a:ext>
                  </a:extLst>
                </a:hlinkClick>
              </a:rPr>
              <a:t>https://www.fontsquirrel.com/fonts/sniglet</a:t>
            </a:r>
            <a:endParaRPr sz="1400" dirty="0">
              <a:solidFill>
                <a:srgbClr val="3C78D8"/>
              </a:solidFill>
            </a:endParaRPr>
          </a:p>
          <a:p>
            <a:pPr marL="0" lvl="0" indent="0" algn="l" rtl="0">
              <a:lnSpc>
                <a:spcPct val="115000"/>
              </a:lnSpc>
              <a:spcBef>
                <a:spcPts val="600"/>
              </a:spcBef>
              <a:spcAft>
                <a:spcPts val="0"/>
              </a:spcAft>
              <a:buNone/>
            </a:pPr>
            <a:endParaRPr sz="1400" dirty="0"/>
          </a:p>
          <a:p>
            <a:pPr marL="457200" lvl="0" indent="-317500" algn="l" rtl="0">
              <a:lnSpc>
                <a:spcPct val="115000"/>
              </a:lnSpc>
              <a:spcBef>
                <a:spcPts val="600"/>
              </a:spcBef>
              <a:spcAft>
                <a:spcPts val="0"/>
              </a:spcAft>
              <a:buSzPts val="1400"/>
              <a:buChar char="✘"/>
            </a:pPr>
            <a:r>
              <a:rPr lang="en" sz="1400" dirty="0"/>
              <a:t>Gray </a:t>
            </a:r>
            <a:r>
              <a:rPr lang="en" sz="1400" b="1" dirty="0"/>
              <a:t>#3d4965</a:t>
            </a:r>
            <a:endParaRPr sz="1400" b="1" dirty="0">
              <a:solidFill>
                <a:srgbClr val="3D4965"/>
              </a:solidFill>
            </a:endParaRPr>
          </a:p>
          <a:p>
            <a:pPr marL="457200" lvl="0" indent="-317500" algn="l" rtl="0">
              <a:lnSpc>
                <a:spcPct val="115000"/>
              </a:lnSpc>
              <a:spcBef>
                <a:spcPts val="0"/>
              </a:spcBef>
              <a:spcAft>
                <a:spcPts val="0"/>
              </a:spcAft>
              <a:buSzPts val="1400"/>
              <a:buChar char="✘"/>
            </a:pPr>
            <a:r>
              <a:rPr lang="en" sz="1400" dirty="0"/>
              <a:t>Dark cornflower blue </a:t>
            </a:r>
            <a:r>
              <a:rPr lang="en" sz="1400" b="1" dirty="0">
                <a:solidFill>
                  <a:srgbClr val="3C78D8"/>
                </a:solidFill>
              </a:rPr>
              <a:t>#3c78d8</a:t>
            </a:r>
            <a:endParaRPr sz="1400" b="1" dirty="0">
              <a:solidFill>
                <a:srgbClr val="3C78D8"/>
              </a:solidFill>
            </a:endParaRPr>
          </a:p>
        </p:txBody>
      </p:sp>
      <p:sp>
        <p:nvSpPr>
          <p:cNvPr id="769" name="Google Shape;769;p36"/>
          <p:cNvSpPr txBox="1"/>
          <p:nvPr/>
        </p:nvSpPr>
        <p:spPr>
          <a:xfrm>
            <a:off x="747925" y="4493807"/>
            <a:ext cx="6249900" cy="53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dirty="0">
                <a:solidFill>
                  <a:srgbClr val="FFFFFF"/>
                </a:solidFill>
                <a:highlight>
                  <a:srgbClr val="3C78D8"/>
                </a:highlight>
                <a:latin typeface="Dosis"/>
                <a:ea typeface="Dosis"/>
                <a:cs typeface="Dosis"/>
                <a:sym typeface="Dosis"/>
              </a:rPr>
              <a:t>You don’t need to keep this slide in your presentation. It’s only here to serve you as a design guide if you need to create new slides or download the fonts to edit the presentation in PowerPoint®</a:t>
            </a:r>
            <a:endParaRPr sz="1200" dirty="0">
              <a:solidFill>
                <a:srgbClr val="FFFFFF"/>
              </a:solidFill>
              <a:highlight>
                <a:srgbClr val="3C78D8"/>
              </a:highlight>
              <a:latin typeface="Dosis"/>
              <a:ea typeface="Dosis"/>
              <a:cs typeface="Dosis"/>
              <a:sym typeface="Dosis"/>
            </a:endParaRPr>
          </a:p>
          <a:p>
            <a:pPr marL="0" lvl="0" indent="0" algn="l" rtl="0">
              <a:spcBef>
                <a:spcPts val="0"/>
              </a:spcBef>
              <a:spcAft>
                <a:spcPts val="0"/>
              </a:spcAft>
              <a:buClr>
                <a:schemeClr val="dk1"/>
              </a:buClr>
              <a:buSzPts val="1100"/>
              <a:buFont typeface="Arial"/>
              <a:buNone/>
            </a:pPr>
            <a:endParaRPr sz="1200" dirty="0">
              <a:solidFill>
                <a:srgbClr val="FFFFFF"/>
              </a:solidFill>
              <a:highlight>
                <a:srgbClr val="3C78D8"/>
              </a:highlight>
              <a:latin typeface="Dosis"/>
              <a:ea typeface="Dosis"/>
              <a:cs typeface="Dosis"/>
              <a:sym typeface="Dosis"/>
            </a:endParaRPr>
          </a:p>
          <a:p>
            <a:pPr marL="0" lvl="0" indent="0" algn="l" rtl="0">
              <a:spcBef>
                <a:spcPts val="0"/>
              </a:spcBef>
              <a:spcAft>
                <a:spcPts val="0"/>
              </a:spcAft>
              <a:buNone/>
            </a:pPr>
            <a:endParaRPr sz="1200" dirty="0">
              <a:solidFill>
                <a:srgbClr val="FFFFFF"/>
              </a:solidFill>
              <a:highlight>
                <a:srgbClr val="3C78D8"/>
              </a:highlight>
              <a:latin typeface="Dosis"/>
              <a:ea typeface="Dosis"/>
              <a:cs typeface="Dosis"/>
              <a:sym typeface="Dosis"/>
            </a:endParaRPr>
          </a:p>
        </p:txBody>
      </p:sp>
      <p:sp>
        <p:nvSpPr>
          <p:cNvPr id="770" name="Google Shape;770;p36"/>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7"/>
          <p:cNvSpPr txBox="1">
            <a:spLocks noGrp="1"/>
          </p:cNvSpPr>
          <p:nvPr>
            <p:ph type="ctrTitle"/>
          </p:nvPr>
        </p:nvSpPr>
        <p:spPr>
          <a:xfrm>
            <a:off x="3210935" y="1661762"/>
            <a:ext cx="5301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Extra Resources</a:t>
            </a:r>
            <a:endParaRPr/>
          </a:p>
        </p:txBody>
      </p:sp>
      <p:sp>
        <p:nvSpPr>
          <p:cNvPr id="776" name="Google Shape;776;p37"/>
          <p:cNvSpPr txBox="1">
            <a:spLocks noGrp="1"/>
          </p:cNvSpPr>
          <p:nvPr>
            <p:ph type="subTitle" idx="1"/>
          </p:nvPr>
        </p:nvSpPr>
        <p:spPr>
          <a:xfrm>
            <a:off x="3210885" y="2864177"/>
            <a:ext cx="5301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For Business Plans, Marketing Plans, Project Proposals, Lessons, etc</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GIỚI THIỆU BÀI TOÁN</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a:t>
            </a:fld>
            <a:endParaRPr/>
          </a:p>
        </p:txBody>
      </p:sp>
      <p:pic>
        <p:nvPicPr>
          <p:cNvPr id="1026" name="Picture 2" descr="GitHub - StevieG47/Lane-Detection: Lane Detection for autonomous driving  done in python/C++ OpenCV">
            <a:extLst>
              <a:ext uri="{FF2B5EF4-FFF2-40B4-BE49-F238E27FC236}">
                <a16:creationId xmlns:a16="http://schemas.microsoft.com/office/drawing/2014/main" id="{B8F187DD-8207-4BEC-B86B-C17C004BBE1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868250" y="1107408"/>
            <a:ext cx="5984075" cy="3366042"/>
          </a:xfrm>
          <a:prstGeom prst="rect">
            <a:avLst/>
          </a:prstGeom>
          <a:noFill/>
          <a:extLst>
            <a:ext uri="{909E8E84-426E-40DD-AFC4-6F175D3DCCD1}">
              <a14:hiddenFill xmlns:a14="http://schemas.microsoft.com/office/drawing/2010/main">
                <a:solidFill>
                  <a:srgbClr val="FFFFFF"/>
                </a:solidFill>
              </a14:hiddenFill>
            </a:ext>
          </a:extLst>
        </p:spPr>
      </p:pic>
      <p:sp>
        <p:nvSpPr>
          <p:cNvPr id="10" name="Google Shape;596;p21">
            <a:extLst>
              <a:ext uri="{FF2B5EF4-FFF2-40B4-BE49-F238E27FC236}">
                <a16:creationId xmlns:a16="http://schemas.microsoft.com/office/drawing/2014/main" id="{596C8898-BEE2-4C06-887C-B62AEC6F5475}"/>
              </a:ext>
            </a:extLst>
          </p:cNvPr>
          <p:cNvSpPr txBox="1">
            <a:spLocks/>
          </p:cNvSpPr>
          <p:nvPr/>
        </p:nvSpPr>
        <p:spPr>
          <a:xfrm>
            <a:off x="-5780741" y="1245030"/>
            <a:ext cx="4502161" cy="28733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87350" algn="l" rtl="0">
              <a:lnSpc>
                <a:spcPct val="100000"/>
              </a:lnSpc>
              <a:spcBef>
                <a:spcPts val="600"/>
              </a:spcBef>
              <a:spcAft>
                <a:spcPts val="0"/>
              </a:spcAft>
              <a:buClr>
                <a:schemeClr val="dk1"/>
              </a:buClr>
              <a:buSzPts val="2500"/>
              <a:buFont typeface="Dosis"/>
              <a:buChar char="✘"/>
              <a:defRPr sz="2500" b="0" i="0" u="none" strike="noStrike" cap="none">
                <a:solidFill>
                  <a:schemeClr val="dk1"/>
                </a:solidFill>
                <a:latin typeface="Dosis"/>
                <a:ea typeface="Dosis"/>
                <a:cs typeface="Dosis"/>
                <a:sym typeface="Dosis"/>
              </a:defRPr>
            </a:lvl1pPr>
            <a:lvl2pPr marL="914400" marR="0" lvl="1" indent="-355600" algn="l" rtl="0">
              <a:lnSpc>
                <a:spcPct val="100000"/>
              </a:lnSpc>
              <a:spcBef>
                <a:spcPts val="0"/>
              </a:spcBef>
              <a:spcAft>
                <a:spcPts val="0"/>
              </a:spcAft>
              <a:buClr>
                <a:schemeClr val="dk1"/>
              </a:buClr>
              <a:buSzPts val="2000"/>
              <a:buFont typeface="Dosis"/>
              <a:buChar char="✗"/>
              <a:defRPr sz="2000" b="0" i="0" u="none" strike="noStrike" cap="none">
                <a:solidFill>
                  <a:schemeClr val="dk1"/>
                </a:solidFill>
                <a:latin typeface="Dosis"/>
                <a:ea typeface="Dosis"/>
                <a:cs typeface="Dosis"/>
                <a:sym typeface="Dosis"/>
              </a:defRPr>
            </a:lvl2pPr>
            <a:lvl3pPr marL="1371600" marR="0" lvl="2" indent="-355600" algn="l" rtl="0">
              <a:lnSpc>
                <a:spcPct val="100000"/>
              </a:lnSpc>
              <a:spcBef>
                <a:spcPts val="0"/>
              </a:spcBef>
              <a:spcAft>
                <a:spcPts val="0"/>
              </a:spcAft>
              <a:buClr>
                <a:schemeClr val="dk1"/>
              </a:buClr>
              <a:buSzPts val="2000"/>
              <a:buFont typeface="Dosis"/>
              <a:buChar char="■"/>
              <a:defRPr sz="2000" b="0" i="0" u="none" strike="noStrike" cap="none">
                <a:solidFill>
                  <a:schemeClr val="dk1"/>
                </a:solidFill>
                <a:latin typeface="Dosis"/>
                <a:ea typeface="Dosis"/>
                <a:cs typeface="Dosis"/>
                <a:sym typeface="Dosis"/>
              </a:defRPr>
            </a:lvl3pPr>
            <a:lvl4pPr marL="1828800" marR="0" lvl="3"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4pPr>
            <a:lvl5pPr marL="2286000" marR="0" lvl="4"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5pPr>
            <a:lvl6pPr marL="2743200" marR="0" lvl="5"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6pPr>
            <a:lvl7pPr marL="3200400" marR="0" lvl="6"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7pPr>
            <a:lvl8pPr marL="3657600" marR="0" lvl="7"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8pPr>
            <a:lvl9pPr marL="4114800" marR="0" lvl="8" indent="-342900" algn="l" rtl="0">
              <a:lnSpc>
                <a:spcPct val="100000"/>
              </a:lnSpc>
              <a:spcBef>
                <a:spcPts val="0"/>
              </a:spcBef>
              <a:spcAft>
                <a:spcPts val="0"/>
              </a:spcAft>
              <a:buClr>
                <a:schemeClr val="dk1"/>
              </a:buClr>
              <a:buSzPts val="1800"/>
              <a:buFont typeface="Dosis"/>
              <a:buChar char="■"/>
              <a:defRPr sz="1800" b="0" i="0" u="none" strike="noStrike" cap="none">
                <a:solidFill>
                  <a:schemeClr val="dk1"/>
                </a:solidFill>
                <a:latin typeface="Dosis"/>
                <a:ea typeface="Dosis"/>
                <a:cs typeface="Dosis"/>
                <a:sym typeface="Dosis"/>
              </a:defRPr>
            </a:lvl9pPr>
          </a:lstStyle>
          <a:p>
            <a:r>
              <a:rPr lang="vi-VN" sz="1800" b="1" dirty="0">
                <a:solidFill>
                  <a:srgbClr val="212529"/>
                </a:solidFill>
                <a:latin typeface="Constantia" panose="02030602050306030303" pitchFamily="18" charset="0"/>
              </a:rPr>
              <a:t>Phát hiện làn đường</a:t>
            </a:r>
            <a:r>
              <a:rPr lang="vi-VN" sz="1800" dirty="0">
                <a:solidFill>
                  <a:srgbClr val="212529"/>
                </a:solidFill>
                <a:latin typeface="Constantia" panose="02030602050306030303" pitchFamily="18" charset="0"/>
              </a:rPr>
              <a:t> liên quan đến việc xác định ranh giới của các làn đường lái xe trong video hoặc hình ảnh về cảnh đường. </a:t>
            </a:r>
          </a:p>
          <a:p>
            <a:r>
              <a:rPr lang="vi-VN" sz="1800" b="1" dirty="0">
                <a:solidFill>
                  <a:srgbClr val="212529"/>
                </a:solidFill>
                <a:latin typeface="Constantia" panose="02030602050306030303" pitchFamily="18" charset="0"/>
              </a:rPr>
              <a:t>Định vị và theo dõi </a:t>
            </a:r>
            <a:r>
              <a:rPr lang="vi-VN" sz="1800" dirty="0">
                <a:solidFill>
                  <a:srgbClr val="212529"/>
                </a:solidFill>
                <a:latin typeface="Constantia" panose="02030602050306030303" pitchFamily="18" charset="0"/>
              </a:rPr>
              <a:t>chính xác vạch kẻ đường trong thời gian thực, ngay cả trong những điều kiện khó khăn như ánh sáng kém, ánh sáng chói hoặc bố cục đường phức tạp.</a:t>
            </a:r>
            <a:endParaRPr lang="en-US" sz="1800" dirty="0">
              <a:latin typeface="Constantia" panose="02030602050306030303" pitchFamily="18" charset="0"/>
            </a:endParaRPr>
          </a:p>
        </p:txBody>
      </p:sp>
    </p:spTree>
    <p:extLst>
      <p:ext uri="{BB962C8B-B14F-4D97-AF65-F5344CB8AC3E}">
        <p14:creationId xmlns:p14="http://schemas.microsoft.com/office/powerpoint/2010/main" val="33136918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38"/>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Timeline</a:t>
            </a:r>
            <a:endParaRPr/>
          </a:p>
        </p:txBody>
      </p:sp>
      <p:sp>
        <p:nvSpPr>
          <p:cNvPr id="782" name="Google Shape;782;p38"/>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30</a:t>
            </a:fld>
            <a:endParaRPr/>
          </a:p>
        </p:txBody>
      </p:sp>
      <p:sp>
        <p:nvSpPr>
          <p:cNvPr id="783" name="Google Shape;783;p38"/>
          <p:cNvSpPr/>
          <p:nvPr/>
        </p:nvSpPr>
        <p:spPr>
          <a:xfrm>
            <a:off x="6675785" y="2755950"/>
            <a:ext cx="710100" cy="393600"/>
          </a:xfrm>
          <a:prstGeom prst="homePlate">
            <a:avLst>
              <a:gd name="adj" fmla="val 32030"/>
            </a:avLst>
          </a:prstGeom>
          <a:solidFill>
            <a:schemeClr val="accent6"/>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DEC</a:t>
            </a:r>
            <a:endParaRPr sz="1000">
              <a:solidFill>
                <a:schemeClr val="lt1"/>
              </a:solidFill>
              <a:latin typeface="Dosis"/>
              <a:ea typeface="Dosis"/>
              <a:cs typeface="Dosis"/>
              <a:sym typeface="Dosis"/>
            </a:endParaRPr>
          </a:p>
        </p:txBody>
      </p:sp>
      <p:sp>
        <p:nvSpPr>
          <p:cNvPr id="784" name="Google Shape;784;p38"/>
          <p:cNvSpPr/>
          <p:nvPr/>
        </p:nvSpPr>
        <p:spPr>
          <a:xfrm>
            <a:off x="6106106" y="2755950"/>
            <a:ext cx="710100" cy="393600"/>
          </a:xfrm>
          <a:prstGeom prst="homePlate">
            <a:avLst>
              <a:gd name="adj" fmla="val 32030"/>
            </a:avLst>
          </a:prstGeom>
          <a:solidFill>
            <a:schemeClr val="accent6"/>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NOV</a:t>
            </a:r>
            <a:endParaRPr sz="1000">
              <a:solidFill>
                <a:schemeClr val="lt1"/>
              </a:solidFill>
              <a:latin typeface="Dosis"/>
              <a:ea typeface="Dosis"/>
              <a:cs typeface="Dosis"/>
              <a:sym typeface="Dosis"/>
            </a:endParaRPr>
          </a:p>
        </p:txBody>
      </p:sp>
      <p:sp>
        <p:nvSpPr>
          <p:cNvPr id="785" name="Google Shape;785;p38"/>
          <p:cNvSpPr/>
          <p:nvPr/>
        </p:nvSpPr>
        <p:spPr>
          <a:xfrm>
            <a:off x="5536428" y="2755950"/>
            <a:ext cx="710100" cy="393600"/>
          </a:xfrm>
          <a:prstGeom prst="homePlate">
            <a:avLst>
              <a:gd name="adj" fmla="val 32030"/>
            </a:avLst>
          </a:prstGeom>
          <a:solidFill>
            <a:schemeClr val="accent6"/>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OCT</a:t>
            </a:r>
            <a:endParaRPr sz="1000">
              <a:solidFill>
                <a:schemeClr val="lt1"/>
              </a:solidFill>
              <a:latin typeface="Dosis"/>
              <a:ea typeface="Dosis"/>
              <a:cs typeface="Dosis"/>
              <a:sym typeface="Dosis"/>
            </a:endParaRPr>
          </a:p>
        </p:txBody>
      </p:sp>
      <p:sp>
        <p:nvSpPr>
          <p:cNvPr id="786" name="Google Shape;786;p38"/>
          <p:cNvSpPr/>
          <p:nvPr/>
        </p:nvSpPr>
        <p:spPr>
          <a:xfrm>
            <a:off x="4966750" y="2755950"/>
            <a:ext cx="7101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SEP</a:t>
            </a:r>
            <a:endParaRPr sz="1000">
              <a:solidFill>
                <a:schemeClr val="lt1"/>
              </a:solidFill>
              <a:latin typeface="Dosis"/>
              <a:ea typeface="Dosis"/>
              <a:cs typeface="Dosis"/>
              <a:sym typeface="Dosis"/>
            </a:endParaRPr>
          </a:p>
        </p:txBody>
      </p:sp>
      <p:sp>
        <p:nvSpPr>
          <p:cNvPr id="787" name="Google Shape;787;p38"/>
          <p:cNvSpPr/>
          <p:nvPr/>
        </p:nvSpPr>
        <p:spPr>
          <a:xfrm>
            <a:off x="4397072" y="2755950"/>
            <a:ext cx="7101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AUG</a:t>
            </a:r>
            <a:endParaRPr sz="1000">
              <a:solidFill>
                <a:schemeClr val="lt1"/>
              </a:solidFill>
              <a:latin typeface="Dosis"/>
              <a:ea typeface="Dosis"/>
              <a:cs typeface="Dosis"/>
              <a:sym typeface="Dosis"/>
            </a:endParaRPr>
          </a:p>
        </p:txBody>
      </p:sp>
      <p:sp>
        <p:nvSpPr>
          <p:cNvPr id="788" name="Google Shape;788;p38"/>
          <p:cNvSpPr/>
          <p:nvPr/>
        </p:nvSpPr>
        <p:spPr>
          <a:xfrm>
            <a:off x="3827394" y="2755950"/>
            <a:ext cx="710100" cy="393600"/>
          </a:xfrm>
          <a:prstGeom prst="homePlate">
            <a:avLst>
              <a:gd name="adj" fmla="val 32030"/>
            </a:avLst>
          </a:prstGeom>
          <a:solidFill>
            <a:schemeClr val="accent3"/>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JUL</a:t>
            </a:r>
            <a:endParaRPr sz="1000">
              <a:solidFill>
                <a:schemeClr val="lt1"/>
              </a:solidFill>
              <a:latin typeface="Dosis"/>
              <a:ea typeface="Dosis"/>
              <a:cs typeface="Dosis"/>
              <a:sym typeface="Dosis"/>
            </a:endParaRPr>
          </a:p>
        </p:txBody>
      </p:sp>
      <p:sp>
        <p:nvSpPr>
          <p:cNvPr id="789" name="Google Shape;789;p38"/>
          <p:cNvSpPr/>
          <p:nvPr/>
        </p:nvSpPr>
        <p:spPr>
          <a:xfrm>
            <a:off x="3257716" y="2755950"/>
            <a:ext cx="7101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JUN</a:t>
            </a:r>
            <a:endParaRPr sz="1000">
              <a:solidFill>
                <a:schemeClr val="lt1"/>
              </a:solidFill>
              <a:latin typeface="Dosis"/>
              <a:ea typeface="Dosis"/>
              <a:cs typeface="Dosis"/>
              <a:sym typeface="Dosis"/>
            </a:endParaRPr>
          </a:p>
        </p:txBody>
      </p:sp>
      <p:sp>
        <p:nvSpPr>
          <p:cNvPr id="790" name="Google Shape;790;p38"/>
          <p:cNvSpPr/>
          <p:nvPr/>
        </p:nvSpPr>
        <p:spPr>
          <a:xfrm>
            <a:off x="2688037" y="2755950"/>
            <a:ext cx="7101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MAY</a:t>
            </a:r>
            <a:endParaRPr sz="1000">
              <a:solidFill>
                <a:schemeClr val="lt1"/>
              </a:solidFill>
              <a:latin typeface="Dosis"/>
              <a:ea typeface="Dosis"/>
              <a:cs typeface="Dosis"/>
              <a:sym typeface="Dosis"/>
            </a:endParaRPr>
          </a:p>
        </p:txBody>
      </p:sp>
      <p:sp>
        <p:nvSpPr>
          <p:cNvPr id="791" name="Google Shape;791;p38"/>
          <p:cNvSpPr/>
          <p:nvPr/>
        </p:nvSpPr>
        <p:spPr>
          <a:xfrm>
            <a:off x="2118359" y="2755950"/>
            <a:ext cx="710100" cy="393600"/>
          </a:xfrm>
          <a:prstGeom prst="homePlate">
            <a:avLst>
              <a:gd name="adj" fmla="val 32030"/>
            </a:avLst>
          </a:prstGeom>
          <a:solidFill>
            <a:schemeClr val="accent2"/>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APR</a:t>
            </a:r>
            <a:endParaRPr sz="1000">
              <a:solidFill>
                <a:schemeClr val="lt1"/>
              </a:solidFill>
              <a:latin typeface="Dosis"/>
              <a:ea typeface="Dosis"/>
              <a:cs typeface="Dosis"/>
              <a:sym typeface="Dosis"/>
            </a:endParaRPr>
          </a:p>
        </p:txBody>
      </p:sp>
      <p:sp>
        <p:nvSpPr>
          <p:cNvPr id="792" name="Google Shape;792;p38"/>
          <p:cNvSpPr/>
          <p:nvPr/>
        </p:nvSpPr>
        <p:spPr>
          <a:xfrm>
            <a:off x="1548681" y="2755950"/>
            <a:ext cx="7101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MAR</a:t>
            </a:r>
            <a:endParaRPr sz="1000">
              <a:solidFill>
                <a:schemeClr val="lt1"/>
              </a:solidFill>
              <a:latin typeface="Dosis"/>
              <a:ea typeface="Dosis"/>
              <a:cs typeface="Dosis"/>
              <a:sym typeface="Dosis"/>
            </a:endParaRPr>
          </a:p>
        </p:txBody>
      </p:sp>
      <p:sp>
        <p:nvSpPr>
          <p:cNvPr id="793" name="Google Shape;793;p38"/>
          <p:cNvSpPr/>
          <p:nvPr/>
        </p:nvSpPr>
        <p:spPr>
          <a:xfrm>
            <a:off x="979003" y="2755950"/>
            <a:ext cx="7101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FEB</a:t>
            </a:r>
            <a:endParaRPr sz="1000">
              <a:solidFill>
                <a:schemeClr val="lt1"/>
              </a:solidFill>
              <a:latin typeface="Dosis"/>
              <a:ea typeface="Dosis"/>
              <a:cs typeface="Dosis"/>
              <a:sym typeface="Dosis"/>
            </a:endParaRPr>
          </a:p>
        </p:txBody>
      </p:sp>
      <p:sp>
        <p:nvSpPr>
          <p:cNvPr id="794" name="Google Shape;794;p38"/>
          <p:cNvSpPr/>
          <p:nvPr/>
        </p:nvSpPr>
        <p:spPr>
          <a:xfrm>
            <a:off x="409325" y="2755950"/>
            <a:ext cx="710100" cy="393600"/>
          </a:xfrm>
          <a:prstGeom prst="homePlate">
            <a:avLst>
              <a:gd name="adj" fmla="val 32030"/>
            </a:avLst>
          </a:prstGeom>
          <a:solidFill>
            <a:schemeClr val="accent1"/>
          </a:solidFill>
          <a:ln>
            <a:noFill/>
          </a:ln>
          <a:effectLst>
            <a:outerShdw blurRad="28575" dist="9525" algn="bl" rotWithShape="0">
              <a:srgbClr val="000000">
                <a:alpha val="20000"/>
              </a:srgbClr>
            </a:outerShdw>
          </a:effectLst>
        </p:spPr>
        <p:txBody>
          <a:bodyPr spcFirstLastPara="1" wrap="square" lIns="274300" tIns="0" rIns="0" bIns="0" anchor="ctr" anchorCtr="0">
            <a:noAutofit/>
          </a:bodyPr>
          <a:lstStyle/>
          <a:p>
            <a:pPr marL="0" marR="0" lvl="0" indent="0" algn="l" rtl="0">
              <a:lnSpc>
                <a:spcPct val="100000"/>
              </a:lnSpc>
              <a:spcBef>
                <a:spcPts val="0"/>
              </a:spcBef>
              <a:spcAft>
                <a:spcPts val="0"/>
              </a:spcAft>
              <a:buNone/>
            </a:pPr>
            <a:r>
              <a:rPr lang="en" sz="1000">
                <a:solidFill>
                  <a:schemeClr val="lt1"/>
                </a:solidFill>
                <a:latin typeface="Dosis"/>
                <a:ea typeface="Dosis"/>
                <a:cs typeface="Dosis"/>
                <a:sym typeface="Dosis"/>
              </a:rPr>
              <a:t>JAN</a:t>
            </a:r>
            <a:endParaRPr sz="1000">
              <a:solidFill>
                <a:schemeClr val="lt1"/>
              </a:solidFill>
              <a:latin typeface="Dosis"/>
              <a:ea typeface="Dosis"/>
              <a:cs typeface="Dosis"/>
              <a:sym typeface="Dosis"/>
            </a:endParaRPr>
          </a:p>
        </p:txBody>
      </p:sp>
      <p:sp>
        <p:nvSpPr>
          <p:cNvPr id="795" name="Google Shape;795;p38"/>
          <p:cNvSpPr/>
          <p:nvPr/>
        </p:nvSpPr>
        <p:spPr>
          <a:xfrm>
            <a:off x="0" y="2755950"/>
            <a:ext cx="549900" cy="393600"/>
          </a:xfrm>
          <a:prstGeom prst="homePlate">
            <a:avLst>
              <a:gd name="adj" fmla="val 32030"/>
            </a:avLst>
          </a:prstGeom>
          <a:solidFill>
            <a:schemeClr val="lt2"/>
          </a:solidFill>
          <a:ln>
            <a:noFill/>
          </a:ln>
          <a:effectLst>
            <a:outerShdw blurRad="28575" dist="9525" algn="bl" rotWithShape="0">
              <a:srgbClr val="000000">
                <a:alpha val="20000"/>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sz="1000">
              <a:solidFill>
                <a:schemeClr val="dk1"/>
              </a:solidFill>
            </a:endParaRPr>
          </a:p>
        </p:txBody>
      </p:sp>
      <p:cxnSp>
        <p:nvCxnSpPr>
          <p:cNvPr id="796" name="Google Shape;796;p38"/>
          <p:cNvCxnSpPr/>
          <p:nvPr/>
        </p:nvCxnSpPr>
        <p:spPr>
          <a:xfrm rot="10800000">
            <a:off x="663610"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797" name="Google Shape;797;p38"/>
          <p:cNvSpPr txBox="1"/>
          <p:nvPr/>
        </p:nvSpPr>
        <p:spPr>
          <a:xfrm>
            <a:off x="628206"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cxnSp>
        <p:nvCxnSpPr>
          <p:cNvPr id="798" name="Google Shape;798;p38"/>
          <p:cNvCxnSpPr/>
          <p:nvPr/>
        </p:nvCxnSpPr>
        <p:spPr>
          <a:xfrm rot="10800000">
            <a:off x="1803887"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799" name="Google Shape;799;p38"/>
          <p:cNvSpPr txBox="1"/>
          <p:nvPr/>
        </p:nvSpPr>
        <p:spPr>
          <a:xfrm>
            <a:off x="1769784"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Red is the colour of danger and courage</a:t>
            </a:r>
            <a:endParaRPr sz="900">
              <a:solidFill>
                <a:schemeClr val="dk2"/>
              </a:solidFill>
              <a:latin typeface="Dosis"/>
              <a:ea typeface="Dosis"/>
              <a:cs typeface="Dosis"/>
              <a:sym typeface="Dosis"/>
            </a:endParaRPr>
          </a:p>
        </p:txBody>
      </p:sp>
      <p:cxnSp>
        <p:nvCxnSpPr>
          <p:cNvPr id="800" name="Google Shape;800;p38"/>
          <p:cNvCxnSpPr/>
          <p:nvPr/>
        </p:nvCxnSpPr>
        <p:spPr>
          <a:xfrm rot="10800000">
            <a:off x="2944164"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801" name="Google Shape;801;p38"/>
          <p:cNvSpPr txBox="1"/>
          <p:nvPr/>
        </p:nvSpPr>
        <p:spPr>
          <a:xfrm>
            <a:off x="2911361"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Black is the color of ebony and of outer space</a:t>
            </a:r>
            <a:endParaRPr sz="900">
              <a:solidFill>
                <a:schemeClr val="dk2"/>
              </a:solidFill>
              <a:latin typeface="Dosis"/>
              <a:ea typeface="Dosis"/>
              <a:cs typeface="Dosis"/>
              <a:sym typeface="Dosis"/>
            </a:endParaRPr>
          </a:p>
        </p:txBody>
      </p:sp>
      <p:cxnSp>
        <p:nvCxnSpPr>
          <p:cNvPr id="802" name="Google Shape;802;p38"/>
          <p:cNvCxnSpPr/>
          <p:nvPr/>
        </p:nvCxnSpPr>
        <p:spPr>
          <a:xfrm rot="10800000">
            <a:off x="4084441"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803" name="Google Shape;803;p38"/>
          <p:cNvSpPr txBox="1"/>
          <p:nvPr/>
        </p:nvSpPr>
        <p:spPr>
          <a:xfrm>
            <a:off x="4052939"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Yellow is the color of gold, butter and ripe lemons</a:t>
            </a:r>
            <a:endParaRPr sz="900">
              <a:solidFill>
                <a:schemeClr val="dk2"/>
              </a:solidFill>
              <a:latin typeface="Dosis"/>
              <a:ea typeface="Dosis"/>
              <a:cs typeface="Dosis"/>
              <a:sym typeface="Dosis"/>
            </a:endParaRPr>
          </a:p>
        </p:txBody>
      </p:sp>
      <p:cxnSp>
        <p:nvCxnSpPr>
          <p:cNvPr id="804" name="Google Shape;804;p38"/>
          <p:cNvCxnSpPr/>
          <p:nvPr/>
        </p:nvCxnSpPr>
        <p:spPr>
          <a:xfrm rot="10800000">
            <a:off x="5224718"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805" name="Google Shape;805;p38"/>
          <p:cNvSpPr txBox="1"/>
          <p:nvPr/>
        </p:nvSpPr>
        <p:spPr>
          <a:xfrm>
            <a:off x="5194516"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White is the color of milk and fresh snow</a:t>
            </a:r>
            <a:endParaRPr sz="900">
              <a:solidFill>
                <a:schemeClr val="dk2"/>
              </a:solidFill>
              <a:latin typeface="Dosis"/>
              <a:ea typeface="Dosis"/>
              <a:cs typeface="Dosis"/>
              <a:sym typeface="Dosis"/>
            </a:endParaRPr>
          </a:p>
        </p:txBody>
      </p:sp>
      <p:cxnSp>
        <p:nvCxnSpPr>
          <p:cNvPr id="806" name="Google Shape;806;p38"/>
          <p:cNvCxnSpPr/>
          <p:nvPr/>
        </p:nvCxnSpPr>
        <p:spPr>
          <a:xfrm rot="10800000">
            <a:off x="6364995" y="2281931"/>
            <a:ext cx="0" cy="498600"/>
          </a:xfrm>
          <a:prstGeom prst="straightConnector1">
            <a:avLst/>
          </a:prstGeom>
          <a:noFill/>
          <a:ln w="9525" cap="flat" cmpd="sng">
            <a:solidFill>
              <a:schemeClr val="accent5"/>
            </a:solidFill>
            <a:prstDash val="solid"/>
            <a:round/>
            <a:headEnd type="oval" w="med" len="med"/>
            <a:tailEnd type="oval" w="med" len="med"/>
          </a:ln>
        </p:spPr>
      </p:cxnSp>
      <p:sp>
        <p:nvSpPr>
          <p:cNvPr id="807" name="Google Shape;807;p38"/>
          <p:cNvSpPr txBox="1"/>
          <p:nvPr/>
        </p:nvSpPr>
        <p:spPr>
          <a:xfrm>
            <a:off x="6336094" y="1727200"/>
            <a:ext cx="1078500" cy="533400"/>
          </a:xfrm>
          <a:prstGeom prst="rect">
            <a:avLst/>
          </a:prstGeom>
          <a:noFill/>
          <a:ln>
            <a:noFill/>
          </a:ln>
        </p:spPr>
        <p:txBody>
          <a:bodyPr spcFirstLastPara="1" wrap="square" lIns="0" tIns="0" rIns="0" bIns="0" anchor="b"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cxnSp>
        <p:nvCxnSpPr>
          <p:cNvPr id="808" name="Google Shape;808;p38"/>
          <p:cNvCxnSpPr/>
          <p:nvPr/>
        </p:nvCxnSpPr>
        <p:spPr>
          <a:xfrm rot="10800000">
            <a:off x="1242505"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09" name="Google Shape;809;p38"/>
          <p:cNvSpPr txBox="1"/>
          <p:nvPr/>
        </p:nvSpPr>
        <p:spPr>
          <a:xfrm>
            <a:off x="1181973"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Yellow is the color of gold, butter and ripe lemons</a:t>
            </a:r>
            <a:endParaRPr sz="900">
              <a:solidFill>
                <a:schemeClr val="dk2"/>
              </a:solidFill>
              <a:latin typeface="Dosis"/>
              <a:ea typeface="Dosis"/>
              <a:cs typeface="Dosis"/>
              <a:sym typeface="Dosis"/>
            </a:endParaRPr>
          </a:p>
        </p:txBody>
      </p:sp>
      <p:cxnSp>
        <p:nvCxnSpPr>
          <p:cNvPr id="810" name="Google Shape;810;p38"/>
          <p:cNvCxnSpPr/>
          <p:nvPr/>
        </p:nvCxnSpPr>
        <p:spPr>
          <a:xfrm rot="10800000">
            <a:off x="2382782"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1" name="Google Shape;811;p38"/>
          <p:cNvSpPr txBox="1"/>
          <p:nvPr/>
        </p:nvSpPr>
        <p:spPr>
          <a:xfrm>
            <a:off x="2330156"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White is the color of milk and fresh snow</a:t>
            </a:r>
            <a:endParaRPr sz="900">
              <a:solidFill>
                <a:schemeClr val="dk2"/>
              </a:solidFill>
              <a:latin typeface="Dosis"/>
              <a:ea typeface="Dosis"/>
              <a:cs typeface="Dosis"/>
              <a:sym typeface="Dosis"/>
            </a:endParaRPr>
          </a:p>
        </p:txBody>
      </p:sp>
      <p:cxnSp>
        <p:nvCxnSpPr>
          <p:cNvPr id="812" name="Google Shape;812;p38"/>
          <p:cNvCxnSpPr/>
          <p:nvPr/>
        </p:nvCxnSpPr>
        <p:spPr>
          <a:xfrm rot="10800000">
            <a:off x="3523059"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3" name="Google Shape;813;p38"/>
          <p:cNvSpPr txBox="1"/>
          <p:nvPr/>
        </p:nvSpPr>
        <p:spPr>
          <a:xfrm>
            <a:off x="3478339"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cxnSp>
        <p:nvCxnSpPr>
          <p:cNvPr id="814" name="Google Shape;814;p38"/>
          <p:cNvCxnSpPr/>
          <p:nvPr/>
        </p:nvCxnSpPr>
        <p:spPr>
          <a:xfrm rot="10800000">
            <a:off x="4663336"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5" name="Google Shape;815;p38"/>
          <p:cNvSpPr txBox="1"/>
          <p:nvPr/>
        </p:nvSpPr>
        <p:spPr>
          <a:xfrm>
            <a:off x="4626522"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Red is the colour of danger and courage</a:t>
            </a:r>
            <a:endParaRPr sz="900">
              <a:solidFill>
                <a:schemeClr val="dk2"/>
              </a:solidFill>
              <a:latin typeface="Dosis"/>
              <a:ea typeface="Dosis"/>
              <a:cs typeface="Dosis"/>
              <a:sym typeface="Dosis"/>
            </a:endParaRPr>
          </a:p>
        </p:txBody>
      </p:sp>
      <p:cxnSp>
        <p:nvCxnSpPr>
          <p:cNvPr id="816" name="Google Shape;816;p38"/>
          <p:cNvCxnSpPr/>
          <p:nvPr/>
        </p:nvCxnSpPr>
        <p:spPr>
          <a:xfrm rot="10800000">
            <a:off x="5803613"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7" name="Google Shape;817;p38"/>
          <p:cNvSpPr txBox="1"/>
          <p:nvPr/>
        </p:nvSpPr>
        <p:spPr>
          <a:xfrm>
            <a:off x="5774706" y="3648150"/>
            <a:ext cx="10785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Black is the color of ebony and of outer space</a:t>
            </a:r>
            <a:endParaRPr sz="900">
              <a:solidFill>
                <a:schemeClr val="dk2"/>
              </a:solidFill>
              <a:latin typeface="Dosis"/>
              <a:ea typeface="Dosis"/>
              <a:cs typeface="Dosis"/>
              <a:sym typeface="Dosis"/>
            </a:endParaRPr>
          </a:p>
        </p:txBody>
      </p:sp>
      <p:cxnSp>
        <p:nvCxnSpPr>
          <p:cNvPr id="818" name="Google Shape;818;p38"/>
          <p:cNvCxnSpPr/>
          <p:nvPr/>
        </p:nvCxnSpPr>
        <p:spPr>
          <a:xfrm rot="10800000">
            <a:off x="6943890" y="3124969"/>
            <a:ext cx="0" cy="498600"/>
          </a:xfrm>
          <a:prstGeom prst="straightConnector1">
            <a:avLst/>
          </a:prstGeom>
          <a:noFill/>
          <a:ln w="9525" cap="flat" cmpd="sng">
            <a:solidFill>
              <a:schemeClr val="accent5"/>
            </a:solidFill>
            <a:prstDash val="solid"/>
            <a:round/>
            <a:headEnd type="oval" w="med" len="med"/>
            <a:tailEnd type="oval" w="med" len="med"/>
          </a:ln>
        </p:spPr>
      </p:cxnSp>
      <p:sp>
        <p:nvSpPr>
          <p:cNvPr id="819" name="Google Shape;819;p38"/>
          <p:cNvSpPr txBox="1"/>
          <p:nvPr/>
        </p:nvSpPr>
        <p:spPr>
          <a:xfrm>
            <a:off x="6911278" y="3648150"/>
            <a:ext cx="893100" cy="5334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r>
              <a:rPr lang="en" sz="900">
                <a:solidFill>
                  <a:schemeClr val="dk2"/>
                </a:solidFill>
                <a:latin typeface="Dosis"/>
                <a:ea typeface="Dosis"/>
                <a:cs typeface="Dosis"/>
                <a:sym typeface="Dosis"/>
              </a:rPr>
              <a:t>Yellow is the color of gold, butter and ripe lemons</a:t>
            </a:r>
            <a:endParaRPr sz="900">
              <a:solidFill>
                <a:schemeClr val="dk2"/>
              </a:solidFill>
              <a:latin typeface="Dosis"/>
              <a:ea typeface="Dosis"/>
              <a:cs typeface="Dosis"/>
              <a:sym typeface="Dosi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39"/>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Roadmap</a:t>
            </a:r>
            <a:endParaRPr/>
          </a:p>
        </p:txBody>
      </p:sp>
      <p:sp>
        <p:nvSpPr>
          <p:cNvPr id="825" name="Google Shape;825;p39"/>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31</a:t>
            </a:fld>
            <a:endParaRPr/>
          </a:p>
        </p:txBody>
      </p:sp>
      <p:sp>
        <p:nvSpPr>
          <p:cNvPr id="826" name="Google Shape;826;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39"/>
          <p:cNvSpPr/>
          <p:nvPr/>
        </p:nvSpPr>
        <p:spPr>
          <a:xfrm>
            <a:off x="0" y="23710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828" name="Google Shape;828;p39"/>
          <p:cNvGrpSpPr/>
          <p:nvPr/>
        </p:nvGrpSpPr>
        <p:grpSpPr>
          <a:xfrm>
            <a:off x="1786339" y="1703401"/>
            <a:ext cx="473400" cy="473400"/>
            <a:chOff x="1786339" y="1703401"/>
            <a:chExt cx="473400" cy="473400"/>
          </a:xfrm>
        </p:grpSpPr>
        <p:sp>
          <p:nvSpPr>
            <p:cNvPr id="829" name="Google Shape;829;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30" name="Google Shape;830;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1</a:t>
              </a:r>
              <a:endParaRPr sz="600">
                <a:solidFill>
                  <a:schemeClr val="dk2"/>
                </a:solidFill>
                <a:latin typeface="Dosis"/>
                <a:ea typeface="Dosis"/>
                <a:cs typeface="Dosis"/>
                <a:sym typeface="Dosis"/>
              </a:endParaRPr>
            </a:p>
          </p:txBody>
        </p:sp>
      </p:grpSp>
      <p:grpSp>
        <p:nvGrpSpPr>
          <p:cNvPr id="831" name="Google Shape;831;p39"/>
          <p:cNvGrpSpPr/>
          <p:nvPr/>
        </p:nvGrpSpPr>
        <p:grpSpPr>
          <a:xfrm>
            <a:off x="3814414" y="1703401"/>
            <a:ext cx="473400" cy="473400"/>
            <a:chOff x="3814414" y="1703401"/>
            <a:chExt cx="473400" cy="473400"/>
          </a:xfrm>
        </p:grpSpPr>
        <p:sp>
          <p:nvSpPr>
            <p:cNvPr id="832" name="Google Shape;832;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33" name="Google Shape;833;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3</a:t>
              </a:r>
              <a:endParaRPr sz="600">
                <a:solidFill>
                  <a:schemeClr val="dk2"/>
                </a:solidFill>
                <a:latin typeface="Dosis"/>
                <a:ea typeface="Dosis"/>
                <a:cs typeface="Dosis"/>
                <a:sym typeface="Dosis"/>
              </a:endParaRPr>
            </a:p>
          </p:txBody>
        </p:sp>
      </p:grpSp>
      <p:grpSp>
        <p:nvGrpSpPr>
          <p:cNvPr id="834" name="Google Shape;834;p39"/>
          <p:cNvGrpSpPr/>
          <p:nvPr/>
        </p:nvGrpSpPr>
        <p:grpSpPr>
          <a:xfrm>
            <a:off x="5842489" y="1703401"/>
            <a:ext cx="473400" cy="473400"/>
            <a:chOff x="5842489" y="1703401"/>
            <a:chExt cx="473400" cy="473400"/>
          </a:xfrm>
        </p:grpSpPr>
        <p:sp>
          <p:nvSpPr>
            <p:cNvPr id="835" name="Google Shape;835;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36" name="Google Shape;836;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5</a:t>
              </a:r>
              <a:endParaRPr sz="600">
                <a:solidFill>
                  <a:schemeClr val="dk2"/>
                </a:solidFill>
                <a:latin typeface="Dosis"/>
                <a:ea typeface="Dosis"/>
                <a:cs typeface="Dosis"/>
                <a:sym typeface="Dosis"/>
              </a:endParaRPr>
            </a:p>
          </p:txBody>
        </p:sp>
      </p:grpSp>
      <p:grpSp>
        <p:nvGrpSpPr>
          <p:cNvPr id="837" name="Google Shape;837;p39"/>
          <p:cNvGrpSpPr/>
          <p:nvPr/>
        </p:nvGrpSpPr>
        <p:grpSpPr>
          <a:xfrm>
            <a:off x="6880814" y="3576300"/>
            <a:ext cx="473400" cy="473400"/>
            <a:chOff x="6880814" y="3576300"/>
            <a:chExt cx="473400" cy="473400"/>
          </a:xfrm>
        </p:grpSpPr>
        <p:sp>
          <p:nvSpPr>
            <p:cNvPr id="838" name="Google Shape;838;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39" name="Google Shape;839;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6</a:t>
              </a:r>
              <a:endParaRPr sz="600">
                <a:solidFill>
                  <a:schemeClr val="dk2"/>
                </a:solidFill>
                <a:latin typeface="Dosis"/>
                <a:ea typeface="Dosis"/>
                <a:cs typeface="Dosis"/>
                <a:sym typeface="Dosis"/>
              </a:endParaRPr>
            </a:p>
          </p:txBody>
        </p:sp>
      </p:grpSp>
      <p:grpSp>
        <p:nvGrpSpPr>
          <p:cNvPr id="840" name="Google Shape;840;p39"/>
          <p:cNvGrpSpPr/>
          <p:nvPr/>
        </p:nvGrpSpPr>
        <p:grpSpPr>
          <a:xfrm>
            <a:off x="4852739" y="3576300"/>
            <a:ext cx="473400" cy="473400"/>
            <a:chOff x="4852739" y="3576300"/>
            <a:chExt cx="473400" cy="473400"/>
          </a:xfrm>
        </p:grpSpPr>
        <p:sp>
          <p:nvSpPr>
            <p:cNvPr id="841" name="Google Shape;841;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42" name="Google Shape;842;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4</a:t>
              </a:r>
              <a:endParaRPr sz="600">
                <a:solidFill>
                  <a:schemeClr val="dk2"/>
                </a:solidFill>
                <a:latin typeface="Dosis"/>
                <a:ea typeface="Dosis"/>
                <a:cs typeface="Dosis"/>
                <a:sym typeface="Dosis"/>
              </a:endParaRPr>
            </a:p>
          </p:txBody>
        </p:sp>
      </p:grpSp>
      <p:grpSp>
        <p:nvGrpSpPr>
          <p:cNvPr id="843" name="Google Shape;843;p39"/>
          <p:cNvGrpSpPr/>
          <p:nvPr/>
        </p:nvGrpSpPr>
        <p:grpSpPr>
          <a:xfrm>
            <a:off x="2824664" y="3576300"/>
            <a:ext cx="473400" cy="473400"/>
            <a:chOff x="2824664" y="3576300"/>
            <a:chExt cx="473400" cy="473400"/>
          </a:xfrm>
        </p:grpSpPr>
        <p:sp>
          <p:nvSpPr>
            <p:cNvPr id="844" name="Google Shape;844;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osis"/>
                <a:ea typeface="Dosis"/>
                <a:cs typeface="Dosis"/>
                <a:sym typeface="Dosis"/>
              </a:endParaRPr>
            </a:p>
          </p:txBody>
        </p:sp>
        <p:sp>
          <p:nvSpPr>
            <p:cNvPr id="845" name="Google Shape;845;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Dosis"/>
                  <a:ea typeface="Dosis"/>
                  <a:cs typeface="Dosis"/>
                  <a:sym typeface="Dosis"/>
                </a:rPr>
                <a:t>2</a:t>
              </a:r>
              <a:endParaRPr sz="600">
                <a:solidFill>
                  <a:schemeClr val="dk2"/>
                </a:solidFill>
                <a:latin typeface="Dosis"/>
                <a:ea typeface="Dosis"/>
                <a:cs typeface="Dosis"/>
                <a:sym typeface="Dosis"/>
              </a:endParaRPr>
            </a:p>
          </p:txBody>
        </p:sp>
      </p:grpSp>
      <p:sp>
        <p:nvSpPr>
          <p:cNvPr id="846" name="Google Shape;846;p39"/>
          <p:cNvSpPr txBox="1"/>
          <p:nvPr/>
        </p:nvSpPr>
        <p:spPr>
          <a:xfrm>
            <a:off x="137985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sp>
        <p:nvSpPr>
          <p:cNvPr id="847" name="Google Shape;847;p39"/>
          <p:cNvSpPr txBox="1"/>
          <p:nvPr/>
        </p:nvSpPr>
        <p:spPr>
          <a:xfrm>
            <a:off x="3377205"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Red is the colour of danger and courage</a:t>
            </a:r>
            <a:endParaRPr sz="900">
              <a:solidFill>
                <a:schemeClr val="dk2"/>
              </a:solidFill>
              <a:latin typeface="Dosis"/>
              <a:ea typeface="Dosis"/>
              <a:cs typeface="Dosis"/>
              <a:sym typeface="Dosis"/>
            </a:endParaRPr>
          </a:p>
        </p:txBody>
      </p:sp>
      <p:sp>
        <p:nvSpPr>
          <p:cNvPr id="848" name="Google Shape;848;p39"/>
          <p:cNvSpPr txBox="1"/>
          <p:nvPr/>
        </p:nvSpPr>
        <p:spPr>
          <a:xfrm>
            <a:off x="5436010" y="11561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Black is the color of ebony and of outer space</a:t>
            </a:r>
            <a:endParaRPr sz="900">
              <a:solidFill>
                <a:schemeClr val="dk2"/>
              </a:solidFill>
              <a:latin typeface="Dosis"/>
              <a:ea typeface="Dosis"/>
              <a:cs typeface="Dosis"/>
              <a:sym typeface="Dosis"/>
            </a:endParaRPr>
          </a:p>
        </p:txBody>
      </p:sp>
      <p:sp>
        <p:nvSpPr>
          <p:cNvPr id="849" name="Google Shape;849;p39"/>
          <p:cNvSpPr txBox="1"/>
          <p:nvPr/>
        </p:nvSpPr>
        <p:spPr>
          <a:xfrm>
            <a:off x="241817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Yellow is the color of gold, butter and ripe lemons</a:t>
            </a:r>
            <a:endParaRPr sz="900">
              <a:solidFill>
                <a:schemeClr val="dk2"/>
              </a:solidFill>
              <a:latin typeface="Dosis"/>
              <a:ea typeface="Dosis"/>
              <a:cs typeface="Dosis"/>
              <a:sym typeface="Dosis"/>
            </a:endParaRPr>
          </a:p>
        </p:txBody>
      </p:sp>
      <p:sp>
        <p:nvSpPr>
          <p:cNvPr id="850" name="Google Shape;850;p39"/>
          <p:cNvSpPr txBox="1"/>
          <p:nvPr/>
        </p:nvSpPr>
        <p:spPr>
          <a:xfrm>
            <a:off x="444625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White is the color of milk and fresh snow</a:t>
            </a:r>
            <a:endParaRPr sz="900">
              <a:solidFill>
                <a:schemeClr val="dk2"/>
              </a:solidFill>
              <a:latin typeface="Dosis"/>
              <a:ea typeface="Dosis"/>
              <a:cs typeface="Dosis"/>
              <a:sym typeface="Dosis"/>
            </a:endParaRPr>
          </a:p>
        </p:txBody>
      </p:sp>
      <p:sp>
        <p:nvSpPr>
          <p:cNvPr id="851" name="Google Shape;851;p39"/>
          <p:cNvSpPr txBox="1"/>
          <p:nvPr/>
        </p:nvSpPr>
        <p:spPr>
          <a:xfrm>
            <a:off x="6474335" y="40636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2"/>
                </a:solidFill>
                <a:latin typeface="Dosis"/>
                <a:ea typeface="Dosis"/>
                <a:cs typeface="Dosis"/>
                <a:sym typeface="Dosis"/>
              </a:rPr>
              <a:t>Blue is the colour of the clear sky and the deep sea</a:t>
            </a:r>
            <a:endParaRPr sz="900">
              <a:solidFill>
                <a:schemeClr val="dk2"/>
              </a:solidFill>
              <a:latin typeface="Dosis"/>
              <a:ea typeface="Dosis"/>
              <a:cs typeface="Dosis"/>
              <a:sym typeface="Dosi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40"/>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Gantt chart</a:t>
            </a:r>
            <a:endParaRPr/>
          </a:p>
        </p:txBody>
      </p:sp>
      <p:sp>
        <p:nvSpPr>
          <p:cNvPr id="857" name="Google Shape;857;p40"/>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32</a:t>
            </a:fld>
            <a:endParaRPr/>
          </a:p>
        </p:txBody>
      </p:sp>
      <p:graphicFrame>
        <p:nvGraphicFramePr>
          <p:cNvPr id="858" name="Google Shape;858;p40"/>
          <p:cNvGraphicFramePr/>
          <p:nvPr/>
        </p:nvGraphicFramePr>
        <p:xfrm>
          <a:off x="850875" y="1399074"/>
          <a:ext cx="6399550" cy="3197750"/>
        </p:xfrm>
        <a:graphic>
          <a:graphicData uri="http://schemas.openxmlformats.org/drawingml/2006/table">
            <a:tbl>
              <a:tblPr>
                <a:noFill/>
                <a:tableStyleId>{76552CDC-2D55-48DF-8EED-5E4664A762DD}</a:tableStyleId>
              </a:tblPr>
              <a:tblGrid>
                <a:gridCol w="1039650">
                  <a:extLst>
                    <a:ext uri="{9D8B030D-6E8A-4147-A177-3AD203B41FA5}">
                      <a16:colId xmlns:a16="http://schemas.microsoft.com/office/drawing/2014/main" val="20000"/>
                    </a:ext>
                  </a:extLst>
                </a:gridCol>
                <a:gridCol w="382850">
                  <a:extLst>
                    <a:ext uri="{9D8B030D-6E8A-4147-A177-3AD203B41FA5}">
                      <a16:colId xmlns:a16="http://schemas.microsoft.com/office/drawing/2014/main" val="20001"/>
                    </a:ext>
                  </a:extLst>
                </a:gridCol>
                <a:gridCol w="382850">
                  <a:extLst>
                    <a:ext uri="{9D8B030D-6E8A-4147-A177-3AD203B41FA5}">
                      <a16:colId xmlns:a16="http://schemas.microsoft.com/office/drawing/2014/main" val="20002"/>
                    </a:ext>
                  </a:extLst>
                </a:gridCol>
                <a:gridCol w="382850">
                  <a:extLst>
                    <a:ext uri="{9D8B030D-6E8A-4147-A177-3AD203B41FA5}">
                      <a16:colId xmlns:a16="http://schemas.microsoft.com/office/drawing/2014/main" val="20003"/>
                    </a:ext>
                  </a:extLst>
                </a:gridCol>
                <a:gridCol w="3828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382850">
                  <a:extLst>
                    <a:ext uri="{9D8B030D-6E8A-4147-A177-3AD203B41FA5}">
                      <a16:colId xmlns:a16="http://schemas.microsoft.com/office/drawing/2014/main" val="20006"/>
                    </a:ext>
                  </a:extLst>
                </a:gridCol>
                <a:gridCol w="382850">
                  <a:extLst>
                    <a:ext uri="{9D8B030D-6E8A-4147-A177-3AD203B41FA5}">
                      <a16:colId xmlns:a16="http://schemas.microsoft.com/office/drawing/2014/main" val="20007"/>
                    </a:ext>
                  </a:extLst>
                </a:gridCol>
                <a:gridCol w="382850">
                  <a:extLst>
                    <a:ext uri="{9D8B030D-6E8A-4147-A177-3AD203B41FA5}">
                      <a16:colId xmlns:a16="http://schemas.microsoft.com/office/drawing/2014/main" val="20008"/>
                    </a:ext>
                  </a:extLst>
                </a:gridCol>
                <a:gridCol w="382850">
                  <a:extLst>
                    <a:ext uri="{9D8B030D-6E8A-4147-A177-3AD203B41FA5}">
                      <a16:colId xmlns:a16="http://schemas.microsoft.com/office/drawing/2014/main" val="20009"/>
                    </a:ext>
                  </a:extLst>
                </a:gridCol>
                <a:gridCol w="382850">
                  <a:extLst>
                    <a:ext uri="{9D8B030D-6E8A-4147-A177-3AD203B41FA5}">
                      <a16:colId xmlns:a16="http://schemas.microsoft.com/office/drawing/2014/main" val="20010"/>
                    </a:ext>
                  </a:extLst>
                </a:gridCol>
                <a:gridCol w="382850">
                  <a:extLst>
                    <a:ext uri="{9D8B030D-6E8A-4147-A177-3AD203B41FA5}">
                      <a16:colId xmlns:a16="http://schemas.microsoft.com/office/drawing/2014/main" val="20011"/>
                    </a:ext>
                  </a:extLst>
                </a:gridCol>
                <a:gridCol w="382850">
                  <a:extLst>
                    <a:ext uri="{9D8B030D-6E8A-4147-A177-3AD203B41FA5}">
                      <a16:colId xmlns:a16="http://schemas.microsoft.com/office/drawing/2014/main" val="20012"/>
                    </a:ext>
                  </a:extLst>
                </a:gridCol>
                <a:gridCol w="382850">
                  <a:extLst>
                    <a:ext uri="{9D8B030D-6E8A-4147-A177-3AD203B41FA5}">
                      <a16:colId xmlns:a16="http://schemas.microsoft.com/office/drawing/2014/main" val="20013"/>
                    </a:ext>
                  </a:extLst>
                </a:gridCol>
                <a:gridCol w="382850">
                  <a:extLst>
                    <a:ext uri="{9D8B030D-6E8A-4147-A177-3AD203B41FA5}">
                      <a16:colId xmlns:a16="http://schemas.microsoft.com/office/drawing/2014/main" val="20014"/>
                    </a:ext>
                  </a:extLst>
                </a:gridCol>
              </a:tblGrid>
              <a:tr h="319775">
                <a:tc>
                  <a:txBody>
                    <a:bodyPr/>
                    <a:lstStyle/>
                    <a:p>
                      <a:pPr marL="0" lvl="0" indent="0" algn="l" rtl="0">
                        <a:spcBef>
                          <a:spcPts val="0"/>
                        </a:spcBef>
                        <a:spcAft>
                          <a:spcPts val="0"/>
                        </a:spcAft>
                        <a:buNone/>
                      </a:pPr>
                      <a:endParaRPr sz="800">
                        <a:solidFill>
                          <a:schemeClr val="dk2"/>
                        </a:solidFill>
                        <a:latin typeface="Dosis"/>
                        <a:ea typeface="Dosis"/>
                        <a:cs typeface="Dosis"/>
                        <a:sym typeface="Dosis"/>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rgbClr val="FFFFFF">
                          <a:alpha val="0"/>
                        </a:srgbClr>
                      </a:solidFill>
                      <a:prstDash val="solid"/>
                      <a:round/>
                      <a:headEnd type="none" w="sm" len="sm"/>
                      <a:tailEnd type="none" w="sm" len="sm"/>
                    </a:lnB>
                  </a:tcPr>
                </a:tc>
                <a:tc gridSpan="7">
                  <a:txBody>
                    <a:bodyPr/>
                    <a:lstStyle/>
                    <a:p>
                      <a:pPr marL="0" lvl="0" indent="0" algn="ctr" rtl="0">
                        <a:spcBef>
                          <a:spcPts val="0"/>
                        </a:spcBef>
                        <a:spcAft>
                          <a:spcPts val="0"/>
                        </a:spcAft>
                        <a:buNone/>
                      </a:pPr>
                      <a:r>
                        <a:rPr lang="en" sz="800" b="1">
                          <a:solidFill>
                            <a:schemeClr val="dk2"/>
                          </a:solidFill>
                          <a:latin typeface="Dosis"/>
                          <a:ea typeface="Dosis"/>
                          <a:cs typeface="Dosis"/>
                          <a:sym typeface="Dosis"/>
                        </a:rPr>
                        <a:t>Week 1</a:t>
                      </a:r>
                      <a:endParaRPr sz="800" b="1">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7">
                  <a:txBody>
                    <a:bodyPr/>
                    <a:lstStyle/>
                    <a:p>
                      <a:pPr marL="0" lvl="0" indent="0" algn="ctr" rtl="0">
                        <a:spcBef>
                          <a:spcPts val="0"/>
                        </a:spcBef>
                        <a:spcAft>
                          <a:spcPts val="0"/>
                        </a:spcAft>
                        <a:buNone/>
                      </a:pPr>
                      <a:r>
                        <a:rPr lang="en" sz="800" b="1">
                          <a:solidFill>
                            <a:schemeClr val="dk2"/>
                          </a:solidFill>
                          <a:latin typeface="Dosis"/>
                          <a:ea typeface="Dosis"/>
                          <a:cs typeface="Dosis"/>
                          <a:sym typeface="Dosis"/>
                        </a:rPr>
                        <a:t>Week 2</a:t>
                      </a:r>
                      <a:endParaRPr sz="800" b="1">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319775">
                <a:tc>
                  <a:txBody>
                    <a:bodyPr/>
                    <a:lstStyle/>
                    <a:p>
                      <a:pPr marL="0" lvl="0" indent="0" algn="l" rtl="0">
                        <a:spcBef>
                          <a:spcPts val="0"/>
                        </a:spcBef>
                        <a:spcAft>
                          <a:spcPts val="0"/>
                        </a:spcAft>
                        <a:buNone/>
                      </a:pPr>
                      <a:endParaRPr sz="800">
                        <a:solidFill>
                          <a:schemeClr val="dk2"/>
                        </a:solidFill>
                        <a:latin typeface="Dosis"/>
                        <a:ea typeface="Dosis"/>
                        <a:cs typeface="Dosis"/>
                        <a:sym typeface="Dosis"/>
                      </a:endParaRPr>
                    </a:p>
                  </a:txBody>
                  <a:tcPr marL="91425" marR="91425" marT="45700" marB="45700" anchor="ctr">
                    <a:lnL w="9525" cap="flat" cmpd="sng">
                      <a:solidFill>
                        <a:srgbClr val="FFFFFF">
                          <a:alpha val="0"/>
                        </a:srgbClr>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2</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3</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4</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5</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6</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7</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8</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9</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10</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11</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12</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13</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2"/>
                          </a:solidFill>
                          <a:latin typeface="Dosis"/>
                          <a:ea typeface="Dosis"/>
                          <a:cs typeface="Dosis"/>
                          <a:sym typeface="Dosis"/>
                        </a:rPr>
                        <a:t>14</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19775">
                <a:tc>
                  <a:txBody>
                    <a:bodyPr/>
                    <a:lstStyle/>
                    <a:p>
                      <a:pPr marL="0" lvl="0" indent="0" algn="r" rtl="0">
                        <a:spcBef>
                          <a:spcPts val="0"/>
                        </a:spcBef>
                        <a:spcAft>
                          <a:spcPts val="0"/>
                        </a:spcAft>
                        <a:buNone/>
                      </a:pPr>
                      <a:r>
                        <a:rPr lang="en" sz="800">
                          <a:solidFill>
                            <a:schemeClr val="dk2"/>
                          </a:solidFill>
                          <a:latin typeface="Dosis"/>
                          <a:ea typeface="Dosis"/>
                          <a:cs typeface="Dosis"/>
                          <a:sym typeface="Dosis"/>
                        </a:rPr>
                        <a:t>Task 1</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2</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Dosis"/>
                          <a:ea typeface="Dosis"/>
                          <a:cs typeface="Dosis"/>
                          <a:sym typeface="Dosis"/>
                        </a:rPr>
                        <a:t>◆</a:t>
                      </a: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3</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4</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800">
                          <a:solidFill>
                            <a:schemeClr val="lt1"/>
                          </a:solidFill>
                          <a:latin typeface="Dosis"/>
                          <a:ea typeface="Dosis"/>
                          <a:cs typeface="Dosis"/>
                          <a:sym typeface="Dosis"/>
                        </a:rPr>
                        <a:t>◆</a:t>
                      </a: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5</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800">
                          <a:solidFill>
                            <a:schemeClr val="lt1"/>
                          </a:solidFill>
                          <a:latin typeface="Dosis"/>
                          <a:ea typeface="Dosis"/>
                          <a:cs typeface="Dosis"/>
                          <a:sym typeface="Dosis"/>
                        </a:rPr>
                        <a:t>◆</a:t>
                      </a: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6"/>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6</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3"/>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lt2"/>
                    </a:solidFill>
                  </a:tcPr>
                </a:tc>
                <a:extLst>
                  <a:ext uri="{0D108BD9-81ED-4DB2-BD59-A6C34878D82A}">
                    <a16:rowId xmlns:a16="http://schemas.microsoft.com/office/drawing/2014/main" val="10007"/>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7</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chemeClr val="accent1"/>
                    </a:solidFill>
                  </a:tcPr>
                </a:tc>
                <a:extLst>
                  <a:ext uri="{0D108BD9-81ED-4DB2-BD59-A6C34878D82A}">
                    <a16:rowId xmlns:a16="http://schemas.microsoft.com/office/drawing/2014/main" val="10008"/>
                  </a:ext>
                </a:extLst>
              </a:tr>
              <a:tr h="319775">
                <a:tc>
                  <a:txBody>
                    <a:bodyPr/>
                    <a:lstStyle/>
                    <a:p>
                      <a:pPr marL="0" lvl="0" indent="0" algn="r" rtl="0">
                        <a:spcBef>
                          <a:spcPts val="0"/>
                        </a:spcBef>
                        <a:spcAft>
                          <a:spcPts val="0"/>
                        </a:spcAft>
                        <a:buClr>
                          <a:schemeClr val="dk1"/>
                        </a:buClr>
                        <a:buSzPts val="1100"/>
                        <a:buFont typeface="Arial"/>
                        <a:buNone/>
                      </a:pPr>
                      <a:r>
                        <a:rPr lang="en" sz="800">
                          <a:solidFill>
                            <a:schemeClr val="dk2"/>
                          </a:solidFill>
                          <a:latin typeface="Dosis"/>
                          <a:ea typeface="Dosis"/>
                          <a:cs typeface="Dosis"/>
                          <a:sym typeface="Dosis"/>
                        </a:rPr>
                        <a:t>Task 8</a:t>
                      </a:r>
                      <a:endParaRPr sz="800">
                        <a:solidFill>
                          <a:schemeClr val="dk2"/>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sz="800">
                        <a:solidFill>
                          <a:schemeClr val="lt1"/>
                        </a:solidFill>
                        <a:latin typeface="Dosis"/>
                        <a:ea typeface="Dosis"/>
                        <a:cs typeface="Dosis"/>
                        <a:sym typeface="Dosis"/>
                      </a:endParaRPr>
                    </a:p>
                  </a:txBody>
                  <a:tcPr marL="91425" marR="91425" marT="45700" marB="4570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2"/>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62"/>
        <p:cNvGrpSpPr/>
        <p:nvPr/>
      </p:nvGrpSpPr>
      <p:grpSpPr>
        <a:xfrm>
          <a:off x="0" y="0"/>
          <a:ext cx="0" cy="0"/>
          <a:chOff x="0" y="0"/>
          <a:chExt cx="0" cy="0"/>
        </a:xfrm>
      </p:grpSpPr>
      <p:sp>
        <p:nvSpPr>
          <p:cNvPr id="863" name="Google Shape;863;p4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SWOT Analysis</a:t>
            </a:r>
            <a:endParaRPr/>
          </a:p>
        </p:txBody>
      </p:sp>
      <p:sp>
        <p:nvSpPr>
          <p:cNvPr id="864" name="Google Shape;864;p4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33</a:t>
            </a:fld>
            <a:endParaRPr/>
          </a:p>
        </p:txBody>
      </p:sp>
      <p:sp>
        <p:nvSpPr>
          <p:cNvPr id="865" name="Google Shape;865;p41"/>
          <p:cNvSpPr/>
          <p:nvPr/>
        </p:nvSpPr>
        <p:spPr>
          <a:xfrm>
            <a:off x="846550" y="1436300"/>
            <a:ext cx="3447600" cy="1298700"/>
          </a:xfrm>
          <a:prstGeom prst="rect">
            <a:avLst/>
          </a:prstGeom>
          <a:solidFill>
            <a:schemeClr val="lt2"/>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Dosis"/>
                <a:ea typeface="Dosis"/>
                <a:cs typeface="Dosis"/>
                <a:sym typeface="Dosis"/>
              </a:rPr>
              <a:t>STRENGTHS</a:t>
            </a:r>
            <a:endParaRPr b="1">
              <a:solidFill>
                <a:schemeClr val="dk1"/>
              </a:solidFill>
              <a:latin typeface="Dosis"/>
              <a:ea typeface="Dosis"/>
              <a:cs typeface="Dosis"/>
              <a:sym typeface="Dosis"/>
            </a:endParaRPr>
          </a:p>
          <a:p>
            <a:pPr marL="0" lvl="0" indent="0" algn="l" rtl="0">
              <a:spcBef>
                <a:spcPts val="600"/>
              </a:spcBef>
              <a:spcAft>
                <a:spcPts val="600"/>
              </a:spcAft>
              <a:buNone/>
            </a:pPr>
            <a:r>
              <a:rPr lang="en">
                <a:solidFill>
                  <a:schemeClr val="dk1"/>
                </a:solidFill>
                <a:latin typeface="Dosis"/>
                <a:ea typeface="Dosis"/>
                <a:cs typeface="Dosis"/>
                <a:sym typeface="Dosis"/>
              </a:rPr>
              <a:t>Blue is the colour of the clear sky and the deep sea</a:t>
            </a:r>
            <a:endParaRPr>
              <a:solidFill>
                <a:schemeClr val="dk1"/>
              </a:solidFill>
              <a:latin typeface="Dosis"/>
              <a:ea typeface="Dosis"/>
              <a:cs typeface="Dosis"/>
              <a:sym typeface="Dosis"/>
            </a:endParaRPr>
          </a:p>
        </p:txBody>
      </p:sp>
      <p:sp>
        <p:nvSpPr>
          <p:cNvPr id="866" name="Google Shape;866;p41"/>
          <p:cNvSpPr/>
          <p:nvPr/>
        </p:nvSpPr>
        <p:spPr>
          <a:xfrm>
            <a:off x="4436757" y="1436300"/>
            <a:ext cx="3447600" cy="1298700"/>
          </a:xfrm>
          <a:prstGeom prst="rect">
            <a:avLst/>
          </a:prstGeom>
          <a:solidFill>
            <a:schemeClr val="lt2"/>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Dosis"/>
                <a:ea typeface="Dosis"/>
                <a:cs typeface="Dosis"/>
                <a:sym typeface="Dosis"/>
              </a:rPr>
              <a:t>WEAKNESSES</a:t>
            </a:r>
            <a:endParaRPr b="1">
              <a:solidFill>
                <a:schemeClr val="dk1"/>
              </a:solidFill>
              <a:latin typeface="Dosis"/>
              <a:ea typeface="Dosis"/>
              <a:cs typeface="Dosis"/>
              <a:sym typeface="Dosis"/>
            </a:endParaRPr>
          </a:p>
          <a:p>
            <a:pPr marL="0" lvl="0" indent="0" algn="r" rtl="0">
              <a:spcBef>
                <a:spcPts val="600"/>
              </a:spcBef>
              <a:spcAft>
                <a:spcPts val="600"/>
              </a:spcAft>
              <a:buNone/>
            </a:pPr>
            <a:r>
              <a:rPr lang="en">
                <a:solidFill>
                  <a:schemeClr val="dk1"/>
                </a:solidFill>
                <a:latin typeface="Dosis"/>
                <a:ea typeface="Dosis"/>
                <a:cs typeface="Dosis"/>
                <a:sym typeface="Dosis"/>
              </a:rPr>
              <a:t>Yellow is the color of gold, butter and ripe lemons</a:t>
            </a:r>
            <a:endParaRPr>
              <a:solidFill>
                <a:schemeClr val="dk1"/>
              </a:solidFill>
              <a:latin typeface="Dosis"/>
              <a:ea typeface="Dosis"/>
              <a:cs typeface="Dosis"/>
              <a:sym typeface="Dosis"/>
            </a:endParaRPr>
          </a:p>
        </p:txBody>
      </p:sp>
      <p:sp>
        <p:nvSpPr>
          <p:cNvPr id="867" name="Google Shape;867;p41"/>
          <p:cNvSpPr/>
          <p:nvPr/>
        </p:nvSpPr>
        <p:spPr>
          <a:xfrm>
            <a:off x="846550" y="2877617"/>
            <a:ext cx="3447600" cy="1298700"/>
          </a:xfrm>
          <a:prstGeom prst="rect">
            <a:avLst/>
          </a:prstGeom>
          <a:solidFill>
            <a:schemeClr val="lt2"/>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Dosis"/>
              <a:ea typeface="Dosis"/>
              <a:cs typeface="Dosis"/>
              <a:sym typeface="Dosis"/>
            </a:endParaRPr>
          </a:p>
          <a:p>
            <a:pPr marL="0" lvl="0" indent="0" algn="l" rtl="0">
              <a:spcBef>
                <a:spcPts val="600"/>
              </a:spcBef>
              <a:spcAft>
                <a:spcPts val="0"/>
              </a:spcAft>
              <a:buClr>
                <a:schemeClr val="dk1"/>
              </a:buClr>
              <a:buSzPts val="1100"/>
              <a:buFont typeface="Arial"/>
              <a:buNone/>
            </a:pPr>
            <a:r>
              <a:rPr lang="en">
                <a:solidFill>
                  <a:schemeClr val="dk1"/>
                </a:solidFill>
                <a:latin typeface="Dosis"/>
                <a:ea typeface="Dosis"/>
                <a:cs typeface="Dosis"/>
                <a:sym typeface="Dosis"/>
              </a:rPr>
              <a:t>Black is the color of ebony and of outer space</a:t>
            </a:r>
            <a:endParaRPr>
              <a:solidFill>
                <a:schemeClr val="dk1"/>
              </a:solidFill>
              <a:latin typeface="Dosis"/>
              <a:ea typeface="Dosis"/>
              <a:cs typeface="Dosis"/>
              <a:sym typeface="Dosis"/>
            </a:endParaRPr>
          </a:p>
          <a:p>
            <a:pPr marL="0" lvl="0" indent="0" algn="l" rtl="0">
              <a:spcBef>
                <a:spcPts val="600"/>
              </a:spcBef>
              <a:spcAft>
                <a:spcPts val="600"/>
              </a:spcAft>
              <a:buClr>
                <a:schemeClr val="dk1"/>
              </a:buClr>
              <a:buSzPts val="1100"/>
              <a:buFont typeface="Arial"/>
              <a:buNone/>
            </a:pPr>
            <a:r>
              <a:rPr lang="en" b="1">
                <a:solidFill>
                  <a:schemeClr val="dk1"/>
                </a:solidFill>
                <a:latin typeface="Dosis"/>
                <a:ea typeface="Dosis"/>
                <a:cs typeface="Dosis"/>
                <a:sym typeface="Dosis"/>
              </a:rPr>
              <a:t>OPPORTUNITIES</a:t>
            </a:r>
            <a:endParaRPr>
              <a:solidFill>
                <a:schemeClr val="dk1"/>
              </a:solidFill>
              <a:latin typeface="Dosis"/>
              <a:ea typeface="Dosis"/>
              <a:cs typeface="Dosis"/>
              <a:sym typeface="Dosis"/>
            </a:endParaRPr>
          </a:p>
        </p:txBody>
      </p:sp>
      <p:sp>
        <p:nvSpPr>
          <p:cNvPr id="868" name="Google Shape;868;p41"/>
          <p:cNvSpPr/>
          <p:nvPr/>
        </p:nvSpPr>
        <p:spPr>
          <a:xfrm>
            <a:off x="4436757" y="2877617"/>
            <a:ext cx="3447600" cy="1298700"/>
          </a:xfrm>
          <a:prstGeom prst="rect">
            <a:avLst/>
          </a:prstGeom>
          <a:solidFill>
            <a:schemeClr val="lt2"/>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Dosis"/>
                <a:ea typeface="Dosis"/>
                <a:cs typeface="Dosis"/>
                <a:sym typeface="Dosis"/>
              </a:rPr>
              <a:t>White is the color of milk and fresh snow</a:t>
            </a:r>
            <a:endParaRPr>
              <a:solidFill>
                <a:schemeClr val="dk1"/>
              </a:solidFill>
              <a:latin typeface="Dosis"/>
              <a:ea typeface="Dosis"/>
              <a:cs typeface="Dosis"/>
              <a:sym typeface="Dosis"/>
            </a:endParaRPr>
          </a:p>
          <a:p>
            <a:pPr marL="0" lvl="0" indent="0" algn="r" rtl="0">
              <a:spcBef>
                <a:spcPts val="600"/>
              </a:spcBef>
              <a:spcAft>
                <a:spcPts val="600"/>
              </a:spcAft>
              <a:buNone/>
            </a:pPr>
            <a:r>
              <a:rPr lang="en" b="1">
                <a:solidFill>
                  <a:schemeClr val="dk1"/>
                </a:solidFill>
                <a:latin typeface="Dosis"/>
                <a:ea typeface="Dosis"/>
                <a:cs typeface="Dosis"/>
                <a:sym typeface="Dosis"/>
              </a:rPr>
              <a:t>THREATS</a:t>
            </a:r>
            <a:endParaRPr>
              <a:solidFill>
                <a:schemeClr val="dk1"/>
              </a:solidFill>
              <a:latin typeface="Dosis"/>
              <a:ea typeface="Dosis"/>
              <a:cs typeface="Dosis"/>
              <a:sym typeface="Dosis"/>
            </a:endParaRPr>
          </a:p>
        </p:txBody>
      </p:sp>
      <p:sp>
        <p:nvSpPr>
          <p:cNvPr id="869" name="Google Shape;869;p41"/>
          <p:cNvSpPr/>
          <p:nvPr/>
        </p:nvSpPr>
        <p:spPr>
          <a:xfrm>
            <a:off x="3304485" y="1743651"/>
            <a:ext cx="1981200" cy="19812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1"/>
          <p:cNvSpPr/>
          <p:nvPr/>
        </p:nvSpPr>
        <p:spPr>
          <a:xfrm rot="5400000">
            <a:off x="3447226" y="1743651"/>
            <a:ext cx="1981200" cy="19812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1"/>
          <p:cNvSpPr/>
          <p:nvPr/>
        </p:nvSpPr>
        <p:spPr>
          <a:xfrm rot="10800000">
            <a:off x="3447226" y="1887516"/>
            <a:ext cx="1981200" cy="1981200"/>
          </a:xfrm>
          <a:prstGeom prst="pie">
            <a:avLst>
              <a:gd name="adj1" fmla="val 10788866"/>
              <a:gd name="adj2" fmla="val 162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1"/>
          <p:cNvSpPr/>
          <p:nvPr/>
        </p:nvSpPr>
        <p:spPr>
          <a:xfrm rot="-5400000">
            <a:off x="3304485" y="1887516"/>
            <a:ext cx="1981200" cy="19812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1"/>
          <p:cNvSpPr/>
          <p:nvPr/>
        </p:nvSpPr>
        <p:spPr>
          <a:xfrm>
            <a:off x="3760586" y="2156899"/>
            <a:ext cx="265254" cy="382689"/>
          </a:xfrm>
          <a:prstGeom prst="rect">
            <a:avLst/>
          </a:prstGeom>
        </p:spPr>
        <p:txBody>
          <a:bodyPr>
            <a:prstTxWarp prst="textPlain">
              <a:avLst/>
            </a:prstTxWarp>
          </a:bodyPr>
          <a:lstStyle/>
          <a:p>
            <a:pPr lvl="0" algn="ctr"/>
            <a:r>
              <a:rPr b="1" i="0">
                <a:ln>
                  <a:noFill/>
                </a:ln>
                <a:solidFill>
                  <a:schemeClr val="lt1"/>
                </a:solidFill>
                <a:latin typeface="Sniglet"/>
              </a:rPr>
              <a:t>S</a:t>
            </a:r>
          </a:p>
        </p:txBody>
      </p:sp>
      <p:sp>
        <p:nvSpPr>
          <p:cNvPr id="874" name="Google Shape;874;p41"/>
          <p:cNvSpPr/>
          <p:nvPr/>
        </p:nvSpPr>
        <p:spPr>
          <a:xfrm>
            <a:off x="4593015" y="2163226"/>
            <a:ext cx="380670" cy="378133"/>
          </a:xfrm>
          <a:prstGeom prst="rect">
            <a:avLst/>
          </a:prstGeom>
        </p:spPr>
        <p:txBody>
          <a:bodyPr>
            <a:prstTxWarp prst="textPlain">
              <a:avLst/>
            </a:prstTxWarp>
          </a:bodyPr>
          <a:lstStyle/>
          <a:p>
            <a:pPr lvl="0" algn="ctr"/>
            <a:r>
              <a:rPr b="1" i="0">
                <a:ln>
                  <a:noFill/>
                </a:ln>
                <a:solidFill>
                  <a:schemeClr val="lt1"/>
                </a:solidFill>
                <a:latin typeface="Sniglet"/>
              </a:rPr>
              <a:t>W</a:t>
            </a:r>
          </a:p>
        </p:txBody>
      </p:sp>
      <p:sp>
        <p:nvSpPr>
          <p:cNvPr id="875" name="Google Shape;875;p41"/>
          <p:cNvSpPr/>
          <p:nvPr/>
        </p:nvSpPr>
        <p:spPr>
          <a:xfrm>
            <a:off x="3732238" y="3063715"/>
            <a:ext cx="328530" cy="383195"/>
          </a:xfrm>
          <a:prstGeom prst="rect">
            <a:avLst/>
          </a:prstGeom>
        </p:spPr>
        <p:txBody>
          <a:bodyPr>
            <a:prstTxWarp prst="textPlain">
              <a:avLst/>
            </a:prstTxWarp>
          </a:bodyPr>
          <a:lstStyle/>
          <a:p>
            <a:pPr lvl="0" algn="ctr"/>
            <a:r>
              <a:rPr b="1" i="0">
                <a:ln>
                  <a:noFill/>
                </a:ln>
                <a:solidFill>
                  <a:schemeClr val="lt1"/>
                </a:solidFill>
                <a:latin typeface="Sniglet"/>
              </a:rPr>
              <a:t>O</a:t>
            </a:r>
          </a:p>
        </p:txBody>
      </p:sp>
      <p:sp>
        <p:nvSpPr>
          <p:cNvPr id="876" name="Google Shape;876;p41"/>
          <p:cNvSpPr/>
          <p:nvPr/>
        </p:nvSpPr>
        <p:spPr>
          <a:xfrm>
            <a:off x="4686664" y="3070042"/>
            <a:ext cx="266773" cy="382689"/>
          </a:xfrm>
          <a:prstGeom prst="rect">
            <a:avLst/>
          </a:prstGeom>
        </p:spPr>
        <p:txBody>
          <a:bodyPr>
            <a:prstTxWarp prst="textPlain">
              <a:avLst/>
            </a:prstTxWarp>
          </a:bodyPr>
          <a:lstStyle/>
          <a:p>
            <a:pPr lvl="0" algn="ctr"/>
            <a:r>
              <a:rPr b="1" i="0">
                <a:ln>
                  <a:noFill/>
                </a:ln>
                <a:solidFill>
                  <a:schemeClr val="lt1"/>
                </a:solidFill>
                <a:latin typeface="Sniglet"/>
              </a:rPr>
              <a:t>T</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80"/>
        <p:cNvGrpSpPr/>
        <p:nvPr/>
      </p:nvGrpSpPr>
      <p:grpSpPr>
        <a:xfrm>
          <a:off x="0" y="0"/>
          <a:ext cx="0" cy="0"/>
          <a:chOff x="0" y="0"/>
          <a:chExt cx="0" cy="0"/>
        </a:xfrm>
      </p:grpSpPr>
      <p:sp>
        <p:nvSpPr>
          <p:cNvPr id="881" name="Google Shape;881;p42"/>
          <p:cNvSpPr txBox="1">
            <a:spLocks noGrp="1"/>
          </p:cNvSpPr>
          <p:nvPr>
            <p:ph type="title" idx="4294967295"/>
          </p:nvPr>
        </p:nvSpPr>
        <p:spPr>
          <a:xfrm>
            <a:off x="262200" y="0"/>
            <a:ext cx="86196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Business Model Canvas</a:t>
            </a:r>
            <a:endParaRPr sz="1200"/>
          </a:p>
        </p:txBody>
      </p:sp>
      <p:sp>
        <p:nvSpPr>
          <p:cNvPr id="882" name="Google Shape;882;p42"/>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34</a:t>
            </a:fld>
            <a:endParaRPr/>
          </a:p>
        </p:txBody>
      </p:sp>
      <p:sp>
        <p:nvSpPr>
          <p:cNvPr id="883" name="Google Shape;883;p42"/>
          <p:cNvSpPr txBox="1"/>
          <p:nvPr/>
        </p:nvSpPr>
        <p:spPr>
          <a:xfrm>
            <a:off x="1986120" y="467025"/>
            <a:ext cx="1723800" cy="15945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Key Activities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800" b="1">
              <a:solidFill>
                <a:schemeClr val="dk2"/>
              </a:solidFill>
              <a:latin typeface="Dosis"/>
              <a:ea typeface="Dosis"/>
              <a:cs typeface="Dosis"/>
              <a:sym typeface="Dosis"/>
            </a:endParaRPr>
          </a:p>
        </p:txBody>
      </p:sp>
      <p:sp>
        <p:nvSpPr>
          <p:cNvPr id="884" name="Google Shape;884;p42"/>
          <p:cNvSpPr txBox="1"/>
          <p:nvPr/>
        </p:nvSpPr>
        <p:spPr>
          <a:xfrm>
            <a:off x="1986120" y="2061694"/>
            <a:ext cx="1723800" cy="15945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Key Resources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5" name="Google Shape;885;p42"/>
          <p:cNvSpPr txBox="1"/>
          <p:nvPr/>
        </p:nvSpPr>
        <p:spPr>
          <a:xfrm>
            <a:off x="3710040" y="467025"/>
            <a:ext cx="1723800" cy="31893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Value Propositions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6" name="Google Shape;886;p42"/>
          <p:cNvSpPr txBox="1"/>
          <p:nvPr/>
        </p:nvSpPr>
        <p:spPr>
          <a:xfrm>
            <a:off x="5433959" y="467025"/>
            <a:ext cx="1723800" cy="15945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Customer Relationships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7" name="Google Shape;887;p42"/>
          <p:cNvSpPr txBox="1"/>
          <p:nvPr/>
        </p:nvSpPr>
        <p:spPr>
          <a:xfrm>
            <a:off x="5433959" y="2061694"/>
            <a:ext cx="1723800" cy="15945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Channels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8" name="Google Shape;888;p42"/>
          <p:cNvSpPr txBox="1"/>
          <p:nvPr/>
        </p:nvSpPr>
        <p:spPr>
          <a:xfrm>
            <a:off x="7157879" y="467025"/>
            <a:ext cx="1723800" cy="31893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Customer Segments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89" name="Google Shape;889;p42"/>
          <p:cNvSpPr txBox="1"/>
          <p:nvPr/>
        </p:nvSpPr>
        <p:spPr>
          <a:xfrm>
            <a:off x="262200" y="467025"/>
            <a:ext cx="1723800" cy="31893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Key Partners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800" b="1">
              <a:solidFill>
                <a:schemeClr val="dk2"/>
              </a:solidFill>
              <a:latin typeface="Dosis"/>
              <a:ea typeface="Dosis"/>
              <a:cs typeface="Dosis"/>
              <a:sym typeface="Dosis"/>
            </a:endParaRPr>
          </a:p>
        </p:txBody>
      </p:sp>
      <p:sp>
        <p:nvSpPr>
          <p:cNvPr id="890" name="Google Shape;890;p42"/>
          <p:cNvSpPr txBox="1"/>
          <p:nvPr/>
        </p:nvSpPr>
        <p:spPr>
          <a:xfrm>
            <a:off x="262200" y="3656363"/>
            <a:ext cx="4309800" cy="12351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Cost Structure</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91" name="Google Shape;891;p42"/>
          <p:cNvSpPr txBox="1"/>
          <p:nvPr/>
        </p:nvSpPr>
        <p:spPr>
          <a:xfrm>
            <a:off x="4571999" y="3656363"/>
            <a:ext cx="4309800" cy="1235100"/>
          </a:xfrm>
          <a:prstGeom prst="rect">
            <a:avLst/>
          </a:prstGeom>
          <a:solidFill>
            <a:schemeClr val="lt1"/>
          </a:solidFill>
          <a:ln w="9525" cap="flat" cmpd="sng">
            <a:solidFill>
              <a:schemeClr val="accent1"/>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900" b="1">
                <a:solidFill>
                  <a:schemeClr val="dk1"/>
                </a:solidFill>
                <a:latin typeface="Dosis"/>
                <a:ea typeface="Dosis"/>
                <a:cs typeface="Dosis"/>
                <a:sym typeface="Dosis"/>
              </a:rPr>
              <a:t>Revenue Streams</a:t>
            </a:r>
            <a:endParaRPr sz="900" b="1">
              <a:solidFill>
                <a:schemeClr val="dk1"/>
              </a:solidFill>
              <a:latin typeface="Dosis"/>
              <a:ea typeface="Dosis"/>
              <a:cs typeface="Dosis"/>
              <a:sym typeface="Dosis"/>
            </a:endParaRPr>
          </a:p>
          <a:p>
            <a:pPr marL="0" lvl="0" indent="0" algn="l" rtl="0">
              <a:spcBef>
                <a:spcPts val="400"/>
              </a:spcBef>
              <a:spcAft>
                <a:spcPts val="400"/>
              </a:spcAft>
              <a:buNone/>
            </a:pPr>
            <a:r>
              <a:rPr lang="en" sz="800">
                <a:solidFill>
                  <a:schemeClr val="dk2"/>
                </a:solidFill>
                <a:latin typeface="Dosis"/>
                <a:ea typeface="Dosis"/>
                <a:cs typeface="Dosis"/>
                <a:sym typeface="Dosis"/>
              </a:rPr>
              <a:t>Insert your content</a:t>
            </a:r>
            <a:endParaRPr sz="900" b="1">
              <a:solidFill>
                <a:schemeClr val="dk1"/>
              </a:solidFill>
              <a:latin typeface="Dosis"/>
              <a:ea typeface="Dosis"/>
              <a:cs typeface="Dosis"/>
              <a:sym typeface="Dosis"/>
            </a:endParaRPr>
          </a:p>
        </p:txBody>
      </p:sp>
      <p:sp>
        <p:nvSpPr>
          <p:cNvPr id="892" name="Google Shape;892;p42"/>
          <p:cNvSpPr/>
          <p:nvPr/>
        </p:nvSpPr>
        <p:spPr>
          <a:xfrm>
            <a:off x="4297253" y="3732400"/>
            <a:ext cx="198541" cy="201044"/>
          </a:xfrm>
          <a:custGeom>
            <a:avLst/>
            <a:gdLst/>
            <a:ahLst/>
            <a:cxnLst/>
            <a:rect l="l" t="t" r="r" b="b"/>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2"/>
          <p:cNvSpPr/>
          <p:nvPr/>
        </p:nvSpPr>
        <p:spPr>
          <a:xfrm>
            <a:off x="6884808" y="543222"/>
            <a:ext cx="196873" cy="174075"/>
          </a:xfrm>
          <a:custGeom>
            <a:avLst/>
            <a:gdLst/>
            <a:ahLst/>
            <a:cxnLst/>
            <a:rect l="l" t="t" r="r" b="b"/>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2"/>
          <p:cNvSpPr/>
          <p:nvPr/>
        </p:nvSpPr>
        <p:spPr>
          <a:xfrm>
            <a:off x="1718760" y="543289"/>
            <a:ext cx="191034" cy="191868"/>
          </a:xfrm>
          <a:custGeom>
            <a:avLst/>
            <a:gdLst/>
            <a:ahLst/>
            <a:cxnLst/>
            <a:rect l="l" t="t" r="r" b="b"/>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2"/>
          <p:cNvSpPr/>
          <p:nvPr/>
        </p:nvSpPr>
        <p:spPr>
          <a:xfrm>
            <a:off x="8626235" y="543217"/>
            <a:ext cx="179355" cy="189925"/>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2"/>
          <p:cNvSpPr/>
          <p:nvPr/>
        </p:nvSpPr>
        <p:spPr>
          <a:xfrm>
            <a:off x="8598149" y="3732570"/>
            <a:ext cx="207443" cy="152946"/>
          </a:xfrm>
          <a:custGeom>
            <a:avLst/>
            <a:gdLst/>
            <a:ahLst/>
            <a:cxnLst/>
            <a:rect l="l" t="t" r="r" b="b"/>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2"/>
          <p:cNvSpPr/>
          <p:nvPr/>
        </p:nvSpPr>
        <p:spPr>
          <a:xfrm>
            <a:off x="3443920" y="543312"/>
            <a:ext cx="189925" cy="190199"/>
          </a:xfrm>
          <a:custGeom>
            <a:avLst/>
            <a:gdLst/>
            <a:ahLst/>
            <a:cxnLst/>
            <a:rect l="l" t="t" r="r" b="b"/>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2"/>
          <p:cNvSpPr/>
          <p:nvPr/>
        </p:nvSpPr>
        <p:spPr>
          <a:xfrm>
            <a:off x="5137800" y="543229"/>
            <a:ext cx="219945" cy="226904"/>
          </a:xfrm>
          <a:custGeom>
            <a:avLst/>
            <a:gdLst/>
            <a:ahLst/>
            <a:cxnLst/>
            <a:rect l="l" t="t" r="r" b="b"/>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2"/>
          <p:cNvSpPr/>
          <p:nvPr/>
        </p:nvSpPr>
        <p:spPr>
          <a:xfrm>
            <a:off x="6828073" y="2141654"/>
            <a:ext cx="253599" cy="242754"/>
          </a:xfrm>
          <a:custGeom>
            <a:avLst/>
            <a:gdLst/>
            <a:ahLst/>
            <a:cxnLst/>
            <a:rect l="l" t="t" r="r" b="b"/>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2"/>
          <p:cNvSpPr/>
          <p:nvPr/>
        </p:nvSpPr>
        <p:spPr>
          <a:xfrm>
            <a:off x="3380278" y="2137889"/>
            <a:ext cx="253583" cy="230105"/>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43"/>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Funnel</a:t>
            </a:r>
            <a:endParaRPr/>
          </a:p>
        </p:txBody>
      </p:sp>
      <p:sp>
        <p:nvSpPr>
          <p:cNvPr id="906" name="Google Shape;906;p43"/>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35</a:t>
            </a:fld>
            <a:endParaRPr/>
          </a:p>
        </p:txBody>
      </p:sp>
      <p:grpSp>
        <p:nvGrpSpPr>
          <p:cNvPr id="907" name="Google Shape;907;p43"/>
          <p:cNvGrpSpPr/>
          <p:nvPr/>
        </p:nvGrpSpPr>
        <p:grpSpPr>
          <a:xfrm>
            <a:off x="855292" y="1413043"/>
            <a:ext cx="3608219" cy="3243858"/>
            <a:chOff x="3778727" y="4460423"/>
            <a:chExt cx="720160" cy="647438"/>
          </a:xfrm>
        </p:grpSpPr>
        <p:sp>
          <p:nvSpPr>
            <p:cNvPr id="908" name="Google Shape;908;p43"/>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PURCHASE</a:t>
              </a:r>
              <a:endParaRPr sz="1200" b="1" i="0" u="none" strike="noStrike" cap="none">
                <a:solidFill>
                  <a:schemeClr val="lt1"/>
                </a:solidFill>
                <a:latin typeface="Dosis"/>
                <a:ea typeface="Dosis"/>
                <a:cs typeface="Dosis"/>
                <a:sym typeface="Dosis"/>
              </a:endParaRPr>
            </a:p>
          </p:txBody>
        </p:sp>
        <p:sp>
          <p:nvSpPr>
            <p:cNvPr id="909" name="Google Shape;909;p43"/>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LOYALTY</a:t>
              </a:r>
              <a:endParaRPr sz="1200" b="1" i="0" u="none" strike="noStrike" cap="none">
                <a:solidFill>
                  <a:schemeClr val="lt1"/>
                </a:solidFill>
                <a:latin typeface="Dosis"/>
                <a:ea typeface="Dosis"/>
                <a:cs typeface="Dosis"/>
                <a:sym typeface="Dosis"/>
              </a:endParaRPr>
            </a:p>
          </p:txBody>
        </p:sp>
        <p:sp>
          <p:nvSpPr>
            <p:cNvPr id="910" name="Google Shape;910;p43"/>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AWARENESS</a:t>
              </a:r>
              <a:endParaRPr sz="1200" b="1" i="0" u="none" strike="noStrike" cap="none">
                <a:solidFill>
                  <a:schemeClr val="lt1"/>
                </a:solidFill>
                <a:latin typeface="Dosis"/>
                <a:ea typeface="Dosis"/>
                <a:cs typeface="Dosis"/>
                <a:sym typeface="Dosis"/>
              </a:endParaRPr>
            </a:p>
          </p:txBody>
        </p:sp>
        <p:sp>
          <p:nvSpPr>
            <p:cNvPr id="911" name="Google Shape;911;p43"/>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EVALUATION</a:t>
              </a:r>
              <a:endParaRPr sz="1200" b="1" i="0" u="none" strike="noStrike" cap="none">
                <a:solidFill>
                  <a:schemeClr val="lt1"/>
                </a:solidFill>
                <a:latin typeface="Dosis"/>
                <a:ea typeface="Dosis"/>
                <a:cs typeface="Dosis"/>
                <a:sym typeface="Dosis"/>
              </a:endParaRPr>
            </a:p>
          </p:txBody>
        </p:sp>
        <p:sp>
          <p:nvSpPr>
            <p:cNvPr id="912" name="Google Shape;912;p43"/>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DISCOVERY</a:t>
              </a:r>
              <a:endParaRPr sz="1200" b="1" i="0" u="none" strike="noStrike" cap="none">
                <a:solidFill>
                  <a:schemeClr val="lt1"/>
                </a:solidFill>
                <a:latin typeface="Dosis"/>
                <a:ea typeface="Dosis"/>
                <a:cs typeface="Dosis"/>
                <a:sym typeface="Dosis"/>
              </a:endParaRPr>
            </a:p>
          </p:txBody>
        </p:sp>
        <p:sp>
          <p:nvSpPr>
            <p:cNvPr id="913" name="Google Shape;913;p43"/>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r>
                <a:rPr lang="en" sz="1200" b="1">
                  <a:solidFill>
                    <a:schemeClr val="lt1"/>
                  </a:solidFill>
                  <a:latin typeface="Dosis"/>
                  <a:ea typeface="Dosis"/>
                  <a:cs typeface="Dosis"/>
                  <a:sym typeface="Dosis"/>
                </a:rPr>
                <a:t>INTENT</a:t>
              </a:r>
              <a:endParaRPr sz="1200" b="1" i="0" u="none" strike="noStrike" cap="none">
                <a:solidFill>
                  <a:schemeClr val="lt1"/>
                </a:solidFill>
                <a:latin typeface="Dosis"/>
                <a:ea typeface="Dosis"/>
                <a:cs typeface="Dosis"/>
                <a:sym typeface="Dosis"/>
              </a:endParaRPr>
            </a:p>
          </p:txBody>
        </p:sp>
        <p:sp>
          <p:nvSpPr>
            <p:cNvPr id="914" name="Google Shape;914;p43"/>
            <p:cNvSpPr/>
            <p:nvPr/>
          </p:nvSpPr>
          <p:spPr>
            <a:xfrm>
              <a:off x="3778727" y="4460423"/>
              <a:ext cx="719100" cy="79200"/>
            </a:xfrm>
            <a:prstGeom prst="ellipse">
              <a:avLst/>
            </a:prstGeom>
            <a:solidFill>
              <a:schemeClr val="lt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400"/>
                <a:buFont typeface="Calibri"/>
                <a:buNone/>
              </a:pPr>
              <a:endParaRPr sz="1200" b="1" i="0" u="none" strike="noStrike" cap="none">
                <a:solidFill>
                  <a:schemeClr val="lt1"/>
                </a:solidFill>
                <a:latin typeface="Dosis"/>
                <a:ea typeface="Dosis"/>
                <a:cs typeface="Dosis"/>
                <a:sym typeface="Dosis"/>
              </a:endParaRPr>
            </a:p>
          </p:txBody>
        </p:sp>
      </p:grpSp>
      <p:cxnSp>
        <p:nvCxnSpPr>
          <p:cNvPr id="915" name="Google Shape;915;p43"/>
          <p:cNvCxnSpPr/>
          <p:nvPr/>
        </p:nvCxnSpPr>
        <p:spPr>
          <a:xfrm>
            <a:off x="4383550" y="1950075"/>
            <a:ext cx="1056900" cy="0"/>
          </a:xfrm>
          <a:prstGeom prst="straightConnector1">
            <a:avLst/>
          </a:prstGeom>
          <a:noFill/>
          <a:ln w="9525" cap="flat" cmpd="sng">
            <a:solidFill>
              <a:schemeClr val="accent1"/>
            </a:solidFill>
            <a:prstDash val="solid"/>
            <a:round/>
            <a:headEnd type="oval" w="med" len="med"/>
            <a:tailEnd type="oval" w="med" len="med"/>
          </a:ln>
        </p:spPr>
      </p:cxnSp>
      <p:sp>
        <p:nvSpPr>
          <p:cNvPr id="916" name="Google Shape;916;p43"/>
          <p:cNvSpPr txBox="1"/>
          <p:nvPr/>
        </p:nvSpPr>
        <p:spPr>
          <a:xfrm>
            <a:off x="5502050" y="177802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17" name="Google Shape;917;p43"/>
          <p:cNvCxnSpPr/>
          <p:nvPr/>
        </p:nvCxnSpPr>
        <p:spPr>
          <a:xfrm>
            <a:off x="4227875" y="2431700"/>
            <a:ext cx="1212600" cy="0"/>
          </a:xfrm>
          <a:prstGeom prst="straightConnector1">
            <a:avLst/>
          </a:prstGeom>
          <a:noFill/>
          <a:ln w="9525" cap="flat" cmpd="sng">
            <a:solidFill>
              <a:schemeClr val="accent2"/>
            </a:solidFill>
            <a:prstDash val="solid"/>
            <a:round/>
            <a:headEnd type="oval" w="med" len="med"/>
            <a:tailEnd type="oval" w="med" len="med"/>
          </a:ln>
        </p:spPr>
      </p:cxnSp>
      <p:sp>
        <p:nvSpPr>
          <p:cNvPr id="918" name="Google Shape;918;p43"/>
          <p:cNvSpPr txBox="1"/>
          <p:nvPr/>
        </p:nvSpPr>
        <p:spPr>
          <a:xfrm>
            <a:off x="5502050" y="225964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19" name="Google Shape;919;p43"/>
          <p:cNvCxnSpPr/>
          <p:nvPr/>
        </p:nvCxnSpPr>
        <p:spPr>
          <a:xfrm>
            <a:off x="4006650" y="2913325"/>
            <a:ext cx="1433700" cy="0"/>
          </a:xfrm>
          <a:prstGeom prst="straightConnector1">
            <a:avLst/>
          </a:prstGeom>
          <a:noFill/>
          <a:ln w="9525" cap="flat" cmpd="sng">
            <a:solidFill>
              <a:schemeClr val="accent3"/>
            </a:solidFill>
            <a:prstDash val="solid"/>
            <a:round/>
            <a:headEnd type="oval" w="med" len="med"/>
            <a:tailEnd type="oval" w="med" len="med"/>
          </a:ln>
        </p:spPr>
      </p:cxnSp>
      <p:sp>
        <p:nvSpPr>
          <p:cNvPr id="920" name="Google Shape;920;p43"/>
          <p:cNvSpPr txBox="1"/>
          <p:nvPr/>
        </p:nvSpPr>
        <p:spPr>
          <a:xfrm>
            <a:off x="5502050" y="274125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21" name="Google Shape;921;p43"/>
          <p:cNvCxnSpPr/>
          <p:nvPr/>
        </p:nvCxnSpPr>
        <p:spPr>
          <a:xfrm>
            <a:off x="3818200" y="3394925"/>
            <a:ext cx="1622100" cy="0"/>
          </a:xfrm>
          <a:prstGeom prst="straightConnector1">
            <a:avLst/>
          </a:prstGeom>
          <a:noFill/>
          <a:ln w="9525" cap="flat" cmpd="sng">
            <a:solidFill>
              <a:schemeClr val="accent4"/>
            </a:solidFill>
            <a:prstDash val="solid"/>
            <a:round/>
            <a:headEnd type="oval" w="med" len="med"/>
            <a:tailEnd type="oval" w="med" len="med"/>
          </a:ln>
        </p:spPr>
      </p:cxnSp>
      <p:sp>
        <p:nvSpPr>
          <p:cNvPr id="922" name="Google Shape;922;p43"/>
          <p:cNvSpPr txBox="1"/>
          <p:nvPr/>
        </p:nvSpPr>
        <p:spPr>
          <a:xfrm>
            <a:off x="5502050" y="322287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23" name="Google Shape;923;p43"/>
          <p:cNvCxnSpPr/>
          <p:nvPr/>
        </p:nvCxnSpPr>
        <p:spPr>
          <a:xfrm>
            <a:off x="3613350" y="3876550"/>
            <a:ext cx="1827000" cy="0"/>
          </a:xfrm>
          <a:prstGeom prst="straightConnector1">
            <a:avLst/>
          </a:prstGeom>
          <a:noFill/>
          <a:ln w="9525" cap="flat" cmpd="sng">
            <a:solidFill>
              <a:schemeClr val="accent5"/>
            </a:solidFill>
            <a:prstDash val="solid"/>
            <a:round/>
            <a:headEnd type="oval" w="med" len="med"/>
            <a:tailEnd type="oval" w="med" len="med"/>
          </a:ln>
        </p:spPr>
      </p:cxnSp>
      <p:sp>
        <p:nvSpPr>
          <p:cNvPr id="924" name="Google Shape;924;p43"/>
          <p:cNvSpPr txBox="1"/>
          <p:nvPr/>
        </p:nvSpPr>
        <p:spPr>
          <a:xfrm>
            <a:off x="5502050" y="3704485"/>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cxnSp>
        <p:nvCxnSpPr>
          <p:cNvPr id="925" name="Google Shape;925;p43"/>
          <p:cNvCxnSpPr/>
          <p:nvPr/>
        </p:nvCxnSpPr>
        <p:spPr>
          <a:xfrm>
            <a:off x="3400325" y="4358150"/>
            <a:ext cx="2031600" cy="0"/>
          </a:xfrm>
          <a:prstGeom prst="straightConnector1">
            <a:avLst/>
          </a:prstGeom>
          <a:noFill/>
          <a:ln w="9525" cap="flat" cmpd="sng">
            <a:solidFill>
              <a:schemeClr val="accent6"/>
            </a:solidFill>
            <a:prstDash val="solid"/>
            <a:round/>
            <a:headEnd type="oval" w="med" len="med"/>
            <a:tailEnd type="oval" w="med" len="med"/>
          </a:ln>
        </p:spPr>
      </p:cxnSp>
      <p:sp>
        <p:nvSpPr>
          <p:cNvPr id="926" name="Google Shape;926;p43"/>
          <p:cNvSpPr txBox="1"/>
          <p:nvPr/>
        </p:nvSpPr>
        <p:spPr>
          <a:xfrm>
            <a:off x="5502050" y="4186100"/>
            <a:ext cx="2786700" cy="3441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None/>
            </a:pPr>
            <a:r>
              <a:rPr lang="en" sz="1000">
                <a:solidFill>
                  <a:schemeClr val="dk2"/>
                </a:solidFill>
                <a:latin typeface="Dosis"/>
                <a:ea typeface="Dosis"/>
                <a:cs typeface="Dosis"/>
                <a:sym typeface="Dosis"/>
              </a:rPr>
              <a:t>Insert your content</a:t>
            </a:r>
            <a:endParaRPr sz="1000">
              <a:solidFill>
                <a:schemeClr val="dk2"/>
              </a:solidFill>
              <a:latin typeface="Dosis"/>
              <a:ea typeface="Dosis"/>
              <a:cs typeface="Dosis"/>
              <a:sym typeface="Dosi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30"/>
        <p:cNvGrpSpPr/>
        <p:nvPr/>
      </p:nvGrpSpPr>
      <p:grpSpPr>
        <a:xfrm>
          <a:off x="0" y="0"/>
          <a:ext cx="0" cy="0"/>
          <a:chOff x="0" y="0"/>
          <a:chExt cx="0" cy="0"/>
        </a:xfrm>
      </p:grpSpPr>
      <p:sp>
        <p:nvSpPr>
          <p:cNvPr id="931" name="Google Shape;931;p44"/>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Team Presentation</a:t>
            </a:r>
            <a:endParaRPr/>
          </a:p>
        </p:txBody>
      </p:sp>
      <p:sp>
        <p:nvSpPr>
          <p:cNvPr id="932" name="Google Shape;932;p44"/>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36</a:t>
            </a:fld>
            <a:endParaRPr/>
          </a:p>
        </p:txBody>
      </p:sp>
      <p:pic>
        <p:nvPicPr>
          <p:cNvPr id="933" name="Google Shape;933;p44"/>
          <p:cNvPicPr preferRelativeResize="0"/>
          <p:nvPr/>
        </p:nvPicPr>
        <p:blipFill rotWithShape="1">
          <a:blip r:embed="rId3">
            <a:alphaModFix/>
          </a:blip>
          <a:srcRect l="19633" t="9820" b="9812"/>
          <a:stretch/>
        </p:blipFill>
        <p:spPr>
          <a:xfrm>
            <a:off x="855300" y="1789850"/>
            <a:ext cx="1367400" cy="1367400"/>
          </a:xfrm>
          <a:prstGeom prst="ellipse">
            <a:avLst/>
          </a:prstGeom>
          <a:noFill/>
          <a:ln>
            <a:noFill/>
          </a:ln>
        </p:spPr>
      </p:pic>
      <p:sp>
        <p:nvSpPr>
          <p:cNvPr id="934" name="Google Shape;934;p44"/>
          <p:cNvSpPr txBox="1"/>
          <p:nvPr/>
        </p:nvSpPr>
        <p:spPr>
          <a:xfrm>
            <a:off x="859914" y="3276446"/>
            <a:ext cx="1367400" cy="67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Dosis"/>
                <a:ea typeface="Dosis"/>
                <a:cs typeface="Dosis"/>
                <a:sym typeface="Dosis"/>
              </a:rPr>
              <a:t>Imani Jackson</a:t>
            </a:r>
            <a:br>
              <a:rPr lang="en">
                <a:latin typeface="Dosis"/>
                <a:ea typeface="Dosis"/>
                <a:cs typeface="Dosis"/>
                <a:sym typeface="Dosis"/>
              </a:rPr>
            </a:br>
            <a:r>
              <a:rPr lang="en" sz="800">
                <a:solidFill>
                  <a:schemeClr val="dk2"/>
                </a:solidFill>
                <a:latin typeface="Dosis"/>
                <a:ea typeface="Dosis"/>
                <a:cs typeface="Dosis"/>
                <a:sym typeface="Dosis"/>
              </a:rPr>
              <a:t>JOB TITLE</a:t>
            </a:r>
            <a:endParaRPr sz="800">
              <a:solidFill>
                <a:schemeClr val="dk2"/>
              </a:solidFill>
              <a:latin typeface="Dosis"/>
              <a:ea typeface="Dosis"/>
              <a:cs typeface="Dosis"/>
              <a:sym typeface="Dosis"/>
            </a:endParaRPr>
          </a:p>
          <a:p>
            <a:pPr marL="0" lvl="0" indent="0" algn="ctr" rtl="0">
              <a:spcBef>
                <a:spcPts val="400"/>
              </a:spcBef>
              <a:spcAft>
                <a:spcPts val="0"/>
              </a:spcAft>
              <a:buNone/>
            </a:pPr>
            <a:r>
              <a:rPr lang="en" sz="900">
                <a:solidFill>
                  <a:schemeClr val="dk2"/>
                </a:solidFill>
                <a:latin typeface="Dosis"/>
                <a:ea typeface="Dosis"/>
                <a:cs typeface="Dosis"/>
                <a:sym typeface="Dosis"/>
              </a:rPr>
              <a:t>Blue is the colour of the clear sky and the deep sea</a:t>
            </a:r>
            <a:endParaRPr>
              <a:latin typeface="Dosis"/>
              <a:ea typeface="Dosis"/>
              <a:cs typeface="Dosis"/>
              <a:sym typeface="Dosis"/>
            </a:endParaRPr>
          </a:p>
          <a:p>
            <a:pPr marL="0" lvl="0" indent="0" algn="ctr" rtl="0">
              <a:spcBef>
                <a:spcPts val="400"/>
              </a:spcBef>
              <a:spcAft>
                <a:spcPts val="400"/>
              </a:spcAft>
              <a:buNone/>
            </a:pPr>
            <a:endParaRPr>
              <a:latin typeface="Dosis"/>
              <a:ea typeface="Dosis"/>
              <a:cs typeface="Dosis"/>
              <a:sym typeface="Dosis"/>
            </a:endParaRPr>
          </a:p>
        </p:txBody>
      </p:sp>
      <p:pic>
        <p:nvPicPr>
          <p:cNvPr id="935" name="Google Shape;935;p44"/>
          <p:cNvPicPr preferRelativeResize="0"/>
          <p:nvPr/>
        </p:nvPicPr>
        <p:blipFill rotWithShape="1">
          <a:blip r:embed="rId4">
            <a:alphaModFix/>
          </a:blip>
          <a:srcRect/>
          <a:stretch/>
        </p:blipFill>
        <p:spPr>
          <a:xfrm>
            <a:off x="2673097" y="1789850"/>
            <a:ext cx="1367400" cy="1367400"/>
          </a:xfrm>
          <a:prstGeom prst="ellipse">
            <a:avLst/>
          </a:prstGeom>
          <a:noFill/>
          <a:ln>
            <a:noFill/>
          </a:ln>
        </p:spPr>
      </p:pic>
      <p:sp>
        <p:nvSpPr>
          <p:cNvPr id="936" name="Google Shape;936;p44"/>
          <p:cNvSpPr txBox="1"/>
          <p:nvPr/>
        </p:nvSpPr>
        <p:spPr>
          <a:xfrm>
            <a:off x="2677711" y="3276446"/>
            <a:ext cx="1367400" cy="67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Dosis"/>
                <a:ea typeface="Dosis"/>
                <a:cs typeface="Dosis"/>
                <a:sym typeface="Dosis"/>
              </a:rPr>
              <a:t>Marcos Galán</a:t>
            </a:r>
            <a:br>
              <a:rPr lang="en">
                <a:latin typeface="Dosis"/>
                <a:ea typeface="Dosis"/>
                <a:cs typeface="Dosis"/>
                <a:sym typeface="Dosis"/>
              </a:rPr>
            </a:br>
            <a:r>
              <a:rPr lang="en" sz="800">
                <a:solidFill>
                  <a:schemeClr val="dk2"/>
                </a:solidFill>
                <a:latin typeface="Dosis"/>
                <a:ea typeface="Dosis"/>
                <a:cs typeface="Dosis"/>
                <a:sym typeface="Dosis"/>
              </a:rPr>
              <a:t>JOB TITLE</a:t>
            </a:r>
            <a:endParaRPr sz="800">
              <a:solidFill>
                <a:schemeClr val="dk2"/>
              </a:solidFill>
              <a:latin typeface="Dosis"/>
              <a:ea typeface="Dosis"/>
              <a:cs typeface="Dosis"/>
              <a:sym typeface="Dosis"/>
            </a:endParaRPr>
          </a:p>
          <a:p>
            <a:pPr marL="0" lvl="0" indent="0" algn="ctr" rtl="0">
              <a:spcBef>
                <a:spcPts val="400"/>
              </a:spcBef>
              <a:spcAft>
                <a:spcPts val="0"/>
              </a:spcAft>
              <a:buNone/>
            </a:pPr>
            <a:r>
              <a:rPr lang="en" sz="900">
                <a:solidFill>
                  <a:schemeClr val="dk2"/>
                </a:solidFill>
                <a:latin typeface="Dosis"/>
                <a:ea typeface="Dosis"/>
                <a:cs typeface="Dosis"/>
                <a:sym typeface="Dosis"/>
              </a:rPr>
              <a:t>Blue is the colour of the clear sky and the deep sea</a:t>
            </a:r>
            <a:endParaRPr>
              <a:latin typeface="Dosis"/>
              <a:ea typeface="Dosis"/>
              <a:cs typeface="Dosis"/>
              <a:sym typeface="Dosis"/>
            </a:endParaRPr>
          </a:p>
          <a:p>
            <a:pPr marL="0" lvl="0" indent="0" algn="ctr" rtl="0">
              <a:spcBef>
                <a:spcPts val="400"/>
              </a:spcBef>
              <a:spcAft>
                <a:spcPts val="400"/>
              </a:spcAft>
              <a:buNone/>
            </a:pPr>
            <a:endParaRPr>
              <a:latin typeface="Dosis"/>
              <a:ea typeface="Dosis"/>
              <a:cs typeface="Dosis"/>
              <a:sym typeface="Dosis"/>
            </a:endParaRPr>
          </a:p>
        </p:txBody>
      </p:sp>
      <p:pic>
        <p:nvPicPr>
          <p:cNvPr id="937" name="Google Shape;937;p44"/>
          <p:cNvPicPr preferRelativeResize="0"/>
          <p:nvPr/>
        </p:nvPicPr>
        <p:blipFill rotWithShape="1">
          <a:blip r:embed="rId5">
            <a:alphaModFix/>
          </a:blip>
          <a:srcRect l="47271" t="22330" b="24940"/>
          <a:stretch/>
        </p:blipFill>
        <p:spPr>
          <a:xfrm>
            <a:off x="4490895" y="1789850"/>
            <a:ext cx="1367400" cy="1367400"/>
          </a:xfrm>
          <a:prstGeom prst="ellipse">
            <a:avLst/>
          </a:prstGeom>
          <a:noFill/>
          <a:ln>
            <a:noFill/>
          </a:ln>
        </p:spPr>
      </p:pic>
      <p:sp>
        <p:nvSpPr>
          <p:cNvPr id="938" name="Google Shape;938;p44"/>
          <p:cNvSpPr txBox="1"/>
          <p:nvPr/>
        </p:nvSpPr>
        <p:spPr>
          <a:xfrm>
            <a:off x="4495509" y="3276446"/>
            <a:ext cx="1367400" cy="67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Dosis"/>
                <a:ea typeface="Dosis"/>
                <a:cs typeface="Dosis"/>
                <a:sym typeface="Dosis"/>
              </a:rPr>
              <a:t>Ixchel Valdía</a:t>
            </a:r>
            <a:br>
              <a:rPr lang="en">
                <a:latin typeface="Dosis"/>
                <a:ea typeface="Dosis"/>
                <a:cs typeface="Dosis"/>
                <a:sym typeface="Dosis"/>
              </a:rPr>
            </a:br>
            <a:r>
              <a:rPr lang="en" sz="800">
                <a:solidFill>
                  <a:schemeClr val="dk2"/>
                </a:solidFill>
                <a:latin typeface="Dosis"/>
                <a:ea typeface="Dosis"/>
                <a:cs typeface="Dosis"/>
                <a:sym typeface="Dosis"/>
              </a:rPr>
              <a:t>JOB TITLE</a:t>
            </a:r>
            <a:endParaRPr sz="800">
              <a:solidFill>
                <a:schemeClr val="dk2"/>
              </a:solidFill>
              <a:latin typeface="Dosis"/>
              <a:ea typeface="Dosis"/>
              <a:cs typeface="Dosis"/>
              <a:sym typeface="Dosis"/>
            </a:endParaRPr>
          </a:p>
          <a:p>
            <a:pPr marL="0" lvl="0" indent="0" algn="ctr" rtl="0">
              <a:spcBef>
                <a:spcPts val="400"/>
              </a:spcBef>
              <a:spcAft>
                <a:spcPts val="0"/>
              </a:spcAft>
              <a:buNone/>
            </a:pPr>
            <a:r>
              <a:rPr lang="en" sz="900">
                <a:solidFill>
                  <a:schemeClr val="dk2"/>
                </a:solidFill>
                <a:latin typeface="Dosis"/>
                <a:ea typeface="Dosis"/>
                <a:cs typeface="Dosis"/>
                <a:sym typeface="Dosis"/>
              </a:rPr>
              <a:t>Blue is the colour of the clear sky and the deep sea</a:t>
            </a:r>
            <a:endParaRPr>
              <a:latin typeface="Dosis"/>
              <a:ea typeface="Dosis"/>
              <a:cs typeface="Dosis"/>
              <a:sym typeface="Dosis"/>
            </a:endParaRPr>
          </a:p>
          <a:p>
            <a:pPr marL="0" lvl="0" indent="0" algn="ctr" rtl="0">
              <a:spcBef>
                <a:spcPts val="400"/>
              </a:spcBef>
              <a:spcAft>
                <a:spcPts val="400"/>
              </a:spcAft>
              <a:buNone/>
            </a:pPr>
            <a:endParaRPr>
              <a:latin typeface="Dosis"/>
              <a:ea typeface="Dosis"/>
              <a:cs typeface="Dosis"/>
              <a:sym typeface="Dosis"/>
            </a:endParaRPr>
          </a:p>
        </p:txBody>
      </p:sp>
      <p:pic>
        <p:nvPicPr>
          <p:cNvPr id="939" name="Google Shape;939;p44"/>
          <p:cNvPicPr preferRelativeResize="0"/>
          <p:nvPr/>
        </p:nvPicPr>
        <p:blipFill rotWithShape="1">
          <a:blip r:embed="rId6">
            <a:alphaModFix/>
          </a:blip>
          <a:srcRect t="3926" b="29406"/>
          <a:stretch/>
        </p:blipFill>
        <p:spPr>
          <a:xfrm>
            <a:off x="6308692" y="1789850"/>
            <a:ext cx="1367400" cy="1367400"/>
          </a:xfrm>
          <a:prstGeom prst="ellipse">
            <a:avLst/>
          </a:prstGeom>
          <a:noFill/>
          <a:ln>
            <a:noFill/>
          </a:ln>
        </p:spPr>
      </p:pic>
      <p:sp>
        <p:nvSpPr>
          <p:cNvPr id="940" name="Google Shape;940;p44"/>
          <p:cNvSpPr txBox="1"/>
          <p:nvPr/>
        </p:nvSpPr>
        <p:spPr>
          <a:xfrm>
            <a:off x="6313306" y="3276446"/>
            <a:ext cx="1367400" cy="67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a:solidFill>
                  <a:schemeClr val="dk1"/>
                </a:solidFill>
                <a:latin typeface="Dosis"/>
                <a:ea typeface="Dosis"/>
                <a:cs typeface="Dosis"/>
                <a:sym typeface="Dosis"/>
              </a:rPr>
              <a:t>Nils Årud</a:t>
            </a:r>
            <a:br>
              <a:rPr lang="en">
                <a:latin typeface="Dosis"/>
                <a:ea typeface="Dosis"/>
                <a:cs typeface="Dosis"/>
                <a:sym typeface="Dosis"/>
              </a:rPr>
            </a:br>
            <a:r>
              <a:rPr lang="en" sz="800">
                <a:solidFill>
                  <a:schemeClr val="dk2"/>
                </a:solidFill>
                <a:latin typeface="Dosis"/>
                <a:ea typeface="Dosis"/>
                <a:cs typeface="Dosis"/>
                <a:sym typeface="Dosis"/>
              </a:rPr>
              <a:t>JOB TITLE</a:t>
            </a:r>
            <a:endParaRPr sz="800">
              <a:solidFill>
                <a:schemeClr val="dk2"/>
              </a:solidFill>
              <a:latin typeface="Dosis"/>
              <a:ea typeface="Dosis"/>
              <a:cs typeface="Dosis"/>
              <a:sym typeface="Dosis"/>
            </a:endParaRPr>
          </a:p>
          <a:p>
            <a:pPr marL="0" lvl="0" indent="0" algn="ctr" rtl="0">
              <a:spcBef>
                <a:spcPts val="400"/>
              </a:spcBef>
              <a:spcAft>
                <a:spcPts val="0"/>
              </a:spcAft>
              <a:buNone/>
            </a:pPr>
            <a:r>
              <a:rPr lang="en" sz="900">
                <a:solidFill>
                  <a:schemeClr val="dk2"/>
                </a:solidFill>
                <a:latin typeface="Dosis"/>
                <a:ea typeface="Dosis"/>
                <a:cs typeface="Dosis"/>
                <a:sym typeface="Dosis"/>
              </a:rPr>
              <a:t>Blue is the colour of the clear sky and the deep sea</a:t>
            </a:r>
            <a:endParaRPr>
              <a:latin typeface="Dosis"/>
              <a:ea typeface="Dosis"/>
              <a:cs typeface="Dosis"/>
              <a:sym typeface="Dosis"/>
            </a:endParaRPr>
          </a:p>
          <a:p>
            <a:pPr marL="0" lvl="0" indent="0" algn="ctr" rtl="0">
              <a:spcBef>
                <a:spcPts val="400"/>
              </a:spcBef>
              <a:spcAft>
                <a:spcPts val="400"/>
              </a:spcAft>
              <a:buNone/>
            </a:pPr>
            <a:endParaRPr>
              <a:latin typeface="Dosis"/>
              <a:ea typeface="Dosis"/>
              <a:cs typeface="Dosis"/>
              <a:sym typeface="Dosi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45"/>
          <p:cNvSpPr txBox="1">
            <a:spLocks noGrp="1"/>
          </p:cNvSpPr>
          <p:nvPr>
            <p:ph type="title" idx="4294967295"/>
          </p:nvPr>
        </p:nvSpPr>
        <p:spPr>
          <a:xfrm>
            <a:off x="467100" y="0"/>
            <a:ext cx="8209800" cy="46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00"/>
              <a:t>Competitor Matrix</a:t>
            </a:r>
            <a:endParaRPr sz="1200"/>
          </a:p>
        </p:txBody>
      </p:sp>
      <p:sp>
        <p:nvSpPr>
          <p:cNvPr id="946" name="Google Shape;946;p45"/>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37</a:t>
            </a:fld>
            <a:endParaRPr/>
          </a:p>
        </p:txBody>
      </p:sp>
      <p:cxnSp>
        <p:nvCxnSpPr>
          <p:cNvPr id="947" name="Google Shape;947;p45"/>
          <p:cNvCxnSpPr/>
          <p:nvPr/>
        </p:nvCxnSpPr>
        <p:spPr>
          <a:xfrm>
            <a:off x="4572000" y="467100"/>
            <a:ext cx="0" cy="4209000"/>
          </a:xfrm>
          <a:prstGeom prst="straightConnector1">
            <a:avLst/>
          </a:prstGeom>
          <a:noFill/>
          <a:ln w="19050" cap="flat" cmpd="sng">
            <a:solidFill>
              <a:schemeClr val="dk2"/>
            </a:solidFill>
            <a:prstDash val="solid"/>
            <a:round/>
            <a:headEnd type="triangle" w="sm" len="sm"/>
            <a:tailEnd type="triangle" w="sm" len="sm"/>
          </a:ln>
        </p:spPr>
      </p:cxnSp>
      <p:cxnSp>
        <p:nvCxnSpPr>
          <p:cNvPr id="948" name="Google Shape;948;p45"/>
          <p:cNvCxnSpPr/>
          <p:nvPr/>
        </p:nvCxnSpPr>
        <p:spPr>
          <a:xfrm>
            <a:off x="467100" y="2571600"/>
            <a:ext cx="8209800" cy="0"/>
          </a:xfrm>
          <a:prstGeom prst="straightConnector1">
            <a:avLst/>
          </a:prstGeom>
          <a:noFill/>
          <a:ln w="19050" cap="flat" cmpd="sng">
            <a:solidFill>
              <a:schemeClr val="dk2"/>
            </a:solidFill>
            <a:prstDash val="solid"/>
            <a:round/>
            <a:headEnd type="triangle" w="sm" len="sm"/>
            <a:tailEnd type="triangle" w="sm" len="sm"/>
          </a:ln>
        </p:spPr>
      </p:cxnSp>
      <p:sp>
        <p:nvSpPr>
          <p:cNvPr id="949" name="Google Shape;949;p45"/>
          <p:cNvSpPr txBox="1"/>
          <p:nvPr/>
        </p:nvSpPr>
        <p:spPr>
          <a:xfrm rot="-5400000">
            <a:off x="-258750" y="248893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Dosis"/>
                <a:ea typeface="Dosis"/>
                <a:cs typeface="Dosis"/>
                <a:sym typeface="Dosis"/>
              </a:rPr>
              <a:t>LOW VALUE 1</a:t>
            </a:r>
            <a:endParaRPr sz="800">
              <a:solidFill>
                <a:schemeClr val="dk2"/>
              </a:solidFill>
              <a:latin typeface="Dosis"/>
              <a:ea typeface="Dosis"/>
              <a:cs typeface="Dosis"/>
              <a:sym typeface="Dosis"/>
            </a:endParaRPr>
          </a:p>
        </p:txBody>
      </p:sp>
      <p:sp>
        <p:nvSpPr>
          <p:cNvPr id="950" name="Google Shape;950;p45"/>
          <p:cNvSpPr txBox="1"/>
          <p:nvPr/>
        </p:nvSpPr>
        <p:spPr>
          <a:xfrm rot="5400000">
            <a:off x="8116400" y="2488925"/>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Dosis"/>
                <a:ea typeface="Dosis"/>
                <a:cs typeface="Dosis"/>
                <a:sym typeface="Dosis"/>
              </a:rPr>
              <a:t>HIGH VALUE 1</a:t>
            </a:r>
            <a:endParaRPr sz="800">
              <a:solidFill>
                <a:schemeClr val="dk2"/>
              </a:solidFill>
              <a:latin typeface="Dosis"/>
              <a:ea typeface="Dosis"/>
              <a:cs typeface="Dosis"/>
              <a:sym typeface="Dosis"/>
            </a:endParaRPr>
          </a:p>
        </p:txBody>
      </p:sp>
      <p:sp>
        <p:nvSpPr>
          <p:cNvPr id="951" name="Google Shape;951;p45"/>
          <p:cNvSpPr txBox="1"/>
          <p:nvPr/>
        </p:nvSpPr>
        <p:spPr>
          <a:xfrm>
            <a:off x="3928825" y="4676063"/>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Dosis"/>
                <a:ea typeface="Dosis"/>
                <a:cs typeface="Dosis"/>
                <a:sym typeface="Dosis"/>
              </a:rPr>
              <a:t>LOW VALUE 2</a:t>
            </a:r>
            <a:endParaRPr sz="800">
              <a:solidFill>
                <a:schemeClr val="dk2"/>
              </a:solidFill>
              <a:latin typeface="Dosis"/>
              <a:ea typeface="Dosis"/>
              <a:cs typeface="Dosis"/>
              <a:sym typeface="Dosis"/>
            </a:endParaRPr>
          </a:p>
        </p:txBody>
      </p:sp>
      <p:sp>
        <p:nvSpPr>
          <p:cNvPr id="952" name="Google Shape;952;p45"/>
          <p:cNvSpPr txBox="1"/>
          <p:nvPr/>
        </p:nvSpPr>
        <p:spPr>
          <a:xfrm>
            <a:off x="3928775" y="301788"/>
            <a:ext cx="1286400" cy="16530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 sz="800">
                <a:solidFill>
                  <a:schemeClr val="dk2"/>
                </a:solidFill>
                <a:latin typeface="Dosis"/>
                <a:ea typeface="Dosis"/>
                <a:cs typeface="Dosis"/>
                <a:sym typeface="Dosis"/>
              </a:rPr>
              <a:t>HIGH VALUE 2</a:t>
            </a:r>
            <a:endParaRPr sz="800">
              <a:solidFill>
                <a:schemeClr val="dk2"/>
              </a:solidFill>
              <a:latin typeface="Dosis"/>
              <a:ea typeface="Dosis"/>
              <a:cs typeface="Dosis"/>
              <a:sym typeface="Dosis"/>
            </a:endParaRPr>
          </a:p>
        </p:txBody>
      </p:sp>
      <p:sp>
        <p:nvSpPr>
          <p:cNvPr id="953" name="Google Shape;953;p45"/>
          <p:cNvSpPr/>
          <p:nvPr/>
        </p:nvSpPr>
        <p:spPr>
          <a:xfrm>
            <a:off x="7012800" y="826250"/>
            <a:ext cx="1000200" cy="1000200"/>
          </a:xfrm>
          <a:prstGeom prst="ellipse">
            <a:avLst/>
          </a:prstGeom>
          <a:solidFill>
            <a:schemeClr val="accen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Dosis"/>
                <a:ea typeface="Dosis"/>
                <a:cs typeface="Dosis"/>
                <a:sym typeface="Dosis"/>
              </a:rPr>
              <a:t>Our company</a:t>
            </a:r>
            <a:endParaRPr sz="800">
              <a:solidFill>
                <a:schemeClr val="lt1"/>
              </a:solidFill>
              <a:latin typeface="Dosis"/>
              <a:ea typeface="Dosis"/>
              <a:cs typeface="Dosis"/>
              <a:sym typeface="Dosis"/>
            </a:endParaRPr>
          </a:p>
        </p:txBody>
      </p:sp>
      <p:sp>
        <p:nvSpPr>
          <p:cNvPr id="954" name="Google Shape;954;p45"/>
          <p:cNvSpPr/>
          <p:nvPr/>
        </p:nvSpPr>
        <p:spPr>
          <a:xfrm>
            <a:off x="3130425" y="1295125"/>
            <a:ext cx="876000" cy="876000"/>
          </a:xfrm>
          <a:prstGeom prst="ellipse">
            <a:avLst/>
          </a:prstGeom>
          <a:solidFill>
            <a:schemeClr val="accent3"/>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Dosis"/>
                <a:ea typeface="Dosis"/>
                <a:cs typeface="Dosis"/>
                <a:sym typeface="Dosis"/>
              </a:rPr>
              <a:t>Competitor</a:t>
            </a:r>
            <a:endParaRPr sz="800">
              <a:solidFill>
                <a:schemeClr val="lt1"/>
              </a:solidFill>
              <a:latin typeface="Dosis"/>
              <a:ea typeface="Dosis"/>
              <a:cs typeface="Dosis"/>
              <a:sym typeface="Dosis"/>
            </a:endParaRPr>
          </a:p>
        </p:txBody>
      </p:sp>
      <p:sp>
        <p:nvSpPr>
          <p:cNvPr id="955" name="Google Shape;955;p45"/>
          <p:cNvSpPr/>
          <p:nvPr/>
        </p:nvSpPr>
        <p:spPr>
          <a:xfrm>
            <a:off x="1382875" y="3471600"/>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Dosis"/>
                <a:ea typeface="Dosis"/>
                <a:cs typeface="Dosis"/>
                <a:sym typeface="Dosis"/>
              </a:rPr>
              <a:t>Competitor</a:t>
            </a:r>
            <a:endParaRPr sz="800">
              <a:solidFill>
                <a:schemeClr val="lt1"/>
              </a:solidFill>
              <a:latin typeface="Dosis"/>
              <a:ea typeface="Dosis"/>
              <a:cs typeface="Dosis"/>
              <a:sym typeface="Dosis"/>
            </a:endParaRPr>
          </a:p>
        </p:txBody>
      </p:sp>
      <p:sp>
        <p:nvSpPr>
          <p:cNvPr id="956" name="Google Shape;956;p45"/>
          <p:cNvSpPr/>
          <p:nvPr/>
        </p:nvSpPr>
        <p:spPr>
          <a:xfrm>
            <a:off x="5626925" y="2948000"/>
            <a:ext cx="730500" cy="7305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1"/>
                </a:solidFill>
                <a:latin typeface="Dosis"/>
                <a:ea typeface="Dosis"/>
                <a:cs typeface="Dosis"/>
                <a:sym typeface="Dosis"/>
              </a:rPr>
              <a:t>Competitor</a:t>
            </a:r>
            <a:endParaRPr sz="800">
              <a:solidFill>
                <a:schemeClr val="dk1"/>
              </a:solidFill>
              <a:latin typeface="Dosis"/>
              <a:ea typeface="Dosis"/>
              <a:cs typeface="Dosis"/>
              <a:sym typeface="Dosis"/>
            </a:endParaRPr>
          </a:p>
        </p:txBody>
      </p:sp>
      <p:sp>
        <p:nvSpPr>
          <p:cNvPr id="957" name="Google Shape;957;p45"/>
          <p:cNvSpPr/>
          <p:nvPr/>
        </p:nvSpPr>
        <p:spPr>
          <a:xfrm>
            <a:off x="6527700" y="3398850"/>
            <a:ext cx="876000" cy="876000"/>
          </a:xfrm>
          <a:prstGeom prst="ellipse">
            <a:avLst/>
          </a:prstGeom>
          <a:solidFill>
            <a:schemeClr val="accent5"/>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1"/>
                </a:solidFill>
                <a:latin typeface="Dosis"/>
                <a:ea typeface="Dosis"/>
                <a:cs typeface="Dosis"/>
                <a:sym typeface="Dosis"/>
              </a:rPr>
              <a:t>Competitor</a:t>
            </a:r>
            <a:endParaRPr sz="800">
              <a:solidFill>
                <a:schemeClr val="dk1"/>
              </a:solidFill>
              <a:latin typeface="Dosis"/>
              <a:ea typeface="Dosis"/>
              <a:cs typeface="Dosis"/>
              <a:sym typeface="Dosis"/>
            </a:endParaRPr>
          </a:p>
        </p:txBody>
      </p:sp>
      <p:sp>
        <p:nvSpPr>
          <p:cNvPr id="958" name="Google Shape;958;p45"/>
          <p:cNvSpPr/>
          <p:nvPr/>
        </p:nvSpPr>
        <p:spPr>
          <a:xfrm>
            <a:off x="4768850" y="564625"/>
            <a:ext cx="730500" cy="730500"/>
          </a:xfrm>
          <a:prstGeom prst="ellipse">
            <a:avLst/>
          </a:prstGeom>
          <a:solidFill>
            <a:schemeClr val="accen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lt1"/>
                </a:solidFill>
                <a:latin typeface="Dosis"/>
                <a:ea typeface="Dosis"/>
                <a:cs typeface="Dosis"/>
                <a:sym typeface="Dosis"/>
              </a:rPr>
              <a:t>Competitor</a:t>
            </a:r>
            <a:endParaRPr sz="800">
              <a:solidFill>
                <a:schemeClr val="lt1"/>
              </a:solidFill>
              <a:latin typeface="Dosis"/>
              <a:ea typeface="Dosis"/>
              <a:cs typeface="Dosis"/>
              <a:sym typeface="Dosis"/>
            </a:endParaRPr>
          </a:p>
        </p:txBody>
      </p:sp>
      <p:sp>
        <p:nvSpPr>
          <p:cNvPr id="959" name="Google Shape;959;p45"/>
          <p:cNvSpPr/>
          <p:nvPr/>
        </p:nvSpPr>
        <p:spPr>
          <a:xfrm>
            <a:off x="1114225" y="947475"/>
            <a:ext cx="467100" cy="467100"/>
          </a:xfrm>
          <a:prstGeom prst="ellipse">
            <a:avLst/>
          </a:prstGeom>
          <a:solidFill>
            <a:schemeClr val="accent6"/>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chemeClr val="dk1"/>
                </a:solidFill>
                <a:latin typeface="Dosis"/>
                <a:ea typeface="Dosis"/>
                <a:cs typeface="Dosis"/>
                <a:sym typeface="Dosis"/>
              </a:rPr>
              <a:t>Competitor</a:t>
            </a:r>
            <a:endParaRPr sz="800">
              <a:solidFill>
                <a:schemeClr val="dk1"/>
              </a:solidFill>
              <a:latin typeface="Dosis"/>
              <a:ea typeface="Dosis"/>
              <a:cs typeface="Dosis"/>
              <a:sym typeface="Dosi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63"/>
        <p:cNvGrpSpPr/>
        <p:nvPr/>
      </p:nvGrpSpPr>
      <p:grpSpPr>
        <a:xfrm>
          <a:off x="0" y="0"/>
          <a:ext cx="0" cy="0"/>
          <a:chOff x="0" y="0"/>
          <a:chExt cx="0" cy="0"/>
        </a:xfrm>
      </p:grpSpPr>
      <p:sp>
        <p:nvSpPr>
          <p:cNvPr id="964" name="Google Shape;964;p46"/>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Weekly Planner</a:t>
            </a:r>
            <a:endParaRPr/>
          </a:p>
        </p:txBody>
      </p:sp>
      <p:sp>
        <p:nvSpPr>
          <p:cNvPr id="965" name="Google Shape;965;p46"/>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38</a:t>
            </a:fld>
            <a:endParaRPr/>
          </a:p>
        </p:txBody>
      </p:sp>
      <p:graphicFrame>
        <p:nvGraphicFramePr>
          <p:cNvPr id="966" name="Google Shape;966;p46"/>
          <p:cNvGraphicFramePr/>
          <p:nvPr/>
        </p:nvGraphicFramePr>
        <p:xfrm>
          <a:off x="855300" y="1474725"/>
          <a:ext cx="6033050" cy="2986825"/>
        </p:xfrm>
        <a:graphic>
          <a:graphicData uri="http://schemas.openxmlformats.org/drawingml/2006/table">
            <a:tbl>
              <a:tblPr>
                <a:noFill/>
                <a:tableStyleId>{A4B912FD-9ADB-40B5-B972-6336963D1041}</a:tableStyleId>
              </a:tblPr>
              <a:tblGrid>
                <a:gridCol w="668600">
                  <a:extLst>
                    <a:ext uri="{9D8B030D-6E8A-4147-A177-3AD203B41FA5}">
                      <a16:colId xmlns:a16="http://schemas.microsoft.com/office/drawing/2014/main" val="20000"/>
                    </a:ext>
                  </a:extLst>
                </a:gridCol>
                <a:gridCol w="766350">
                  <a:extLst>
                    <a:ext uri="{9D8B030D-6E8A-4147-A177-3AD203B41FA5}">
                      <a16:colId xmlns:a16="http://schemas.microsoft.com/office/drawing/2014/main" val="20001"/>
                    </a:ext>
                  </a:extLst>
                </a:gridCol>
                <a:gridCol w="766350">
                  <a:extLst>
                    <a:ext uri="{9D8B030D-6E8A-4147-A177-3AD203B41FA5}">
                      <a16:colId xmlns:a16="http://schemas.microsoft.com/office/drawing/2014/main" val="20002"/>
                    </a:ext>
                  </a:extLst>
                </a:gridCol>
                <a:gridCol w="766350">
                  <a:extLst>
                    <a:ext uri="{9D8B030D-6E8A-4147-A177-3AD203B41FA5}">
                      <a16:colId xmlns:a16="http://schemas.microsoft.com/office/drawing/2014/main" val="20003"/>
                    </a:ext>
                  </a:extLst>
                </a:gridCol>
                <a:gridCol w="766350">
                  <a:extLst>
                    <a:ext uri="{9D8B030D-6E8A-4147-A177-3AD203B41FA5}">
                      <a16:colId xmlns:a16="http://schemas.microsoft.com/office/drawing/2014/main" val="20004"/>
                    </a:ext>
                  </a:extLst>
                </a:gridCol>
                <a:gridCol w="766350">
                  <a:extLst>
                    <a:ext uri="{9D8B030D-6E8A-4147-A177-3AD203B41FA5}">
                      <a16:colId xmlns:a16="http://schemas.microsoft.com/office/drawing/2014/main" val="20005"/>
                    </a:ext>
                  </a:extLst>
                </a:gridCol>
                <a:gridCol w="766350">
                  <a:extLst>
                    <a:ext uri="{9D8B030D-6E8A-4147-A177-3AD203B41FA5}">
                      <a16:colId xmlns:a16="http://schemas.microsoft.com/office/drawing/2014/main" val="20006"/>
                    </a:ext>
                  </a:extLst>
                </a:gridCol>
                <a:gridCol w="766350">
                  <a:extLst>
                    <a:ext uri="{9D8B030D-6E8A-4147-A177-3AD203B41FA5}">
                      <a16:colId xmlns:a16="http://schemas.microsoft.com/office/drawing/2014/main" val="20007"/>
                    </a:ext>
                  </a:extLst>
                </a:gridCol>
              </a:tblGrid>
              <a:tr h="304775">
                <a:tc>
                  <a:txBody>
                    <a:bodyPr/>
                    <a:lstStyle/>
                    <a:p>
                      <a:pPr marL="0" lvl="0" indent="0" algn="r" rtl="0">
                        <a:spcBef>
                          <a:spcPts val="0"/>
                        </a:spcBef>
                        <a:spcAft>
                          <a:spcPts val="0"/>
                        </a:spcAft>
                        <a:buNone/>
                      </a:pPr>
                      <a:endParaRPr sz="800">
                        <a:solidFill>
                          <a:schemeClr val="dk2"/>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lt2">
                          <a:alpha val="0"/>
                        </a:schemeClr>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SUNDAY</a:t>
                      </a:r>
                      <a:endParaRPr sz="700">
                        <a:solidFill>
                          <a:schemeClr val="lt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MONDAY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TUESDAY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WEDNESDAY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THURSDAY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FRIDAY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700">
                          <a:solidFill>
                            <a:schemeClr val="lt1"/>
                          </a:solidFill>
                          <a:latin typeface="Dosis"/>
                          <a:ea typeface="Dosis"/>
                          <a:cs typeface="Dosis"/>
                          <a:sym typeface="Dosis"/>
                        </a:rPr>
                        <a:t>SATURDAY</a:t>
                      </a:r>
                      <a:endParaRPr sz="700">
                        <a:solidFill>
                          <a:schemeClr val="lt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09:00 - 09:45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10:00 - 10:45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11:00 - 11:45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12:00 - 13:15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 Free time</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13:30 - 14:15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14:30 - 15:15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6"/>
                  </a:ext>
                </a:extLst>
              </a:tr>
              <a:tr h="383150">
                <a:tc>
                  <a:txBody>
                    <a:bodyPr/>
                    <a:lstStyle/>
                    <a:p>
                      <a:pPr marL="0" lvl="0" indent="0" algn="r" rtl="0">
                        <a:spcBef>
                          <a:spcPts val="0"/>
                        </a:spcBef>
                        <a:spcAft>
                          <a:spcPts val="0"/>
                        </a:spcAft>
                        <a:buNone/>
                      </a:pPr>
                      <a:r>
                        <a:rPr lang="en" sz="700">
                          <a:solidFill>
                            <a:schemeClr val="dk2"/>
                          </a:solidFill>
                          <a:latin typeface="Dosis"/>
                          <a:ea typeface="Dosis"/>
                          <a:cs typeface="Dosis"/>
                          <a:sym typeface="Dosis"/>
                        </a:rPr>
                        <a:t>15:30 - 16:15</a:t>
                      </a:r>
                      <a:endParaRPr sz="700">
                        <a:solidFill>
                          <a:schemeClr val="dk2"/>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accent1"/>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lt2">
                          <a:alpha val="0"/>
                        </a:schemeClr>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800">
                          <a:solidFill>
                            <a:schemeClr val="dk1"/>
                          </a:solidFill>
                          <a:latin typeface="Dosis"/>
                          <a:ea typeface="Dosis"/>
                          <a:cs typeface="Dosis"/>
                          <a:sym typeface="Dosis"/>
                        </a:rPr>
                        <a:t>Task</a:t>
                      </a:r>
                      <a:endParaRPr sz="800">
                        <a:solidFill>
                          <a:schemeClr val="dk1"/>
                        </a:solidFill>
                        <a:latin typeface="Dosis"/>
                        <a:ea typeface="Dosis"/>
                        <a:cs typeface="Dosis"/>
                        <a:sym typeface="Dosis"/>
                      </a:endParaRPr>
                    </a:p>
                  </a:txBody>
                  <a:tcPr marL="91425" marR="91425" marT="91425" marB="91425" anchor="ctr">
                    <a:lnL w="9525" cap="flat" cmpd="sng">
                      <a:solidFill>
                        <a:schemeClr val="lt2">
                          <a:alpha val="0"/>
                        </a:schemeClr>
                      </a:solidFill>
                      <a:prstDash val="solid"/>
                      <a:round/>
                      <a:headEnd type="none" w="sm" len="sm"/>
                      <a:tailEnd type="none" w="sm" len="sm"/>
                    </a:lnL>
                    <a:lnR w="9525" cap="flat" cmpd="sng">
                      <a:solidFill>
                        <a:schemeClr val="accent1"/>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1"/>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1" name="Google Shape;971;p47"/>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fld id="{00000000-1234-1234-1234-123412341234}" type="slidenum">
              <a:rPr lang="en"/>
              <a:t>39</a:t>
            </a:fld>
            <a:endParaRPr/>
          </a:p>
        </p:txBody>
      </p:sp>
      <p:sp>
        <p:nvSpPr>
          <p:cNvPr id="972" name="Google Shape;972;p47"/>
          <p:cNvSpPr txBox="1"/>
          <p:nvPr/>
        </p:nvSpPr>
        <p:spPr>
          <a:xfrm>
            <a:off x="747925" y="225025"/>
            <a:ext cx="6140400" cy="85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rgbClr val="3C78D8"/>
                </a:solidFill>
                <a:latin typeface="Sniglet"/>
                <a:ea typeface="Sniglet"/>
                <a:cs typeface="Sniglet"/>
                <a:sym typeface="Sniglet"/>
              </a:rPr>
              <a:t>Extra resources</a:t>
            </a:r>
            <a:endParaRPr sz="1800">
              <a:solidFill>
                <a:srgbClr val="3C78D8"/>
              </a:solidFill>
              <a:latin typeface="Sniglet"/>
              <a:ea typeface="Sniglet"/>
              <a:cs typeface="Sniglet"/>
              <a:sym typeface="Sniglet"/>
            </a:endParaRPr>
          </a:p>
        </p:txBody>
      </p:sp>
      <p:sp>
        <p:nvSpPr>
          <p:cNvPr id="973" name="Google Shape;973;p47"/>
          <p:cNvSpPr/>
          <p:nvPr/>
        </p:nvSpPr>
        <p:spPr>
          <a:xfrm>
            <a:off x="6417818" y="1146161"/>
            <a:ext cx="482782" cy="591897"/>
          </a:xfrm>
          <a:custGeom>
            <a:avLst/>
            <a:gdLst/>
            <a:ahLst/>
            <a:cxnLst/>
            <a:rect l="l" t="t" r="r" b="b"/>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4" name="Google Shape;974;p47"/>
          <p:cNvSpPr/>
          <p:nvPr/>
        </p:nvSpPr>
        <p:spPr>
          <a:xfrm>
            <a:off x="6432995" y="2009757"/>
            <a:ext cx="452428" cy="476698"/>
          </a:xfrm>
          <a:custGeom>
            <a:avLst/>
            <a:gdLst/>
            <a:ahLst/>
            <a:cxnLst/>
            <a:rect l="l" t="t" r="r" b="b"/>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5" name="Google Shape;975;p47"/>
          <p:cNvSpPr/>
          <p:nvPr/>
        </p:nvSpPr>
        <p:spPr>
          <a:xfrm>
            <a:off x="6480294" y="2770596"/>
            <a:ext cx="357829" cy="448824"/>
          </a:xfrm>
          <a:custGeom>
            <a:avLst/>
            <a:gdLst/>
            <a:ahLst/>
            <a:cxnLst/>
            <a:rect l="l" t="t" r="r" b="b"/>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6" name="Google Shape;976;p47"/>
          <p:cNvSpPr/>
          <p:nvPr/>
        </p:nvSpPr>
        <p:spPr>
          <a:xfrm>
            <a:off x="5664785" y="2735034"/>
            <a:ext cx="245045" cy="534926"/>
          </a:xfrm>
          <a:custGeom>
            <a:avLst/>
            <a:gdLst/>
            <a:ahLst/>
            <a:cxnLst/>
            <a:rect l="l" t="t" r="r" b="b"/>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7" name="Google Shape;977;p47"/>
          <p:cNvSpPr/>
          <p:nvPr/>
        </p:nvSpPr>
        <p:spPr>
          <a:xfrm>
            <a:off x="5521052" y="1194056"/>
            <a:ext cx="532512" cy="496107"/>
          </a:xfrm>
          <a:custGeom>
            <a:avLst/>
            <a:gdLst/>
            <a:ahLst/>
            <a:cxnLst/>
            <a:rect l="l" t="t" r="r" b="b"/>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8" name="Google Shape;978;p47"/>
          <p:cNvSpPr/>
          <p:nvPr/>
        </p:nvSpPr>
        <p:spPr>
          <a:xfrm>
            <a:off x="5544710" y="2009145"/>
            <a:ext cx="485196" cy="477922"/>
          </a:xfrm>
          <a:custGeom>
            <a:avLst/>
            <a:gdLst/>
            <a:ahLst/>
            <a:cxnLst/>
            <a:rect l="l" t="t" r="r" b="b"/>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79" name="Google Shape;979;p47"/>
          <p:cNvSpPr/>
          <p:nvPr/>
        </p:nvSpPr>
        <p:spPr>
          <a:xfrm>
            <a:off x="793598" y="1933955"/>
            <a:ext cx="607669" cy="628301"/>
          </a:xfrm>
          <a:custGeom>
            <a:avLst/>
            <a:gdLst/>
            <a:ahLst/>
            <a:cxnLst/>
            <a:rect l="l" t="t" r="r" b="b"/>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0" name="Google Shape;980;p47"/>
          <p:cNvSpPr/>
          <p:nvPr/>
        </p:nvSpPr>
        <p:spPr>
          <a:xfrm>
            <a:off x="942176" y="2995525"/>
            <a:ext cx="310513" cy="366327"/>
          </a:xfrm>
          <a:custGeom>
            <a:avLst/>
            <a:gdLst/>
            <a:ahLst/>
            <a:cxnLst/>
            <a:rect l="l" t="t" r="r" b="b"/>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1" name="Google Shape;981;p47"/>
          <p:cNvSpPr/>
          <p:nvPr/>
        </p:nvSpPr>
        <p:spPr>
          <a:xfrm>
            <a:off x="908813" y="1254697"/>
            <a:ext cx="377239" cy="374825"/>
          </a:xfrm>
          <a:custGeom>
            <a:avLst/>
            <a:gdLst/>
            <a:ahLst/>
            <a:cxnLst/>
            <a:rect l="l" t="t" r="r" b="b"/>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2" name="Google Shape;982;p47"/>
          <p:cNvSpPr/>
          <p:nvPr/>
        </p:nvSpPr>
        <p:spPr>
          <a:xfrm>
            <a:off x="1006438" y="3826724"/>
            <a:ext cx="181990" cy="161357"/>
          </a:xfrm>
          <a:custGeom>
            <a:avLst/>
            <a:gdLst/>
            <a:ahLst/>
            <a:cxnLst/>
            <a:rect l="l" t="t" r="r" b="b"/>
            <a:pathLst>
              <a:path w="5504" h="4880" extrusionOk="0">
                <a:moveTo>
                  <a:pt x="5173" y="0"/>
                </a:moveTo>
                <a:lnTo>
                  <a:pt x="5063" y="37"/>
                </a:lnTo>
                <a:lnTo>
                  <a:pt x="4990" y="110"/>
                </a:lnTo>
                <a:lnTo>
                  <a:pt x="4770" y="404"/>
                </a:lnTo>
                <a:lnTo>
                  <a:pt x="4513" y="624"/>
                </a:lnTo>
                <a:lnTo>
                  <a:pt x="4219" y="844"/>
                </a:lnTo>
                <a:lnTo>
                  <a:pt x="3926" y="991"/>
                </a:lnTo>
                <a:lnTo>
                  <a:pt x="3742" y="1064"/>
                </a:lnTo>
                <a:lnTo>
                  <a:pt x="3559" y="1101"/>
                </a:lnTo>
                <a:lnTo>
                  <a:pt x="3229" y="1101"/>
                </a:lnTo>
                <a:lnTo>
                  <a:pt x="2862" y="1028"/>
                </a:lnTo>
                <a:lnTo>
                  <a:pt x="2532" y="917"/>
                </a:lnTo>
                <a:lnTo>
                  <a:pt x="2239" y="807"/>
                </a:lnTo>
                <a:lnTo>
                  <a:pt x="1908" y="734"/>
                </a:lnTo>
                <a:lnTo>
                  <a:pt x="1578" y="661"/>
                </a:lnTo>
                <a:lnTo>
                  <a:pt x="1248" y="624"/>
                </a:lnTo>
                <a:lnTo>
                  <a:pt x="918" y="661"/>
                </a:lnTo>
                <a:lnTo>
                  <a:pt x="625" y="771"/>
                </a:lnTo>
                <a:lnTo>
                  <a:pt x="478" y="844"/>
                </a:lnTo>
                <a:lnTo>
                  <a:pt x="368" y="954"/>
                </a:lnTo>
                <a:lnTo>
                  <a:pt x="258" y="1064"/>
                </a:lnTo>
                <a:lnTo>
                  <a:pt x="148" y="1211"/>
                </a:lnTo>
                <a:lnTo>
                  <a:pt x="111" y="1284"/>
                </a:lnTo>
                <a:lnTo>
                  <a:pt x="111" y="1321"/>
                </a:lnTo>
                <a:lnTo>
                  <a:pt x="148" y="1431"/>
                </a:lnTo>
                <a:lnTo>
                  <a:pt x="258" y="1468"/>
                </a:lnTo>
                <a:lnTo>
                  <a:pt x="368" y="1468"/>
                </a:lnTo>
                <a:lnTo>
                  <a:pt x="698" y="1284"/>
                </a:lnTo>
                <a:lnTo>
                  <a:pt x="1028" y="1174"/>
                </a:lnTo>
                <a:lnTo>
                  <a:pt x="1028" y="2531"/>
                </a:lnTo>
                <a:lnTo>
                  <a:pt x="955" y="3228"/>
                </a:lnTo>
                <a:lnTo>
                  <a:pt x="881" y="3925"/>
                </a:lnTo>
                <a:lnTo>
                  <a:pt x="698" y="3852"/>
                </a:lnTo>
                <a:lnTo>
                  <a:pt x="551" y="3742"/>
                </a:lnTo>
                <a:lnTo>
                  <a:pt x="368" y="3632"/>
                </a:lnTo>
                <a:lnTo>
                  <a:pt x="184" y="3522"/>
                </a:lnTo>
                <a:lnTo>
                  <a:pt x="111" y="3522"/>
                </a:lnTo>
                <a:lnTo>
                  <a:pt x="38" y="3595"/>
                </a:lnTo>
                <a:lnTo>
                  <a:pt x="1" y="3669"/>
                </a:lnTo>
                <a:lnTo>
                  <a:pt x="1" y="3779"/>
                </a:lnTo>
                <a:lnTo>
                  <a:pt x="38" y="3962"/>
                </a:lnTo>
                <a:lnTo>
                  <a:pt x="148" y="4145"/>
                </a:lnTo>
                <a:lnTo>
                  <a:pt x="294" y="4256"/>
                </a:lnTo>
                <a:lnTo>
                  <a:pt x="514" y="4402"/>
                </a:lnTo>
                <a:lnTo>
                  <a:pt x="735" y="4476"/>
                </a:lnTo>
                <a:lnTo>
                  <a:pt x="1175" y="4476"/>
                </a:lnTo>
                <a:lnTo>
                  <a:pt x="1248" y="4439"/>
                </a:lnTo>
                <a:lnTo>
                  <a:pt x="1321" y="4402"/>
                </a:lnTo>
                <a:lnTo>
                  <a:pt x="1395" y="4256"/>
                </a:lnTo>
                <a:lnTo>
                  <a:pt x="1505" y="3485"/>
                </a:lnTo>
                <a:lnTo>
                  <a:pt x="1578" y="2715"/>
                </a:lnTo>
                <a:lnTo>
                  <a:pt x="1578" y="1908"/>
                </a:lnTo>
                <a:lnTo>
                  <a:pt x="1542" y="1504"/>
                </a:lnTo>
                <a:lnTo>
                  <a:pt x="1505" y="1138"/>
                </a:lnTo>
                <a:lnTo>
                  <a:pt x="1762" y="1174"/>
                </a:lnTo>
                <a:lnTo>
                  <a:pt x="2128" y="1321"/>
                </a:lnTo>
                <a:lnTo>
                  <a:pt x="2459" y="1431"/>
                </a:lnTo>
                <a:lnTo>
                  <a:pt x="2825" y="1578"/>
                </a:lnTo>
                <a:lnTo>
                  <a:pt x="3192" y="1651"/>
                </a:lnTo>
                <a:lnTo>
                  <a:pt x="3486" y="1651"/>
                </a:lnTo>
                <a:lnTo>
                  <a:pt x="3449" y="2531"/>
                </a:lnTo>
                <a:lnTo>
                  <a:pt x="3412" y="3449"/>
                </a:lnTo>
                <a:lnTo>
                  <a:pt x="3412" y="3999"/>
                </a:lnTo>
                <a:lnTo>
                  <a:pt x="3412" y="4256"/>
                </a:lnTo>
                <a:lnTo>
                  <a:pt x="3412" y="4366"/>
                </a:lnTo>
                <a:lnTo>
                  <a:pt x="3412" y="4402"/>
                </a:lnTo>
                <a:lnTo>
                  <a:pt x="3449" y="4402"/>
                </a:lnTo>
                <a:lnTo>
                  <a:pt x="3412" y="4476"/>
                </a:lnTo>
                <a:lnTo>
                  <a:pt x="3376" y="4512"/>
                </a:lnTo>
                <a:lnTo>
                  <a:pt x="3376" y="4659"/>
                </a:lnTo>
                <a:lnTo>
                  <a:pt x="3376" y="4696"/>
                </a:lnTo>
                <a:lnTo>
                  <a:pt x="3412" y="4806"/>
                </a:lnTo>
                <a:lnTo>
                  <a:pt x="3522" y="4879"/>
                </a:lnTo>
                <a:lnTo>
                  <a:pt x="3632" y="4879"/>
                </a:lnTo>
                <a:lnTo>
                  <a:pt x="3742" y="4842"/>
                </a:lnTo>
                <a:lnTo>
                  <a:pt x="3853" y="4732"/>
                </a:lnTo>
                <a:lnTo>
                  <a:pt x="3926" y="4586"/>
                </a:lnTo>
                <a:lnTo>
                  <a:pt x="3926" y="4439"/>
                </a:lnTo>
                <a:lnTo>
                  <a:pt x="3926" y="4256"/>
                </a:lnTo>
                <a:lnTo>
                  <a:pt x="3963" y="3045"/>
                </a:lnTo>
                <a:lnTo>
                  <a:pt x="3963" y="1871"/>
                </a:lnTo>
                <a:lnTo>
                  <a:pt x="3963" y="1541"/>
                </a:lnTo>
                <a:lnTo>
                  <a:pt x="4366" y="1394"/>
                </a:lnTo>
                <a:lnTo>
                  <a:pt x="4733" y="1138"/>
                </a:lnTo>
                <a:lnTo>
                  <a:pt x="5063" y="844"/>
                </a:lnTo>
                <a:lnTo>
                  <a:pt x="5320" y="551"/>
                </a:lnTo>
                <a:lnTo>
                  <a:pt x="5467" y="367"/>
                </a:lnTo>
                <a:lnTo>
                  <a:pt x="5503" y="257"/>
                </a:lnTo>
                <a:lnTo>
                  <a:pt x="5503" y="184"/>
                </a:lnTo>
                <a:lnTo>
                  <a:pt x="5430" y="74"/>
                </a:lnTo>
                <a:lnTo>
                  <a:pt x="5356" y="37"/>
                </a:lnTo>
                <a:lnTo>
                  <a:pt x="5283"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3" name="Google Shape;983;p47"/>
          <p:cNvSpPr/>
          <p:nvPr/>
        </p:nvSpPr>
        <p:spPr>
          <a:xfrm>
            <a:off x="1791593" y="1116453"/>
            <a:ext cx="525204" cy="651314"/>
          </a:xfrm>
          <a:custGeom>
            <a:avLst/>
            <a:gdLst/>
            <a:ahLst/>
            <a:cxnLst/>
            <a:rect l="l" t="t" r="r" b="b"/>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4" name="Google Shape;984;p47"/>
          <p:cNvSpPr/>
          <p:nvPr/>
        </p:nvSpPr>
        <p:spPr>
          <a:xfrm>
            <a:off x="1765521" y="2049799"/>
            <a:ext cx="577348" cy="396615"/>
          </a:xfrm>
          <a:custGeom>
            <a:avLst/>
            <a:gdLst/>
            <a:ahLst/>
            <a:cxnLst/>
            <a:rect l="l" t="t" r="r" b="b"/>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5" name="Google Shape;985;p47"/>
          <p:cNvSpPr/>
          <p:nvPr/>
        </p:nvSpPr>
        <p:spPr>
          <a:xfrm>
            <a:off x="1880736" y="3784278"/>
            <a:ext cx="346918" cy="246235"/>
          </a:xfrm>
          <a:custGeom>
            <a:avLst/>
            <a:gdLst/>
            <a:ahLst/>
            <a:cxnLst/>
            <a:rect l="l" t="t" r="r" b="b"/>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6" name="Google Shape;986;p47"/>
          <p:cNvSpPr/>
          <p:nvPr/>
        </p:nvSpPr>
        <p:spPr>
          <a:xfrm>
            <a:off x="1876504" y="2918765"/>
            <a:ext cx="355383" cy="306876"/>
          </a:xfrm>
          <a:custGeom>
            <a:avLst/>
            <a:gdLst/>
            <a:ahLst/>
            <a:cxnLst/>
            <a:rect l="l" t="t" r="r" b="b"/>
            <a:pathLst>
              <a:path w="10748" h="9281" extrusionOk="0">
                <a:moveTo>
                  <a:pt x="4072" y="550"/>
                </a:moveTo>
                <a:lnTo>
                  <a:pt x="4329" y="587"/>
                </a:lnTo>
                <a:lnTo>
                  <a:pt x="4585" y="697"/>
                </a:lnTo>
                <a:lnTo>
                  <a:pt x="4842" y="844"/>
                </a:lnTo>
                <a:lnTo>
                  <a:pt x="5025" y="1064"/>
                </a:lnTo>
                <a:lnTo>
                  <a:pt x="5136" y="1211"/>
                </a:lnTo>
                <a:lnTo>
                  <a:pt x="5209" y="1394"/>
                </a:lnTo>
                <a:lnTo>
                  <a:pt x="5246" y="1541"/>
                </a:lnTo>
                <a:lnTo>
                  <a:pt x="5282" y="1724"/>
                </a:lnTo>
                <a:lnTo>
                  <a:pt x="5282" y="2091"/>
                </a:lnTo>
                <a:lnTo>
                  <a:pt x="5246" y="2458"/>
                </a:lnTo>
                <a:lnTo>
                  <a:pt x="5209" y="2641"/>
                </a:lnTo>
                <a:lnTo>
                  <a:pt x="4695" y="1761"/>
                </a:lnTo>
                <a:lnTo>
                  <a:pt x="4072" y="550"/>
                </a:lnTo>
                <a:close/>
                <a:moveTo>
                  <a:pt x="1357" y="3008"/>
                </a:moveTo>
                <a:lnTo>
                  <a:pt x="1504" y="3265"/>
                </a:lnTo>
                <a:lnTo>
                  <a:pt x="1614" y="3558"/>
                </a:lnTo>
                <a:lnTo>
                  <a:pt x="1797" y="3852"/>
                </a:lnTo>
                <a:lnTo>
                  <a:pt x="1467" y="3778"/>
                </a:lnTo>
                <a:lnTo>
                  <a:pt x="1137" y="3742"/>
                </a:lnTo>
                <a:lnTo>
                  <a:pt x="1321" y="3118"/>
                </a:lnTo>
                <a:lnTo>
                  <a:pt x="1357" y="3008"/>
                </a:lnTo>
                <a:close/>
                <a:moveTo>
                  <a:pt x="3815" y="550"/>
                </a:moveTo>
                <a:lnTo>
                  <a:pt x="4072" y="1174"/>
                </a:lnTo>
                <a:lnTo>
                  <a:pt x="4329" y="1798"/>
                </a:lnTo>
                <a:lnTo>
                  <a:pt x="4695" y="2531"/>
                </a:lnTo>
                <a:lnTo>
                  <a:pt x="5099" y="3265"/>
                </a:lnTo>
                <a:lnTo>
                  <a:pt x="4989" y="3852"/>
                </a:lnTo>
                <a:lnTo>
                  <a:pt x="4732" y="3191"/>
                </a:lnTo>
                <a:lnTo>
                  <a:pt x="4475" y="2531"/>
                </a:lnTo>
                <a:lnTo>
                  <a:pt x="4255" y="1981"/>
                </a:lnTo>
                <a:lnTo>
                  <a:pt x="4035" y="1467"/>
                </a:lnTo>
                <a:lnTo>
                  <a:pt x="3742" y="880"/>
                </a:lnTo>
                <a:lnTo>
                  <a:pt x="3558" y="587"/>
                </a:lnTo>
                <a:lnTo>
                  <a:pt x="3815" y="550"/>
                </a:lnTo>
                <a:close/>
                <a:moveTo>
                  <a:pt x="1761" y="1724"/>
                </a:moveTo>
                <a:lnTo>
                  <a:pt x="1724" y="1798"/>
                </a:lnTo>
                <a:lnTo>
                  <a:pt x="1761" y="1944"/>
                </a:lnTo>
                <a:lnTo>
                  <a:pt x="1834" y="2018"/>
                </a:lnTo>
                <a:lnTo>
                  <a:pt x="1944" y="2054"/>
                </a:lnTo>
                <a:lnTo>
                  <a:pt x="2054" y="2054"/>
                </a:lnTo>
                <a:lnTo>
                  <a:pt x="2274" y="2531"/>
                </a:lnTo>
                <a:lnTo>
                  <a:pt x="2458" y="2971"/>
                </a:lnTo>
                <a:lnTo>
                  <a:pt x="3008" y="4182"/>
                </a:lnTo>
                <a:lnTo>
                  <a:pt x="3081" y="4329"/>
                </a:lnTo>
                <a:lnTo>
                  <a:pt x="2825" y="4255"/>
                </a:lnTo>
                <a:lnTo>
                  <a:pt x="2458" y="4072"/>
                </a:lnTo>
                <a:lnTo>
                  <a:pt x="2164" y="3742"/>
                </a:lnTo>
                <a:lnTo>
                  <a:pt x="1944" y="3375"/>
                </a:lnTo>
                <a:lnTo>
                  <a:pt x="1724" y="2935"/>
                </a:lnTo>
                <a:lnTo>
                  <a:pt x="1651" y="2715"/>
                </a:lnTo>
                <a:lnTo>
                  <a:pt x="1504" y="2494"/>
                </a:lnTo>
                <a:lnTo>
                  <a:pt x="1724" y="1761"/>
                </a:lnTo>
                <a:lnTo>
                  <a:pt x="1761" y="1724"/>
                </a:lnTo>
                <a:close/>
                <a:moveTo>
                  <a:pt x="2604" y="1174"/>
                </a:moveTo>
                <a:lnTo>
                  <a:pt x="2715" y="1614"/>
                </a:lnTo>
                <a:lnTo>
                  <a:pt x="2861" y="2054"/>
                </a:lnTo>
                <a:lnTo>
                  <a:pt x="3228" y="2898"/>
                </a:lnTo>
                <a:lnTo>
                  <a:pt x="3998" y="4695"/>
                </a:lnTo>
                <a:lnTo>
                  <a:pt x="3632" y="4549"/>
                </a:lnTo>
                <a:lnTo>
                  <a:pt x="3522" y="4365"/>
                </a:lnTo>
                <a:lnTo>
                  <a:pt x="3301" y="3888"/>
                </a:lnTo>
                <a:lnTo>
                  <a:pt x="2861" y="2935"/>
                </a:lnTo>
                <a:lnTo>
                  <a:pt x="2274" y="1834"/>
                </a:lnTo>
                <a:lnTo>
                  <a:pt x="2311" y="1651"/>
                </a:lnTo>
                <a:lnTo>
                  <a:pt x="2421" y="1467"/>
                </a:lnTo>
                <a:lnTo>
                  <a:pt x="2604" y="1174"/>
                </a:lnTo>
                <a:close/>
                <a:moveTo>
                  <a:pt x="3338" y="660"/>
                </a:moveTo>
                <a:lnTo>
                  <a:pt x="3375" y="770"/>
                </a:lnTo>
                <a:lnTo>
                  <a:pt x="3668" y="1467"/>
                </a:lnTo>
                <a:lnTo>
                  <a:pt x="3962" y="2164"/>
                </a:lnTo>
                <a:lnTo>
                  <a:pt x="4182" y="2788"/>
                </a:lnTo>
                <a:lnTo>
                  <a:pt x="4402" y="3412"/>
                </a:lnTo>
                <a:lnTo>
                  <a:pt x="4769" y="4659"/>
                </a:lnTo>
                <a:lnTo>
                  <a:pt x="4732" y="4805"/>
                </a:lnTo>
                <a:lnTo>
                  <a:pt x="4659" y="4805"/>
                </a:lnTo>
                <a:lnTo>
                  <a:pt x="4549" y="4842"/>
                </a:lnTo>
                <a:lnTo>
                  <a:pt x="3668" y="2971"/>
                </a:lnTo>
                <a:lnTo>
                  <a:pt x="3191" y="1981"/>
                </a:lnTo>
                <a:lnTo>
                  <a:pt x="2971" y="1504"/>
                </a:lnTo>
                <a:lnTo>
                  <a:pt x="2788" y="991"/>
                </a:lnTo>
                <a:lnTo>
                  <a:pt x="3045" y="807"/>
                </a:lnTo>
                <a:lnTo>
                  <a:pt x="3338" y="660"/>
                </a:lnTo>
                <a:close/>
                <a:moveTo>
                  <a:pt x="7703" y="4952"/>
                </a:moveTo>
                <a:lnTo>
                  <a:pt x="7960" y="5246"/>
                </a:lnTo>
                <a:lnTo>
                  <a:pt x="7960" y="5246"/>
                </a:lnTo>
                <a:lnTo>
                  <a:pt x="7887" y="5209"/>
                </a:lnTo>
                <a:lnTo>
                  <a:pt x="7593" y="5319"/>
                </a:lnTo>
                <a:lnTo>
                  <a:pt x="7300" y="5466"/>
                </a:lnTo>
                <a:lnTo>
                  <a:pt x="7190" y="5356"/>
                </a:lnTo>
                <a:lnTo>
                  <a:pt x="7080" y="5246"/>
                </a:lnTo>
                <a:lnTo>
                  <a:pt x="7373" y="5099"/>
                </a:lnTo>
                <a:lnTo>
                  <a:pt x="7703" y="4952"/>
                </a:lnTo>
                <a:close/>
                <a:moveTo>
                  <a:pt x="8070" y="5356"/>
                </a:moveTo>
                <a:lnTo>
                  <a:pt x="8180" y="5466"/>
                </a:lnTo>
                <a:lnTo>
                  <a:pt x="7923" y="5576"/>
                </a:lnTo>
                <a:lnTo>
                  <a:pt x="7923" y="5576"/>
                </a:lnTo>
                <a:lnTo>
                  <a:pt x="8033" y="5429"/>
                </a:lnTo>
                <a:lnTo>
                  <a:pt x="8070" y="5356"/>
                </a:lnTo>
                <a:close/>
                <a:moveTo>
                  <a:pt x="7556" y="5612"/>
                </a:moveTo>
                <a:lnTo>
                  <a:pt x="7483" y="5722"/>
                </a:lnTo>
                <a:lnTo>
                  <a:pt x="7483" y="5686"/>
                </a:lnTo>
                <a:lnTo>
                  <a:pt x="7556" y="5612"/>
                </a:lnTo>
                <a:close/>
                <a:moveTo>
                  <a:pt x="8327" y="5649"/>
                </a:moveTo>
                <a:lnTo>
                  <a:pt x="8327" y="5686"/>
                </a:lnTo>
                <a:lnTo>
                  <a:pt x="7850" y="6163"/>
                </a:lnTo>
                <a:lnTo>
                  <a:pt x="7740" y="6016"/>
                </a:lnTo>
                <a:lnTo>
                  <a:pt x="7997" y="5796"/>
                </a:lnTo>
                <a:lnTo>
                  <a:pt x="8327" y="5649"/>
                </a:lnTo>
                <a:close/>
                <a:moveTo>
                  <a:pt x="8437" y="5796"/>
                </a:moveTo>
                <a:lnTo>
                  <a:pt x="8584" y="6053"/>
                </a:lnTo>
                <a:lnTo>
                  <a:pt x="8143" y="6163"/>
                </a:lnTo>
                <a:lnTo>
                  <a:pt x="8437" y="5796"/>
                </a:lnTo>
                <a:close/>
                <a:moveTo>
                  <a:pt x="8437" y="6346"/>
                </a:moveTo>
                <a:lnTo>
                  <a:pt x="8180" y="6676"/>
                </a:lnTo>
                <a:lnTo>
                  <a:pt x="8107" y="6493"/>
                </a:lnTo>
                <a:lnTo>
                  <a:pt x="8437" y="6346"/>
                </a:lnTo>
                <a:close/>
                <a:moveTo>
                  <a:pt x="8767" y="6309"/>
                </a:moveTo>
                <a:lnTo>
                  <a:pt x="8840" y="6419"/>
                </a:lnTo>
                <a:lnTo>
                  <a:pt x="8547" y="6676"/>
                </a:lnTo>
                <a:lnTo>
                  <a:pt x="8767" y="6309"/>
                </a:lnTo>
                <a:close/>
                <a:moveTo>
                  <a:pt x="9024" y="4695"/>
                </a:moveTo>
                <a:lnTo>
                  <a:pt x="9244" y="4732"/>
                </a:lnTo>
                <a:lnTo>
                  <a:pt x="9464" y="4805"/>
                </a:lnTo>
                <a:lnTo>
                  <a:pt x="9647" y="4915"/>
                </a:lnTo>
                <a:lnTo>
                  <a:pt x="9831" y="5062"/>
                </a:lnTo>
                <a:lnTo>
                  <a:pt x="9904" y="5099"/>
                </a:lnTo>
                <a:lnTo>
                  <a:pt x="9941" y="5099"/>
                </a:lnTo>
                <a:lnTo>
                  <a:pt x="10051" y="5209"/>
                </a:lnTo>
                <a:lnTo>
                  <a:pt x="10161" y="5429"/>
                </a:lnTo>
                <a:lnTo>
                  <a:pt x="10198" y="5649"/>
                </a:lnTo>
                <a:lnTo>
                  <a:pt x="10234" y="5869"/>
                </a:lnTo>
                <a:lnTo>
                  <a:pt x="10198" y="6089"/>
                </a:lnTo>
                <a:lnTo>
                  <a:pt x="10161" y="6346"/>
                </a:lnTo>
                <a:lnTo>
                  <a:pt x="10088" y="6566"/>
                </a:lnTo>
                <a:lnTo>
                  <a:pt x="9941" y="7006"/>
                </a:lnTo>
                <a:lnTo>
                  <a:pt x="9904" y="7080"/>
                </a:lnTo>
                <a:lnTo>
                  <a:pt x="9647" y="6676"/>
                </a:lnTo>
                <a:lnTo>
                  <a:pt x="9024" y="5832"/>
                </a:lnTo>
                <a:lnTo>
                  <a:pt x="8620" y="5282"/>
                </a:lnTo>
                <a:lnTo>
                  <a:pt x="8400" y="5025"/>
                </a:lnTo>
                <a:lnTo>
                  <a:pt x="8143" y="4842"/>
                </a:lnTo>
                <a:lnTo>
                  <a:pt x="8584" y="4732"/>
                </a:lnTo>
                <a:lnTo>
                  <a:pt x="8804" y="4695"/>
                </a:lnTo>
                <a:close/>
                <a:moveTo>
                  <a:pt x="1064" y="3962"/>
                </a:moveTo>
                <a:lnTo>
                  <a:pt x="1357" y="4182"/>
                </a:lnTo>
                <a:lnTo>
                  <a:pt x="1651" y="4329"/>
                </a:lnTo>
                <a:lnTo>
                  <a:pt x="2348" y="4585"/>
                </a:lnTo>
                <a:lnTo>
                  <a:pt x="2458" y="4659"/>
                </a:lnTo>
                <a:lnTo>
                  <a:pt x="2494" y="4695"/>
                </a:lnTo>
                <a:lnTo>
                  <a:pt x="2568" y="4732"/>
                </a:lnTo>
                <a:lnTo>
                  <a:pt x="2641" y="4695"/>
                </a:lnTo>
                <a:lnTo>
                  <a:pt x="4329" y="5319"/>
                </a:lnTo>
                <a:lnTo>
                  <a:pt x="4329" y="5356"/>
                </a:lnTo>
                <a:lnTo>
                  <a:pt x="4292" y="5319"/>
                </a:lnTo>
                <a:lnTo>
                  <a:pt x="3888" y="5172"/>
                </a:lnTo>
                <a:lnTo>
                  <a:pt x="3705" y="5136"/>
                </a:lnTo>
                <a:lnTo>
                  <a:pt x="3485" y="5099"/>
                </a:lnTo>
                <a:lnTo>
                  <a:pt x="3448" y="5136"/>
                </a:lnTo>
                <a:lnTo>
                  <a:pt x="3411" y="5172"/>
                </a:lnTo>
                <a:lnTo>
                  <a:pt x="3448" y="5246"/>
                </a:lnTo>
                <a:lnTo>
                  <a:pt x="3595" y="5392"/>
                </a:lnTo>
                <a:lnTo>
                  <a:pt x="3852" y="5539"/>
                </a:lnTo>
                <a:lnTo>
                  <a:pt x="4108" y="5686"/>
                </a:lnTo>
                <a:lnTo>
                  <a:pt x="4402" y="5759"/>
                </a:lnTo>
                <a:lnTo>
                  <a:pt x="4365" y="5906"/>
                </a:lnTo>
                <a:lnTo>
                  <a:pt x="4035" y="5906"/>
                </a:lnTo>
                <a:lnTo>
                  <a:pt x="3742" y="5869"/>
                </a:lnTo>
                <a:lnTo>
                  <a:pt x="3411" y="5759"/>
                </a:lnTo>
                <a:lnTo>
                  <a:pt x="3228" y="5686"/>
                </a:lnTo>
                <a:lnTo>
                  <a:pt x="3191" y="5612"/>
                </a:lnTo>
                <a:lnTo>
                  <a:pt x="3155" y="5576"/>
                </a:lnTo>
                <a:lnTo>
                  <a:pt x="3118" y="5539"/>
                </a:lnTo>
                <a:lnTo>
                  <a:pt x="3081" y="5502"/>
                </a:lnTo>
                <a:lnTo>
                  <a:pt x="3045" y="5502"/>
                </a:lnTo>
                <a:lnTo>
                  <a:pt x="3008" y="5539"/>
                </a:lnTo>
                <a:lnTo>
                  <a:pt x="2971" y="5649"/>
                </a:lnTo>
                <a:lnTo>
                  <a:pt x="2971" y="5722"/>
                </a:lnTo>
                <a:lnTo>
                  <a:pt x="3008" y="5796"/>
                </a:lnTo>
                <a:lnTo>
                  <a:pt x="3045" y="5869"/>
                </a:lnTo>
                <a:lnTo>
                  <a:pt x="3191" y="6016"/>
                </a:lnTo>
                <a:lnTo>
                  <a:pt x="3338" y="6126"/>
                </a:lnTo>
                <a:lnTo>
                  <a:pt x="3522" y="6199"/>
                </a:lnTo>
                <a:lnTo>
                  <a:pt x="3742" y="6273"/>
                </a:lnTo>
                <a:lnTo>
                  <a:pt x="3962" y="6309"/>
                </a:lnTo>
                <a:lnTo>
                  <a:pt x="4182" y="6309"/>
                </a:lnTo>
                <a:lnTo>
                  <a:pt x="3962" y="6676"/>
                </a:lnTo>
                <a:lnTo>
                  <a:pt x="3742" y="6603"/>
                </a:lnTo>
                <a:lnTo>
                  <a:pt x="3228" y="6456"/>
                </a:lnTo>
                <a:lnTo>
                  <a:pt x="2971" y="6419"/>
                </a:lnTo>
                <a:lnTo>
                  <a:pt x="2715" y="6383"/>
                </a:lnTo>
                <a:lnTo>
                  <a:pt x="2641" y="6383"/>
                </a:lnTo>
                <a:lnTo>
                  <a:pt x="2641" y="6456"/>
                </a:lnTo>
                <a:lnTo>
                  <a:pt x="2641" y="6493"/>
                </a:lnTo>
                <a:lnTo>
                  <a:pt x="2678" y="6529"/>
                </a:lnTo>
                <a:lnTo>
                  <a:pt x="2861" y="6676"/>
                </a:lnTo>
                <a:lnTo>
                  <a:pt x="3081" y="6786"/>
                </a:lnTo>
                <a:lnTo>
                  <a:pt x="3522" y="6970"/>
                </a:lnTo>
                <a:lnTo>
                  <a:pt x="3742" y="7080"/>
                </a:lnTo>
                <a:lnTo>
                  <a:pt x="3632" y="7226"/>
                </a:lnTo>
                <a:lnTo>
                  <a:pt x="3522" y="7336"/>
                </a:lnTo>
                <a:lnTo>
                  <a:pt x="2935" y="7080"/>
                </a:lnTo>
                <a:lnTo>
                  <a:pt x="2311" y="6823"/>
                </a:lnTo>
                <a:lnTo>
                  <a:pt x="2238" y="6823"/>
                </a:lnTo>
                <a:lnTo>
                  <a:pt x="2201" y="6860"/>
                </a:lnTo>
                <a:lnTo>
                  <a:pt x="2201" y="6896"/>
                </a:lnTo>
                <a:lnTo>
                  <a:pt x="2201" y="6970"/>
                </a:lnTo>
                <a:lnTo>
                  <a:pt x="2458" y="7190"/>
                </a:lnTo>
                <a:lnTo>
                  <a:pt x="2678" y="7410"/>
                </a:lnTo>
                <a:lnTo>
                  <a:pt x="2971" y="7557"/>
                </a:lnTo>
                <a:lnTo>
                  <a:pt x="3265" y="7703"/>
                </a:lnTo>
                <a:lnTo>
                  <a:pt x="2971" y="7960"/>
                </a:lnTo>
                <a:lnTo>
                  <a:pt x="2641" y="7960"/>
                </a:lnTo>
                <a:lnTo>
                  <a:pt x="2311" y="7887"/>
                </a:lnTo>
                <a:lnTo>
                  <a:pt x="1981" y="7777"/>
                </a:lnTo>
                <a:lnTo>
                  <a:pt x="1871" y="7777"/>
                </a:lnTo>
                <a:lnTo>
                  <a:pt x="1834" y="7813"/>
                </a:lnTo>
                <a:lnTo>
                  <a:pt x="1797" y="7850"/>
                </a:lnTo>
                <a:lnTo>
                  <a:pt x="1797" y="7923"/>
                </a:lnTo>
                <a:lnTo>
                  <a:pt x="1834" y="8070"/>
                </a:lnTo>
                <a:lnTo>
                  <a:pt x="1944" y="8143"/>
                </a:lnTo>
                <a:lnTo>
                  <a:pt x="2091" y="8217"/>
                </a:lnTo>
                <a:lnTo>
                  <a:pt x="2238" y="8290"/>
                </a:lnTo>
                <a:lnTo>
                  <a:pt x="2348" y="8327"/>
                </a:lnTo>
                <a:lnTo>
                  <a:pt x="2164" y="8364"/>
                </a:lnTo>
                <a:lnTo>
                  <a:pt x="1944" y="8364"/>
                </a:lnTo>
                <a:lnTo>
                  <a:pt x="1761" y="8327"/>
                </a:lnTo>
                <a:lnTo>
                  <a:pt x="1541" y="8253"/>
                </a:lnTo>
                <a:lnTo>
                  <a:pt x="1247" y="8070"/>
                </a:lnTo>
                <a:lnTo>
                  <a:pt x="1027" y="7850"/>
                </a:lnTo>
                <a:lnTo>
                  <a:pt x="844" y="7593"/>
                </a:lnTo>
                <a:lnTo>
                  <a:pt x="697" y="7300"/>
                </a:lnTo>
                <a:lnTo>
                  <a:pt x="624" y="6970"/>
                </a:lnTo>
                <a:lnTo>
                  <a:pt x="550" y="6676"/>
                </a:lnTo>
                <a:lnTo>
                  <a:pt x="550" y="6346"/>
                </a:lnTo>
                <a:lnTo>
                  <a:pt x="550" y="6016"/>
                </a:lnTo>
                <a:lnTo>
                  <a:pt x="624" y="5502"/>
                </a:lnTo>
                <a:lnTo>
                  <a:pt x="734" y="4989"/>
                </a:lnTo>
                <a:lnTo>
                  <a:pt x="1064" y="3962"/>
                </a:lnTo>
                <a:close/>
                <a:moveTo>
                  <a:pt x="6786" y="5429"/>
                </a:moveTo>
                <a:lnTo>
                  <a:pt x="6860" y="5649"/>
                </a:lnTo>
                <a:lnTo>
                  <a:pt x="6970" y="5832"/>
                </a:lnTo>
                <a:lnTo>
                  <a:pt x="7006" y="5906"/>
                </a:lnTo>
                <a:lnTo>
                  <a:pt x="7043" y="5979"/>
                </a:lnTo>
                <a:lnTo>
                  <a:pt x="7116" y="6016"/>
                </a:lnTo>
                <a:lnTo>
                  <a:pt x="7813" y="7006"/>
                </a:lnTo>
                <a:lnTo>
                  <a:pt x="8143" y="7520"/>
                </a:lnTo>
                <a:lnTo>
                  <a:pt x="8143" y="7667"/>
                </a:lnTo>
                <a:lnTo>
                  <a:pt x="8143" y="7740"/>
                </a:lnTo>
                <a:lnTo>
                  <a:pt x="8217" y="7813"/>
                </a:lnTo>
                <a:lnTo>
                  <a:pt x="8290" y="7850"/>
                </a:lnTo>
                <a:lnTo>
                  <a:pt x="8363" y="7850"/>
                </a:lnTo>
                <a:lnTo>
                  <a:pt x="8400" y="7813"/>
                </a:lnTo>
                <a:lnTo>
                  <a:pt x="8510" y="7887"/>
                </a:lnTo>
                <a:lnTo>
                  <a:pt x="8584" y="7923"/>
                </a:lnTo>
                <a:lnTo>
                  <a:pt x="8694" y="7960"/>
                </a:lnTo>
                <a:lnTo>
                  <a:pt x="8767" y="7923"/>
                </a:lnTo>
                <a:lnTo>
                  <a:pt x="8877" y="7997"/>
                </a:lnTo>
                <a:lnTo>
                  <a:pt x="8987" y="7997"/>
                </a:lnTo>
                <a:lnTo>
                  <a:pt x="9060" y="8033"/>
                </a:lnTo>
                <a:lnTo>
                  <a:pt x="9134" y="7997"/>
                </a:lnTo>
                <a:lnTo>
                  <a:pt x="9207" y="7923"/>
                </a:lnTo>
                <a:lnTo>
                  <a:pt x="9207" y="7813"/>
                </a:lnTo>
                <a:lnTo>
                  <a:pt x="9207" y="7740"/>
                </a:lnTo>
                <a:lnTo>
                  <a:pt x="9134" y="7667"/>
                </a:lnTo>
                <a:lnTo>
                  <a:pt x="9170" y="7557"/>
                </a:lnTo>
                <a:lnTo>
                  <a:pt x="9207" y="7483"/>
                </a:lnTo>
                <a:lnTo>
                  <a:pt x="9244" y="7410"/>
                </a:lnTo>
                <a:lnTo>
                  <a:pt x="9244" y="7373"/>
                </a:lnTo>
                <a:lnTo>
                  <a:pt x="9207" y="7300"/>
                </a:lnTo>
                <a:lnTo>
                  <a:pt x="9170" y="7263"/>
                </a:lnTo>
                <a:lnTo>
                  <a:pt x="9134" y="7226"/>
                </a:lnTo>
                <a:lnTo>
                  <a:pt x="8987" y="7226"/>
                </a:lnTo>
                <a:lnTo>
                  <a:pt x="8694" y="7336"/>
                </a:lnTo>
                <a:lnTo>
                  <a:pt x="8694" y="7300"/>
                </a:lnTo>
                <a:lnTo>
                  <a:pt x="8877" y="7153"/>
                </a:lnTo>
                <a:lnTo>
                  <a:pt x="9060" y="6970"/>
                </a:lnTo>
                <a:lnTo>
                  <a:pt x="9134" y="6860"/>
                </a:lnTo>
                <a:lnTo>
                  <a:pt x="9244" y="7043"/>
                </a:lnTo>
                <a:lnTo>
                  <a:pt x="9501" y="7446"/>
                </a:lnTo>
                <a:lnTo>
                  <a:pt x="9537" y="7593"/>
                </a:lnTo>
                <a:lnTo>
                  <a:pt x="9317" y="7887"/>
                </a:lnTo>
                <a:lnTo>
                  <a:pt x="9024" y="8143"/>
                </a:lnTo>
                <a:lnTo>
                  <a:pt x="8730" y="8364"/>
                </a:lnTo>
                <a:lnTo>
                  <a:pt x="8400" y="8547"/>
                </a:lnTo>
                <a:lnTo>
                  <a:pt x="8070" y="8657"/>
                </a:lnTo>
                <a:lnTo>
                  <a:pt x="7703" y="8694"/>
                </a:lnTo>
                <a:lnTo>
                  <a:pt x="7520" y="8694"/>
                </a:lnTo>
                <a:lnTo>
                  <a:pt x="7373" y="8657"/>
                </a:lnTo>
                <a:lnTo>
                  <a:pt x="7190" y="8620"/>
                </a:lnTo>
                <a:lnTo>
                  <a:pt x="7006" y="8547"/>
                </a:lnTo>
                <a:lnTo>
                  <a:pt x="6823" y="8437"/>
                </a:lnTo>
                <a:lnTo>
                  <a:pt x="6676" y="8290"/>
                </a:lnTo>
                <a:lnTo>
                  <a:pt x="6419" y="7997"/>
                </a:lnTo>
                <a:lnTo>
                  <a:pt x="6199" y="7667"/>
                </a:lnTo>
                <a:lnTo>
                  <a:pt x="6053" y="7300"/>
                </a:lnTo>
                <a:lnTo>
                  <a:pt x="6016" y="6896"/>
                </a:lnTo>
                <a:lnTo>
                  <a:pt x="6016" y="6676"/>
                </a:lnTo>
                <a:lnTo>
                  <a:pt x="6053" y="6493"/>
                </a:lnTo>
                <a:lnTo>
                  <a:pt x="6089" y="6309"/>
                </a:lnTo>
                <a:lnTo>
                  <a:pt x="6163" y="6126"/>
                </a:lnTo>
                <a:lnTo>
                  <a:pt x="6273" y="5943"/>
                </a:lnTo>
                <a:lnTo>
                  <a:pt x="6383" y="5759"/>
                </a:lnTo>
                <a:lnTo>
                  <a:pt x="6566" y="5576"/>
                </a:lnTo>
                <a:lnTo>
                  <a:pt x="6786" y="5429"/>
                </a:lnTo>
                <a:close/>
                <a:moveTo>
                  <a:pt x="3852" y="0"/>
                </a:moveTo>
                <a:lnTo>
                  <a:pt x="3522" y="37"/>
                </a:lnTo>
                <a:lnTo>
                  <a:pt x="3191" y="110"/>
                </a:lnTo>
                <a:lnTo>
                  <a:pt x="2898" y="257"/>
                </a:lnTo>
                <a:lnTo>
                  <a:pt x="2604" y="440"/>
                </a:lnTo>
                <a:lnTo>
                  <a:pt x="2348" y="660"/>
                </a:lnTo>
                <a:lnTo>
                  <a:pt x="2091" y="660"/>
                </a:lnTo>
                <a:lnTo>
                  <a:pt x="1871" y="734"/>
                </a:lnTo>
                <a:lnTo>
                  <a:pt x="1687" y="880"/>
                </a:lnTo>
                <a:lnTo>
                  <a:pt x="1541" y="1064"/>
                </a:lnTo>
                <a:lnTo>
                  <a:pt x="1394" y="1284"/>
                </a:lnTo>
                <a:lnTo>
                  <a:pt x="1321" y="1504"/>
                </a:lnTo>
                <a:lnTo>
                  <a:pt x="1137" y="1944"/>
                </a:lnTo>
                <a:lnTo>
                  <a:pt x="660" y="3522"/>
                </a:lnTo>
                <a:lnTo>
                  <a:pt x="404" y="4292"/>
                </a:lnTo>
                <a:lnTo>
                  <a:pt x="183" y="5062"/>
                </a:lnTo>
                <a:lnTo>
                  <a:pt x="37" y="5759"/>
                </a:lnTo>
                <a:lnTo>
                  <a:pt x="0" y="6126"/>
                </a:lnTo>
                <a:lnTo>
                  <a:pt x="0" y="6456"/>
                </a:lnTo>
                <a:lnTo>
                  <a:pt x="0" y="6786"/>
                </a:lnTo>
                <a:lnTo>
                  <a:pt x="73" y="7153"/>
                </a:lnTo>
                <a:lnTo>
                  <a:pt x="183" y="7483"/>
                </a:lnTo>
                <a:lnTo>
                  <a:pt x="330" y="7813"/>
                </a:lnTo>
                <a:lnTo>
                  <a:pt x="477" y="8033"/>
                </a:lnTo>
                <a:lnTo>
                  <a:pt x="660" y="8253"/>
                </a:lnTo>
                <a:lnTo>
                  <a:pt x="880" y="8474"/>
                </a:lnTo>
                <a:lnTo>
                  <a:pt x="1101" y="8657"/>
                </a:lnTo>
                <a:lnTo>
                  <a:pt x="1357" y="8767"/>
                </a:lnTo>
                <a:lnTo>
                  <a:pt x="1651" y="8877"/>
                </a:lnTo>
                <a:lnTo>
                  <a:pt x="1908" y="8914"/>
                </a:lnTo>
                <a:lnTo>
                  <a:pt x="2201" y="8950"/>
                </a:lnTo>
                <a:lnTo>
                  <a:pt x="2458" y="8914"/>
                </a:lnTo>
                <a:lnTo>
                  <a:pt x="2678" y="8840"/>
                </a:lnTo>
                <a:lnTo>
                  <a:pt x="2898" y="8730"/>
                </a:lnTo>
                <a:lnTo>
                  <a:pt x="3081" y="8620"/>
                </a:lnTo>
                <a:lnTo>
                  <a:pt x="3448" y="8290"/>
                </a:lnTo>
                <a:lnTo>
                  <a:pt x="3778" y="7923"/>
                </a:lnTo>
                <a:lnTo>
                  <a:pt x="3815" y="7960"/>
                </a:lnTo>
                <a:lnTo>
                  <a:pt x="3925" y="7960"/>
                </a:lnTo>
                <a:lnTo>
                  <a:pt x="4035" y="7887"/>
                </a:lnTo>
                <a:lnTo>
                  <a:pt x="4108" y="7813"/>
                </a:lnTo>
                <a:lnTo>
                  <a:pt x="4108" y="7740"/>
                </a:lnTo>
                <a:lnTo>
                  <a:pt x="4072" y="7593"/>
                </a:lnTo>
                <a:lnTo>
                  <a:pt x="4182" y="7446"/>
                </a:lnTo>
                <a:lnTo>
                  <a:pt x="4512" y="6896"/>
                </a:lnTo>
                <a:lnTo>
                  <a:pt x="4769" y="6309"/>
                </a:lnTo>
                <a:lnTo>
                  <a:pt x="5025" y="5722"/>
                </a:lnTo>
                <a:lnTo>
                  <a:pt x="5209" y="5099"/>
                </a:lnTo>
                <a:lnTo>
                  <a:pt x="5246" y="5062"/>
                </a:lnTo>
                <a:lnTo>
                  <a:pt x="5282" y="4989"/>
                </a:lnTo>
                <a:lnTo>
                  <a:pt x="5282" y="4915"/>
                </a:lnTo>
                <a:lnTo>
                  <a:pt x="5466" y="4292"/>
                </a:lnTo>
                <a:lnTo>
                  <a:pt x="5612" y="3632"/>
                </a:lnTo>
                <a:lnTo>
                  <a:pt x="5722" y="2971"/>
                </a:lnTo>
                <a:lnTo>
                  <a:pt x="5796" y="2311"/>
                </a:lnTo>
                <a:lnTo>
                  <a:pt x="5832" y="1981"/>
                </a:lnTo>
                <a:lnTo>
                  <a:pt x="5796" y="1651"/>
                </a:lnTo>
                <a:lnTo>
                  <a:pt x="5759" y="1357"/>
                </a:lnTo>
                <a:lnTo>
                  <a:pt x="5649" y="1064"/>
                </a:lnTo>
                <a:lnTo>
                  <a:pt x="5539" y="807"/>
                </a:lnTo>
                <a:lnTo>
                  <a:pt x="5356" y="587"/>
                </a:lnTo>
                <a:lnTo>
                  <a:pt x="5099" y="367"/>
                </a:lnTo>
                <a:lnTo>
                  <a:pt x="4842" y="184"/>
                </a:lnTo>
                <a:lnTo>
                  <a:pt x="4512" y="73"/>
                </a:lnTo>
                <a:lnTo>
                  <a:pt x="4182" y="0"/>
                </a:lnTo>
                <a:close/>
                <a:moveTo>
                  <a:pt x="8730" y="3962"/>
                </a:moveTo>
                <a:lnTo>
                  <a:pt x="8584" y="4072"/>
                </a:lnTo>
                <a:lnTo>
                  <a:pt x="8437" y="4182"/>
                </a:lnTo>
                <a:lnTo>
                  <a:pt x="8327" y="4329"/>
                </a:lnTo>
                <a:lnTo>
                  <a:pt x="7887" y="4439"/>
                </a:lnTo>
                <a:lnTo>
                  <a:pt x="7336" y="4585"/>
                </a:lnTo>
                <a:lnTo>
                  <a:pt x="6786" y="4842"/>
                </a:lnTo>
                <a:lnTo>
                  <a:pt x="6566" y="4989"/>
                </a:lnTo>
                <a:lnTo>
                  <a:pt x="6309" y="5172"/>
                </a:lnTo>
                <a:lnTo>
                  <a:pt x="6089" y="5356"/>
                </a:lnTo>
                <a:lnTo>
                  <a:pt x="5906" y="5576"/>
                </a:lnTo>
                <a:lnTo>
                  <a:pt x="5759" y="5796"/>
                </a:lnTo>
                <a:lnTo>
                  <a:pt x="5612" y="6053"/>
                </a:lnTo>
                <a:lnTo>
                  <a:pt x="5539" y="6309"/>
                </a:lnTo>
                <a:lnTo>
                  <a:pt x="5502" y="6603"/>
                </a:lnTo>
                <a:lnTo>
                  <a:pt x="5466" y="6860"/>
                </a:lnTo>
                <a:lnTo>
                  <a:pt x="5502" y="7116"/>
                </a:lnTo>
                <a:lnTo>
                  <a:pt x="5539" y="7373"/>
                </a:lnTo>
                <a:lnTo>
                  <a:pt x="5612" y="7630"/>
                </a:lnTo>
                <a:lnTo>
                  <a:pt x="5722" y="7887"/>
                </a:lnTo>
                <a:lnTo>
                  <a:pt x="5869" y="8107"/>
                </a:lnTo>
                <a:lnTo>
                  <a:pt x="6016" y="8327"/>
                </a:lnTo>
                <a:lnTo>
                  <a:pt x="6199" y="8547"/>
                </a:lnTo>
                <a:lnTo>
                  <a:pt x="6419" y="8730"/>
                </a:lnTo>
                <a:lnTo>
                  <a:pt x="6639" y="8914"/>
                </a:lnTo>
                <a:lnTo>
                  <a:pt x="6860" y="9060"/>
                </a:lnTo>
                <a:lnTo>
                  <a:pt x="7116" y="9170"/>
                </a:lnTo>
                <a:lnTo>
                  <a:pt x="7410" y="9244"/>
                </a:lnTo>
                <a:lnTo>
                  <a:pt x="7703" y="9281"/>
                </a:lnTo>
                <a:lnTo>
                  <a:pt x="8033" y="9244"/>
                </a:lnTo>
                <a:lnTo>
                  <a:pt x="8327" y="9170"/>
                </a:lnTo>
                <a:lnTo>
                  <a:pt x="8620" y="9024"/>
                </a:lnTo>
                <a:lnTo>
                  <a:pt x="8877" y="8877"/>
                </a:lnTo>
                <a:lnTo>
                  <a:pt x="9391" y="8547"/>
                </a:lnTo>
                <a:lnTo>
                  <a:pt x="9611" y="8364"/>
                </a:lnTo>
                <a:lnTo>
                  <a:pt x="9794" y="8143"/>
                </a:lnTo>
                <a:lnTo>
                  <a:pt x="9977" y="7923"/>
                </a:lnTo>
                <a:lnTo>
                  <a:pt x="10161" y="7703"/>
                </a:lnTo>
                <a:lnTo>
                  <a:pt x="10418" y="7190"/>
                </a:lnTo>
                <a:lnTo>
                  <a:pt x="10638" y="6676"/>
                </a:lnTo>
                <a:lnTo>
                  <a:pt x="10711" y="6346"/>
                </a:lnTo>
                <a:lnTo>
                  <a:pt x="10748" y="6053"/>
                </a:lnTo>
                <a:lnTo>
                  <a:pt x="10748" y="5722"/>
                </a:lnTo>
                <a:lnTo>
                  <a:pt x="10711" y="5466"/>
                </a:lnTo>
                <a:lnTo>
                  <a:pt x="10601" y="5172"/>
                </a:lnTo>
                <a:lnTo>
                  <a:pt x="10454" y="4915"/>
                </a:lnTo>
                <a:lnTo>
                  <a:pt x="10271" y="4659"/>
                </a:lnTo>
                <a:lnTo>
                  <a:pt x="10051" y="4439"/>
                </a:lnTo>
                <a:lnTo>
                  <a:pt x="9794" y="4255"/>
                </a:lnTo>
                <a:lnTo>
                  <a:pt x="9537" y="4108"/>
                </a:lnTo>
                <a:lnTo>
                  <a:pt x="9244" y="3998"/>
                </a:lnTo>
                <a:lnTo>
                  <a:pt x="8950" y="3962"/>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7" name="Google Shape;987;p47"/>
          <p:cNvSpPr/>
          <p:nvPr/>
        </p:nvSpPr>
        <p:spPr>
          <a:xfrm>
            <a:off x="3743936" y="3683223"/>
            <a:ext cx="336007" cy="214724"/>
          </a:xfrm>
          <a:custGeom>
            <a:avLst/>
            <a:gdLst/>
            <a:ahLst/>
            <a:cxnLst/>
            <a:rect l="l" t="t" r="r" b="b"/>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8" name="Google Shape;988;p47"/>
          <p:cNvSpPr/>
          <p:nvPr/>
        </p:nvSpPr>
        <p:spPr>
          <a:xfrm>
            <a:off x="3683907" y="2843313"/>
            <a:ext cx="456066" cy="337230"/>
          </a:xfrm>
          <a:custGeom>
            <a:avLst/>
            <a:gdLst/>
            <a:ahLst/>
            <a:cxnLst/>
            <a:rect l="l" t="t" r="r" b="b"/>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89" name="Google Shape;989;p47"/>
          <p:cNvSpPr/>
          <p:nvPr/>
        </p:nvSpPr>
        <p:spPr>
          <a:xfrm>
            <a:off x="3619628" y="1194056"/>
            <a:ext cx="584622" cy="496107"/>
          </a:xfrm>
          <a:custGeom>
            <a:avLst/>
            <a:gdLst/>
            <a:ahLst/>
            <a:cxnLst/>
            <a:rect l="l" t="t" r="r" b="b"/>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0" name="Google Shape;990;p47"/>
          <p:cNvSpPr/>
          <p:nvPr/>
        </p:nvSpPr>
        <p:spPr>
          <a:xfrm>
            <a:off x="3632358" y="2050394"/>
            <a:ext cx="559162" cy="395424"/>
          </a:xfrm>
          <a:custGeom>
            <a:avLst/>
            <a:gdLst/>
            <a:ahLst/>
            <a:cxnLst/>
            <a:rect l="l" t="t" r="r" b="b"/>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1" name="Google Shape;991;p47"/>
          <p:cNvSpPr/>
          <p:nvPr/>
        </p:nvSpPr>
        <p:spPr>
          <a:xfrm>
            <a:off x="4604298" y="1953960"/>
            <a:ext cx="516707" cy="588292"/>
          </a:xfrm>
          <a:custGeom>
            <a:avLst/>
            <a:gdLst/>
            <a:ahLst/>
            <a:cxnLst/>
            <a:rect l="l" t="t" r="r" b="b"/>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2" name="Google Shape;992;p47"/>
          <p:cNvSpPr/>
          <p:nvPr/>
        </p:nvSpPr>
        <p:spPr>
          <a:xfrm>
            <a:off x="4568505" y="1208605"/>
            <a:ext cx="588292" cy="467010"/>
          </a:xfrm>
          <a:custGeom>
            <a:avLst/>
            <a:gdLst/>
            <a:ahLst/>
            <a:cxnLst/>
            <a:rect l="l" t="t" r="r" b="b"/>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3" name="Google Shape;993;p47"/>
          <p:cNvSpPr/>
          <p:nvPr/>
        </p:nvSpPr>
        <p:spPr>
          <a:xfrm>
            <a:off x="4699508" y="2803295"/>
            <a:ext cx="326285" cy="417280"/>
          </a:xfrm>
          <a:custGeom>
            <a:avLst/>
            <a:gdLst/>
            <a:ahLst/>
            <a:cxnLst/>
            <a:rect l="l" t="t" r="r" b="b"/>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4" name="Google Shape;994;p47"/>
          <p:cNvSpPr/>
          <p:nvPr/>
        </p:nvSpPr>
        <p:spPr>
          <a:xfrm>
            <a:off x="2707123" y="1184368"/>
            <a:ext cx="548251" cy="515483"/>
          </a:xfrm>
          <a:custGeom>
            <a:avLst/>
            <a:gdLst/>
            <a:ahLst/>
            <a:cxnLst/>
            <a:rect l="l" t="t" r="r" b="b"/>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5" name="Google Shape;995;p47"/>
          <p:cNvSpPr/>
          <p:nvPr/>
        </p:nvSpPr>
        <p:spPr>
          <a:xfrm>
            <a:off x="2711356" y="3746196"/>
            <a:ext cx="539786" cy="207450"/>
          </a:xfrm>
          <a:custGeom>
            <a:avLst/>
            <a:gdLst/>
            <a:ahLst/>
            <a:cxnLst/>
            <a:rect l="l" t="t" r="r" b="b"/>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6" name="Google Shape;996;p47"/>
          <p:cNvSpPr/>
          <p:nvPr/>
        </p:nvSpPr>
        <p:spPr>
          <a:xfrm>
            <a:off x="2876317" y="2794228"/>
            <a:ext cx="209864" cy="435433"/>
          </a:xfrm>
          <a:custGeom>
            <a:avLst/>
            <a:gdLst/>
            <a:ahLst/>
            <a:cxnLst/>
            <a:rect l="l" t="t" r="r" b="b"/>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7" name="Google Shape;997;p47"/>
          <p:cNvSpPr/>
          <p:nvPr/>
        </p:nvSpPr>
        <p:spPr>
          <a:xfrm>
            <a:off x="2761102" y="1999441"/>
            <a:ext cx="440294" cy="497331"/>
          </a:xfrm>
          <a:custGeom>
            <a:avLst/>
            <a:gdLst/>
            <a:ahLst/>
            <a:cxnLst/>
            <a:rect l="l" t="t" r="r" b="b"/>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8" name="Google Shape;998;p47"/>
          <p:cNvSpPr/>
          <p:nvPr/>
        </p:nvSpPr>
        <p:spPr>
          <a:xfrm rot="-5400000">
            <a:off x="7391609" y="1217714"/>
            <a:ext cx="434243" cy="448791"/>
          </a:xfrm>
          <a:custGeom>
            <a:avLst/>
            <a:gdLst/>
            <a:ahLst/>
            <a:cxnLst/>
            <a:rect l="l" t="t" r="r" b="b"/>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999" name="Google Shape;999;p47"/>
          <p:cNvSpPr/>
          <p:nvPr/>
        </p:nvSpPr>
        <p:spPr>
          <a:xfrm>
            <a:off x="7264854" y="2006731"/>
            <a:ext cx="687752" cy="482749"/>
          </a:xfrm>
          <a:custGeom>
            <a:avLst/>
            <a:gdLst/>
            <a:ahLst/>
            <a:cxnLst/>
            <a:rect l="l" t="t" r="r" b="b"/>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
        <p:nvSpPr>
          <p:cNvPr id="1000" name="Google Shape;1000;p47"/>
          <p:cNvSpPr/>
          <p:nvPr/>
        </p:nvSpPr>
        <p:spPr>
          <a:xfrm>
            <a:off x="7383723" y="2770597"/>
            <a:ext cx="450015" cy="300825"/>
          </a:xfrm>
          <a:custGeom>
            <a:avLst/>
            <a:gdLst/>
            <a:ahLst/>
            <a:cxnLst/>
            <a:rect l="l" t="t" r="r" b="b"/>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3C7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4C2F4"/>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GIỚI THIỆU BÀI TOÁN</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4</a:t>
            </a:fld>
            <a:endParaRPr dirty="0"/>
          </a:p>
        </p:txBody>
      </p:sp>
      <p:pic>
        <p:nvPicPr>
          <p:cNvPr id="1026" name="Picture 2" descr="GitHub - StevieG47/Lane-Detection: Lane Detection for autonomous driving  done in python/C++ OpenCV">
            <a:extLst>
              <a:ext uri="{FF2B5EF4-FFF2-40B4-BE49-F238E27FC236}">
                <a16:creationId xmlns:a16="http://schemas.microsoft.com/office/drawing/2014/main" id="{B8F187DD-8207-4BEC-B86B-C17C004BBE1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5284800" y="1535422"/>
            <a:ext cx="3445675" cy="1938192"/>
          </a:xfrm>
          <a:prstGeom prst="rect">
            <a:avLst/>
          </a:prstGeom>
          <a:noFill/>
          <a:extLst>
            <a:ext uri="{909E8E84-426E-40DD-AFC4-6F175D3DCCD1}">
              <a14:hiddenFill xmlns:a14="http://schemas.microsoft.com/office/drawing/2010/main">
                <a:solidFill>
                  <a:srgbClr val="FFFFFF"/>
                </a:solidFill>
              </a14:hiddenFill>
            </a:ext>
          </a:extLst>
        </p:spPr>
      </p:pic>
      <p:sp>
        <p:nvSpPr>
          <p:cNvPr id="7" name="Google Shape;596;p21">
            <a:extLst>
              <a:ext uri="{FF2B5EF4-FFF2-40B4-BE49-F238E27FC236}">
                <a16:creationId xmlns:a16="http://schemas.microsoft.com/office/drawing/2014/main" id="{735045F4-EE73-4FE5-A1E8-C9883E75C1AC}"/>
              </a:ext>
            </a:extLst>
          </p:cNvPr>
          <p:cNvSpPr txBox="1">
            <a:spLocks noGrp="1"/>
          </p:cNvSpPr>
          <p:nvPr>
            <p:ph type="body" idx="1"/>
          </p:nvPr>
        </p:nvSpPr>
        <p:spPr>
          <a:xfrm>
            <a:off x="690325" y="1245030"/>
            <a:ext cx="4502161" cy="2873370"/>
          </a:xfrm>
          <a:prstGeom prst="rect">
            <a:avLst/>
          </a:prstGeom>
        </p:spPr>
        <p:txBody>
          <a:bodyPr spcFirstLastPara="1" wrap="square" lIns="91425" tIns="91425" rIns="91425" bIns="91425" anchor="t" anchorCtr="0">
            <a:noAutofit/>
          </a:bodyPr>
          <a:lstStyle/>
          <a:p>
            <a:r>
              <a:rPr lang="vi-VN" sz="1800" b="1" i="0" dirty="0">
                <a:solidFill>
                  <a:srgbClr val="212529"/>
                </a:solidFill>
                <a:effectLst/>
                <a:latin typeface="Constantia" panose="02030602050306030303" pitchFamily="18" charset="0"/>
              </a:rPr>
              <a:t>Phát hiện làn đường</a:t>
            </a:r>
            <a:r>
              <a:rPr lang="vi-VN" sz="1800" b="0" i="0" dirty="0">
                <a:solidFill>
                  <a:srgbClr val="212529"/>
                </a:solidFill>
                <a:effectLst/>
                <a:latin typeface="Constantia" panose="02030602050306030303" pitchFamily="18" charset="0"/>
              </a:rPr>
              <a:t> liên quan đến việc xác định ranh giới của các làn đường lái xe trong video hoặc hình ảnh về cảnh đường. </a:t>
            </a:r>
          </a:p>
          <a:p>
            <a:r>
              <a:rPr lang="vi-VN" sz="1800" b="1" i="0" dirty="0">
                <a:solidFill>
                  <a:srgbClr val="212529"/>
                </a:solidFill>
                <a:effectLst/>
                <a:latin typeface="Constantia" panose="02030602050306030303" pitchFamily="18" charset="0"/>
              </a:rPr>
              <a:t>Định vị và theo dõi </a:t>
            </a:r>
            <a:r>
              <a:rPr lang="vi-VN" sz="1800" b="0" i="0" dirty="0">
                <a:solidFill>
                  <a:srgbClr val="212529"/>
                </a:solidFill>
                <a:effectLst/>
                <a:latin typeface="Constantia" panose="02030602050306030303" pitchFamily="18" charset="0"/>
              </a:rPr>
              <a:t>chính xác vạch kẻ đường trong thời gian thực, ngay cả trong những điều kiện khó khăn như ánh sáng kém, ánh sáng chói hoặc bố cục đường phức tạp.</a:t>
            </a:r>
            <a:endParaRPr lang="en-US" sz="1800" dirty="0">
              <a:latin typeface="Constantia" panose="02030602050306030303" pitchFamily="18" charset="0"/>
            </a:endParaRPr>
          </a:p>
        </p:txBody>
      </p:sp>
    </p:spTree>
    <p:extLst>
      <p:ext uri="{BB962C8B-B14F-4D97-AF65-F5344CB8AC3E}">
        <p14:creationId xmlns:p14="http://schemas.microsoft.com/office/powerpoint/2010/main" val="591419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04"/>
        <p:cNvGrpSpPr/>
        <p:nvPr/>
      </p:nvGrpSpPr>
      <p:grpSpPr>
        <a:xfrm>
          <a:off x="0" y="0"/>
          <a:ext cx="0" cy="0"/>
          <a:chOff x="0" y="0"/>
          <a:chExt cx="0" cy="0"/>
        </a:xfrm>
      </p:grpSpPr>
      <p:sp>
        <p:nvSpPr>
          <p:cNvPr id="1005" name="Google Shape;1005;p48"/>
          <p:cNvSpPr txBox="1"/>
          <p:nvPr/>
        </p:nvSpPr>
        <p:spPr>
          <a:xfrm>
            <a:off x="6248575" y="312075"/>
            <a:ext cx="2592000" cy="15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900" b="1">
                <a:solidFill>
                  <a:srgbClr val="3D4965"/>
                </a:solidFill>
                <a:latin typeface="Dosis"/>
                <a:ea typeface="Dosis"/>
                <a:cs typeface="Dosis"/>
                <a:sym typeface="Dosis"/>
              </a:rPr>
              <a:t>SlidesCarnival icons are editable shapes</a:t>
            </a:r>
            <a:r>
              <a:rPr lang="en" sz="900">
                <a:solidFill>
                  <a:srgbClr val="3D4965"/>
                </a:solidFill>
                <a:latin typeface="Dosis"/>
                <a:ea typeface="Dosis"/>
                <a:cs typeface="Dosis"/>
                <a:sym typeface="Dosis"/>
              </a:rPr>
              <a:t>. </a:t>
            </a:r>
            <a:endParaRPr sz="900">
              <a:solidFill>
                <a:srgbClr val="3D4965"/>
              </a:solidFill>
              <a:latin typeface="Dosis"/>
              <a:ea typeface="Dosis"/>
              <a:cs typeface="Dosis"/>
              <a:sym typeface="Dosis"/>
            </a:endParaRPr>
          </a:p>
          <a:p>
            <a:pPr marL="0" lvl="0" indent="0" algn="l" rtl="0">
              <a:spcBef>
                <a:spcPts val="0"/>
              </a:spcBef>
              <a:spcAft>
                <a:spcPts val="0"/>
              </a:spcAft>
              <a:buClr>
                <a:schemeClr val="dk1"/>
              </a:buClr>
              <a:buSzPts val="1100"/>
              <a:buFont typeface="Arial"/>
              <a:buNone/>
            </a:pPr>
            <a:endParaRPr sz="900">
              <a:solidFill>
                <a:srgbClr val="3D4965"/>
              </a:solidFill>
              <a:latin typeface="Dosis"/>
              <a:ea typeface="Dosis"/>
              <a:cs typeface="Dosis"/>
              <a:sym typeface="Dosis"/>
            </a:endParaRPr>
          </a:p>
          <a:p>
            <a:pPr marL="0" lvl="0" indent="0" algn="l" rtl="0">
              <a:spcBef>
                <a:spcPts val="0"/>
              </a:spcBef>
              <a:spcAft>
                <a:spcPts val="0"/>
              </a:spcAft>
              <a:buClr>
                <a:schemeClr val="dk1"/>
              </a:buClr>
              <a:buSzPts val="1100"/>
              <a:buFont typeface="Arial"/>
              <a:buNone/>
            </a:pPr>
            <a:r>
              <a:rPr lang="en" sz="900">
                <a:solidFill>
                  <a:srgbClr val="3D4965"/>
                </a:solidFill>
                <a:latin typeface="Dosis"/>
                <a:ea typeface="Dosis"/>
                <a:cs typeface="Dosis"/>
                <a:sym typeface="Dosis"/>
              </a:rPr>
              <a:t>This means that you can:</a:t>
            </a:r>
            <a:endParaRPr sz="900">
              <a:solidFill>
                <a:srgbClr val="3D4965"/>
              </a:solidFill>
              <a:latin typeface="Dosis"/>
              <a:ea typeface="Dosis"/>
              <a:cs typeface="Dosis"/>
              <a:sym typeface="Dosis"/>
            </a:endParaRPr>
          </a:p>
          <a:p>
            <a:pPr marL="457200" lvl="0" indent="-285750" algn="l" rtl="0">
              <a:spcBef>
                <a:spcPts val="0"/>
              </a:spcBef>
              <a:spcAft>
                <a:spcPts val="0"/>
              </a:spcAft>
              <a:buClr>
                <a:srgbClr val="3D4965"/>
              </a:buClr>
              <a:buSzPts val="900"/>
              <a:buFont typeface="Dosis"/>
              <a:buChar char="●"/>
            </a:pPr>
            <a:r>
              <a:rPr lang="en" sz="900">
                <a:solidFill>
                  <a:srgbClr val="3D4965"/>
                </a:solidFill>
                <a:latin typeface="Dosis"/>
                <a:ea typeface="Dosis"/>
                <a:cs typeface="Dosis"/>
                <a:sym typeface="Dosis"/>
              </a:rPr>
              <a:t>Resize them without losing quality.</a:t>
            </a:r>
            <a:endParaRPr sz="900">
              <a:solidFill>
                <a:srgbClr val="3D4965"/>
              </a:solidFill>
              <a:latin typeface="Dosis"/>
              <a:ea typeface="Dosis"/>
              <a:cs typeface="Dosis"/>
              <a:sym typeface="Dosis"/>
            </a:endParaRPr>
          </a:p>
          <a:p>
            <a:pPr marL="457200" lvl="0" indent="-285750" algn="l" rtl="0">
              <a:spcBef>
                <a:spcPts val="0"/>
              </a:spcBef>
              <a:spcAft>
                <a:spcPts val="0"/>
              </a:spcAft>
              <a:buClr>
                <a:srgbClr val="3D4965"/>
              </a:buClr>
              <a:buSzPts val="900"/>
              <a:buFont typeface="Dosis"/>
              <a:buChar char="●"/>
            </a:pPr>
            <a:r>
              <a:rPr lang="en" sz="900">
                <a:solidFill>
                  <a:srgbClr val="3D4965"/>
                </a:solidFill>
                <a:latin typeface="Dosis"/>
                <a:ea typeface="Dosis"/>
                <a:cs typeface="Dosis"/>
                <a:sym typeface="Dosis"/>
              </a:rPr>
              <a:t>Change fill color and opacity.</a:t>
            </a:r>
            <a:endParaRPr sz="900">
              <a:solidFill>
                <a:srgbClr val="3D4965"/>
              </a:solidFill>
              <a:latin typeface="Dosis"/>
              <a:ea typeface="Dosis"/>
              <a:cs typeface="Dosis"/>
              <a:sym typeface="Dosis"/>
            </a:endParaRPr>
          </a:p>
          <a:p>
            <a:pPr marL="0" lvl="0" indent="0" algn="l" rtl="0">
              <a:spcBef>
                <a:spcPts val="0"/>
              </a:spcBef>
              <a:spcAft>
                <a:spcPts val="0"/>
              </a:spcAft>
              <a:buNone/>
            </a:pPr>
            <a:endParaRPr sz="900">
              <a:solidFill>
                <a:srgbClr val="3D4965"/>
              </a:solidFill>
              <a:latin typeface="Dosis"/>
              <a:ea typeface="Dosis"/>
              <a:cs typeface="Dosis"/>
              <a:sym typeface="Dosis"/>
            </a:endParaRPr>
          </a:p>
          <a:p>
            <a:pPr marL="0" lvl="0" indent="0" algn="l" rtl="0">
              <a:spcBef>
                <a:spcPts val="0"/>
              </a:spcBef>
              <a:spcAft>
                <a:spcPts val="0"/>
              </a:spcAft>
              <a:buNone/>
            </a:pPr>
            <a:r>
              <a:rPr lang="en" sz="900">
                <a:solidFill>
                  <a:srgbClr val="3D4965"/>
                </a:solidFill>
                <a:latin typeface="Dosis"/>
                <a:ea typeface="Dosis"/>
                <a:cs typeface="Dosis"/>
                <a:sym typeface="Dosis"/>
              </a:rPr>
              <a:t>Isn’t that nice? :)</a:t>
            </a:r>
            <a:endParaRPr sz="900">
              <a:solidFill>
                <a:srgbClr val="3D4965"/>
              </a:solidFill>
              <a:latin typeface="Dosis"/>
              <a:ea typeface="Dosis"/>
              <a:cs typeface="Dosis"/>
              <a:sym typeface="Dosis"/>
            </a:endParaRPr>
          </a:p>
          <a:p>
            <a:pPr marL="0" lvl="0" indent="0" algn="l" rtl="0">
              <a:spcBef>
                <a:spcPts val="0"/>
              </a:spcBef>
              <a:spcAft>
                <a:spcPts val="0"/>
              </a:spcAft>
              <a:buNone/>
            </a:pPr>
            <a:endParaRPr sz="900">
              <a:solidFill>
                <a:srgbClr val="3D4965"/>
              </a:solidFill>
              <a:latin typeface="Dosis"/>
              <a:ea typeface="Dosis"/>
              <a:cs typeface="Dosis"/>
              <a:sym typeface="Dosis"/>
            </a:endParaRPr>
          </a:p>
          <a:p>
            <a:pPr marL="0" lvl="0" indent="0" algn="l" rtl="0">
              <a:spcBef>
                <a:spcPts val="0"/>
              </a:spcBef>
              <a:spcAft>
                <a:spcPts val="0"/>
              </a:spcAft>
              <a:buNone/>
            </a:pPr>
            <a:r>
              <a:rPr lang="en" sz="900">
                <a:solidFill>
                  <a:srgbClr val="3D4965"/>
                </a:solidFill>
                <a:latin typeface="Dosis"/>
                <a:ea typeface="Dosis"/>
                <a:cs typeface="Dosis"/>
                <a:sym typeface="Dosis"/>
              </a:rPr>
              <a:t>Examples:</a:t>
            </a:r>
            <a:endParaRPr sz="900">
              <a:solidFill>
                <a:srgbClr val="3D4965"/>
              </a:solidFill>
              <a:latin typeface="Dosis"/>
              <a:ea typeface="Dosis"/>
              <a:cs typeface="Dosis"/>
              <a:sym typeface="Dosis"/>
            </a:endParaRPr>
          </a:p>
          <a:p>
            <a:pPr marL="0" lvl="0" indent="0" algn="l" rtl="0">
              <a:spcBef>
                <a:spcPts val="0"/>
              </a:spcBef>
              <a:spcAft>
                <a:spcPts val="0"/>
              </a:spcAft>
              <a:buClr>
                <a:schemeClr val="dk1"/>
              </a:buClr>
              <a:buSzPts val="1100"/>
              <a:buFont typeface="Arial"/>
              <a:buNone/>
            </a:pPr>
            <a:endParaRPr sz="900">
              <a:solidFill>
                <a:srgbClr val="3D4965"/>
              </a:solidFill>
              <a:latin typeface="Dosis"/>
              <a:ea typeface="Dosis"/>
              <a:cs typeface="Dosis"/>
              <a:sym typeface="Dosis"/>
            </a:endParaRPr>
          </a:p>
          <a:p>
            <a:pPr marL="0" lvl="0" indent="0" algn="l" rtl="0">
              <a:spcBef>
                <a:spcPts val="0"/>
              </a:spcBef>
              <a:spcAft>
                <a:spcPts val="0"/>
              </a:spcAft>
              <a:buNone/>
            </a:pPr>
            <a:endParaRPr sz="900">
              <a:solidFill>
                <a:srgbClr val="3D4965"/>
              </a:solidFill>
              <a:latin typeface="Dosis"/>
              <a:ea typeface="Dosis"/>
              <a:cs typeface="Dosis"/>
              <a:sym typeface="Dosis"/>
            </a:endParaRPr>
          </a:p>
        </p:txBody>
      </p:sp>
      <p:sp>
        <p:nvSpPr>
          <p:cNvPr id="1006" name="Google Shape;1006;p48"/>
          <p:cNvSpPr/>
          <p:nvPr/>
        </p:nvSpPr>
        <p:spPr>
          <a:xfrm>
            <a:off x="277965" y="271963"/>
            <a:ext cx="373873" cy="479695"/>
          </a:xfrm>
          <a:custGeom>
            <a:avLst/>
            <a:gdLst/>
            <a:ahLst/>
            <a:cxnLst/>
            <a:rect l="l" t="t" r="r" b="b"/>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07" name="Google Shape;1007;p48"/>
          <p:cNvSpPr/>
          <p:nvPr/>
        </p:nvSpPr>
        <p:spPr>
          <a:xfrm>
            <a:off x="852801" y="338968"/>
            <a:ext cx="398876" cy="337703"/>
          </a:xfrm>
          <a:custGeom>
            <a:avLst/>
            <a:gdLst/>
            <a:ahLst/>
            <a:cxnLst/>
            <a:rect l="l" t="t" r="r" b="b"/>
            <a:pathLst>
              <a:path w="18251" h="15452" extrusionOk="0">
                <a:moveTo>
                  <a:pt x="10634" y="2409"/>
                </a:moveTo>
                <a:lnTo>
                  <a:pt x="9953" y="2433"/>
                </a:lnTo>
                <a:lnTo>
                  <a:pt x="9296" y="2458"/>
                </a:lnTo>
                <a:lnTo>
                  <a:pt x="7592" y="2531"/>
                </a:lnTo>
                <a:lnTo>
                  <a:pt x="7228" y="2531"/>
                </a:lnTo>
                <a:lnTo>
                  <a:pt x="6814" y="2555"/>
                </a:lnTo>
                <a:lnTo>
                  <a:pt x="6619" y="2555"/>
                </a:lnTo>
                <a:lnTo>
                  <a:pt x="6425" y="2579"/>
                </a:lnTo>
                <a:lnTo>
                  <a:pt x="6230" y="2652"/>
                </a:lnTo>
                <a:lnTo>
                  <a:pt x="6060" y="2725"/>
                </a:lnTo>
                <a:lnTo>
                  <a:pt x="6035" y="2750"/>
                </a:lnTo>
                <a:lnTo>
                  <a:pt x="6011" y="2798"/>
                </a:lnTo>
                <a:lnTo>
                  <a:pt x="6035" y="2847"/>
                </a:lnTo>
                <a:lnTo>
                  <a:pt x="6060" y="2896"/>
                </a:lnTo>
                <a:lnTo>
                  <a:pt x="6230" y="2969"/>
                </a:lnTo>
                <a:lnTo>
                  <a:pt x="6376" y="3017"/>
                </a:lnTo>
                <a:lnTo>
                  <a:pt x="6546" y="3042"/>
                </a:lnTo>
                <a:lnTo>
                  <a:pt x="7422" y="3042"/>
                </a:lnTo>
                <a:lnTo>
                  <a:pt x="8298" y="3017"/>
                </a:lnTo>
                <a:lnTo>
                  <a:pt x="9150" y="2993"/>
                </a:lnTo>
                <a:lnTo>
                  <a:pt x="9831" y="2969"/>
                </a:lnTo>
                <a:lnTo>
                  <a:pt x="10488" y="2944"/>
                </a:lnTo>
                <a:lnTo>
                  <a:pt x="10829" y="2969"/>
                </a:lnTo>
                <a:lnTo>
                  <a:pt x="11169" y="2993"/>
                </a:lnTo>
                <a:lnTo>
                  <a:pt x="11486" y="3042"/>
                </a:lnTo>
                <a:lnTo>
                  <a:pt x="11826" y="3090"/>
                </a:lnTo>
                <a:lnTo>
                  <a:pt x="11948" y="3115"/>
                </a:lnTo>
                <a:lnTo>
                  <a:pt x="12045" y="3066"/>
                </a:lnTo>
                <a:lnTo>
                  <a:pt x="12094" y="2993"/>
                </a:lnTo>
                <a:lnTo>
                  <a:pt x="12143" y="2896"/>
                </a:lnTo>
                <a:lnTo>
                  <a:pt x="12167" y="2798"/>
                </a:lnTo>
                <a:lnTo>
                  <a:pt x="12143" y="2701"/>
                </a:lnTo>
                <a:lnTo>
                  <a:pt x="12070" y="2628"/>
                </a:lnTo>
                <a:lnTo>
                  <a:pt x="11972" y="2579"/>
                </a:lnTo>
                <a:lnTo>
                  <a:pt x="11632" y="2506"/>
                </a:lnTo>
                <a:lnTo>
                  <a:pt x="11315" y="2458"/>
                </a:lnTo>
                <a:lnTo>
                  <a:pt x="10975" y="2433"/>
                </a:lnTo>
                <a:lnTo>
                  <a:pt x="10634" y="2409"/>
                </a:lnTo>
                <a:close/>
                <a:moveTo>
                  <a:pt x="15573" y="4940"/>
                </a:moveTo>
                <a:lnTo>
                  <a:pt x="15890" y="4964"/>
                </a:lnTo>
                <a:lnTo>
                  <a:pt x="16157" y="5037"/>
                </a:lnTo>
                <a:lnTo>
                  <a:pt x="16182" y="5280"/>
                </a:lnTo>
                <a:lnTo>
                  <a:pt x="16206" y="5524"/>
                </a:lnTo>
                <a:lnTo>
                  <a:pt x="16206" y="5889"/>
                </a:lnTo>
                <a:lnTo>
                  <a:pt x="16206" y="6254"/>
                </a:lnTo>
                <a:lnTo>
                  <a:pt x="15671" y="6278"/>
                </a:lnTo>
                <a:lnTo>
                  <a:pt x="15136" y="6302"/>
                </a:lnTo>
                <a:lnTo>
                  <a:pt x="14625" y="6327"/>
                </a:lnTo>
                <a:lnTo>
                  <a:pt x="14333" y="6375"/>
                </a:lnTo>
                <a:lnTo>
                  <a:pt x="14308" y="6302"/>
                </a:lnTo>
                <a:lnTo>
                  <a:pt x="14284" y="6132"/>
                </a:lnTo>
                <a:lnTo>
                  <a:pt x="14284" y="5962"/>
                </a:lnTo>
                <a:lnTo>
                  <a:pt x="14284" y="5645"/>
                </a:lnTo>
                <a:lnTo>
                  <a:pt x="14284" y="5329"/>
                </a:lnTo>
                <a:lnTo>
                  <a:pt x="14284" y="5159"/>
                </a:lnTo>
                <a:lnTo>
                  <a:pt x="14235" y="5013"/>
                </a:lnTo>
                <a:lnTo>
                  <a:pt x="14430" y="5013"/>
                </a:lnTo>
                <a:lnTo>
                  <a:pt x="14625" y="4988"/>
                </a:lnTo>
                <a:lnTo>
                  <a:pt x="14990" y="4940"/>
                </a:lnTo>
                <a:close/>
                <a:moveTo>
                  <a:pt x="15330" y="4404"/>
                </a:moveTo>
                <a:lnTo>
                  <a:pt x="14990" y="4429"/>
                </a:lnTo>
                <a:lnTo>
                  <a:pt x="14771" y="4453"/>
                </a:lnTo>
                <a:lnTo>
                  <a:pt x="14503" y="4502"/>
                </a:lnTo>
                <a:lnTo>
                  <a:pt x="14357" y="4526"/>
                </a:lnTo>
                <a:lnTo>
                  <a:pt x="14260" y="4575"/>
                </a:lnTo>
                <a:lnTo>
                  <a:pt x="14138" y="4648"/>
                </a:lnTo>
                <a:lnTo>
                  <a:pt x="14065" y="4721"/>
                </a:lnTo>
                <a:lnTo>
                  <a:pt x="14016" y="4721"/>
                </a:lnTo>
                <a:lnTo>
                  <a:pt x="13968" y="4745"/>
                </a:lnTo>
                <a:lnTo>
                  <a:pt x="13943" y="4745"/>
                </a:lnTo>
                <a:lnTo>
                  <a:pt x="13919" y="4769"/>
                </a:lnTo>
                <a:lnTo>
                  <a:pt x="13895" y="4794"/>
                </a:lnTo>
                <a:lnTo>
                  <a:pt x="13870" y="4891"/>
                </a:lnTo>
                <a:lnTo>
                  <a:pt x="13773" y="5670"/>
                </a:lnTo>
                <a:lnTo>
                  <a:pt x="13773" y="6059"/>
                </a:lnTo>
                <a:lnTo>
                  <a:pt x="13773" y="6254"/>
                </a:lnTo>
                <a:lnTo>
                  <a:pt x="13822" y="6424"/>
                </a:lnTo>
                <a:lnTo>
                  <a:pt x="13846" y="6497"/>
                </a:lnTo>
                <a:lnTo>
                  <a:pt x="13870" y="6570"/>
                </a:lnTo>
                <a:lnTo>
                  <a:pt x="13870" y="6594"/>
                </a:lnTo>
                <a:lnTo>
                  <a:pt x="13895" y="6667"/>
                </a:lnTo>
                <a:lnTo>
                  <a:pt x="13919" y="6740"/>
                </a:lnTo>
                <a:lnTo>
                  <a:pt x="13968" y="6789"/>
                </a:lnTo>
                <a:lnTo>
                  <a:pt x="14041" y="6813"/>
                </a:lnTo>
                <a:lnTo>
                  <a:pt x="14308" y="6886"/>
                </a:lnTo>
                <a:lnTo>
                  <a:pt x="14600" y="6911"/>
                </a:lnTo>
                <a:lnTo>
                  <a:pt x="14892" y="6935"/>
                </a:lnTo>
                <a:lnTo>
                  <a:pt x="15184" y="6911"/>
                </a:lnTo>
                <a:lnTo>
                  <a:pt x="15768" y="6886"/>
                </a:lnTo>
                <a:lnTo>
                  <a:pt x="16328" y="6813"/>
                </a:lnTo>
                <a:lnTo>
                  <a:pt x="16449" y="6789"/>
                </a:lnTo>
                <a:lnTo>
                  <a:pt x="16522" y="6740"/>
                </a:lnTo>
                <a:lnTo>
                  <a:pt x="16595" y="6643"/>
                </a:lnTo>
                <a:lnTo>
                  <a:pt x="16620" y="6546"/>
                </a:lnTo>
                <a:lnTo>
                  <a:pt x="16668" y="6448"/>
                </a:lnTo>
                <a:lnTo>
                  <a:pt x="16717" y="6327"/>
                </a:lnTo>
                <a:lnTo>
                  <a:pt x="16741" y="6108"/>
                </a:lnTo>
                <a:lnTo>
                  <a:pt x="16741" y="5864"/>
                </a:lnTo>
                <a:lnTo>
                  <a:pt x="16717" y="5645"/>
                </a:lnTo>
                <a:lnTo>
                  <a:pt x="16644" y="5159"/>
                </a:lnTo>
                <a:lnTo>
                  <a:pt x="16620" y="4940"/>
                </a:lnTo>
                <a:lnTo>
                  <a:pt x="16547" y="4721"/>
                </a:lnTo>
                <a:lnTo>
                  <a:pt x="16498" y="4648"/>
                </a:lnTo>
                <a:lnTo>
                  <a:pt x="16449" y="4599"/>
                </a:lnTo>
                <a:lnTo>
                  <a:pt x="16401" y="4575"/>
                </a:lnTo>
                <a:lnTo>
                  <a:pt x="16328" y="4526"/>
                </a:lnTo>
                <a:lnTo>
                  <a:pt x="16011" y="4453"/>
                </a:lnTo>
                <a:lnTo>
                  <a:pt x="15671" y="4404"/>
                </a:lnTo>
                <a:close/>
                <a:moveTo>
                  <a:pt x="8176" y="7105"/>
                </a:moveTo>
                <a:lnTo>
                  <a:pt x="7884" y="7373"/>
                </a:lnTo>
                <a:lnTo>
                  <a:pt x="7641" y="7689"/>
                </a:lnTo>
                <a:lnTo>
                  <a:pt x="7422" y="8006"/>
                </a:lnTo>
                <a:lnTo>
                  <a:pt x="7252" y="8346"/>
                </a:lnTo>
                <a:lnTo>
                  <a:pt x="7082" y="8687"/>
                </a:lnTo>
                <a:lnTo>
                  <a:pt x="6936" y="9052"/>
                </a:lnTo>
                <a:lnTo>
                  <a:pt x="6790" y="9417"/>
                </a:lnTo>
                <a:lnTo>
                  <a:pt x="6692" y="9782"/>
                </a:lnTo>
                <a:lnTo>
                  <a:pt x="6619" y="9441"/>
                </a:lnTo>
                <a:lnTo>
                  <a:pt x="6619" y="9198"/>
                </a:lnTo>
                <a:lnTo>
                  <a:pt x="6619" y="8955"/>
                </a:lnTo>
                <a:lnTo>
                  <a:pt x="6644" y="8711"/>
                </a:lnTo>
                <a:lnTo>
                  <a:pt x="6717" y="8492"/>
                </a:lnTo>
                <a:lnTo>
                  <a:pt x="6790" y="8273"/>
                </a:lnTo>
                <a:lnTo>
                  <a:pt x="6911" y="8079"/>
                </a:lnTo>
                <a:lnTo>
                  <a:pt x="7033" y="7884"/>
                </a:lnTo>
                <a:lnTo>
                  <a:pt x="7203" y="7689"/>
                </a:lnTo>
                <a:lnTo>
                  <a:pt x="7398" y="7519"/>
                </a:lnTo>
                <a:lnTo>
                  <a:pt x="7617" y="7373"/>
                </a:lnTo>
                <a:lnTo>
                  <a:pt x="7836" y="7251"/>
                </a:lnTo>
                <a:lnTo>
                  <a:pt x="8079" y="7154"/>
                </a:lnTo>
                <a:lnTo>
                  <a:pt x="8176" y="7105"/>
                </a:lnTo>
                <a:close/>
                <a:moveTo>
                  <a:pt x="11413" y="8444"/>
                </a:moveTo>
                <a:lnTo>
                  <a:pt x="11486" y="8711"/>
                </a:lnTo>
                <a:lnTo>
                  <a:pt x="11534" y="8979"/>
                </a:lnTo>
                <a:lnTo>
                  <a:pt x="11559" y="9246"/>
                </a:lnTo>
                <a:lnTo>
                  <a:pt x="11534" y="9514"/>
                </a:lnTo>
                <a:lnTo>
                  <a:pt x="11461" y="9782"/>
                </a:lnTo>
                <a:lnTo>
                  <a:pt x="11388" y="10049"/>
                </a:lnTo>
                <a:lnTo>
                  <a:pt x="11267" y="10293"/>
                </a:lnTo>
                <a:lnTo>
                  <a:pt x="11145" y="10512"/>
                </a:lnTo>
                <a:lnTo>
                  <a:pt x="10975" y="10731"/>
                </a:lnTo>
                <a:lnTo>
                  <a:pt x="11048" y="10536"/>
                </a:lnTo>
                <a:lnTo>
                  <a:pt x="11121" y="10317"/>
                </a:lnTo>
                <a:lnTo>
                  <a:pt x="11194" y="9928"/>
                </a:lnTo>
                <a:lnTo>
                  <a:pt x="11267" y="9563"/>
                </a:lnTo>
                <a:lnTo>
                  <a:pt x="11315" y="9198"/>
                </a:lnTo>
                <a:lnTo>
                  <a:pt x="11413" y="8444"/>
                </a:lnTo>
                <a:close/>
                <a:moveTo>
                  <a:pt x="9028" y="6911"/>
                </a:moveTo>
                <a:lnTo>
                  <a:pt x="8858" y="7057"/>
                </a:lnTo>
                <a:lnTo>
                  <a:pt x="8736" y="7251"/>
                </a:lnTo>
                <a:lnTo>
                  <a:pt x="8614" y="7446"/>
                </a:lnTo>
                <a:lnTo>
                  <a:pt x="8517" y="7641"/>
                </a:lnTo>
                <a:lnTo>
                  <a:pt x="8322" y="8079"/>
                </a:lnTo>
                <a:lnTo>
                  <a:pt x="8176" y="8492"/>
                </a:lnTo>
                <a:lnTo>
                  <a:pt x="8030" y="8833"/>
                </a:lnTo>
                <a:lnTo>
                  <a:pt x="7884" y="9173"/>
                </a:lnTo>
                <a:lnTo>
                  <a:pt x="7568" y="9830"/>
                </a:lnTo>
                <a:lnTo>
                  <a:pt x="7325" y="10317"/>
                </a:lnTo>
                <a:lnTo>
                  <a:pt x="7228" y="10560"/>
                </a:lnTo>
                <a:lnTo>
                  <a:pt x="7130" y="10804"/>
                </a:lnTo>
                <a:lnTo>
                  <a:pt x="6936" y="10463"/>
                </a:lnTo>
                <a:lnTo>
                  <a:pt x="6790" y="10122"/>
                </a:lnTo>
                <a:lnTo>
                  <a:pt x="6838" y="10122"/>
                </a:lnTo>
                <a:lnTo>
                  <a:pt x="6911" y="10098"/>
                </a:lnTo>
                <a:lnTo>
                  <a:pt x="6960" y="10074"/>
                </a:lnTo>
                <a:lnTo>
                  <a:pt x="7009" y="10001"/>
                </a:lnTo>
                <a:lnTo>
                  <a:pt x="7276" y="9222"/>
                </a:lnTo>
                <a:lnTo>
                  <a:pt x="7592" y="8468"/>
                </a:lnTo>
                <a:lnTo>
                  <a:pt x="7787" y="8103"/>
                </a:lnTo>
                <a:lnTo>
                  <a:pt x="7982" y="7738"/>
                </a:lnTo>
                <a:lnTo>
                  <a:pt x="8176" y="7373"/>
                </a:lnTo>
                <a:lnTo>
                  <a:pt x="8395" y="7032"/>
                </a:lnTo>
                <a:lnTo>
                  <a:pt x="8493" y="7032"/>
                </a:lnTo>
                <a:lnTo>
                  <a:pt x="8760" y="6959"/>
                </a:lnTo>
                <a:lnTo>
                  <a:pt x="9028" y="6911"/>
                </a:lnTo>
                <a:close/>
                <a:moveTo>
                  <a:pt x="9344" y="6911"/>
                </a:moveTo>
                <a:lnTo>
                  <a:pt x="9588" y="6935"/>
                </a:lnTo>
                <a:lnTo>
                  <a:pt x="9831" y="7008"/>
                </a:lnTo>
                <a:lnTo>
                  <a:pt x="9734" y="7105"/>
                </a:lnTo>
                <a:lnTo>
                  <a:pt x="9636" y="7203"/>
                </a:lnTo>
                <a:lnTo>
                  <a:pt x="9490" y="7446"/>
                </a:lnTo>
                <a:lnTo>
                  <a:pt x="9393" y="7714"/>
                </a:lnTo>
                <a:lnTo>
                  <a:pt x="9271" y="7957"/>
                </a:lnTo>
                <a:lnTo>
                  <a:pt x="9150" y="8298"/>
                </a:lnTo>
                <a:lnTo>
                  <a:pt x="9004" y="8663"/>
                </a:lnTo>
                <a:lnTo>
                  <a:pt x="8760" y="9368"/>
                </a:lnTo>
                <a:lnTo>
                  <a:pt x="8468" y="10122"/>
                </a:lnTo>
                <a:lnTo>
                  <a:pt x="8128" y="10852"/>
                </a:lnTo>
                <a:lnTo>
                  <a:pt x="7957" y="11290"/>
                </a:lnTo>
                <a:lnTo>
                  <a:pt x="7909" y="11388"/>
                </a:lnTo>
                <a:lnTo>
                  <a:pt x="7884" y="11485"/>
                </a:lnTo>
                <a:lnTo>
                  <a:pt x="7884" y="11558"/>
                </a:lnTo>
                <a:lnTo>
                  <a:pt x="7665" y="11388"/>
                </a:lnTo>
                <a:lnTo>
                  <a:pt x="7446" y="11193"/>
                </a:lnTo>
                <a:lnTo>
                  <a:pt x="7568" y="10901"/>
                </a:lnTo>
                <a:lnTo>
                  <a:pt x="7690" y="10609"/>
                </a:lnTo>
                <a:lnTo>
                  <a:pt x="7811" y="10317"/>
                </a:lnTo>
                <a:lnTo>
                  <a:pt x="7933" y="10049"/>
                </a:lnTo>
                <a:lnTo>
                  <a:pt x="8201" y="9514"/>
                </a:lnTo>
                <a:lnTo>
                  <a:pt x="8444" y="8979"/>
                </a:lnTo>
                <a:lnTo>
                  <a:pt x="8882" y="7933"/>
                </a:lnTo>
                <a:lnTo>
                  <a:pt x="9101" y="7422"/>
                </a:lnTo>
                <a:lnTo>
                  <a:pt x="9344" y="6911"/>
                </a:lnTo>
                <a:close/>
                <a:moveTo>
                  <a:pt x="10610" y="7397"/>
                </a:moveTo>
                <a:lnTo>
                  <a:pt x="10829" y="7592"/>
                </a:lnTo>
                <a:lnTo>
                  <a:pt x="11023" y="7811"/>
                </a:lnTo>
                <a:lnTo>
                  <a:pt x="11194" y="8054"/>
                </a:lnTo>
                <a:lnTo>
                  <a:pt x="11340" y="8322"/>
                </a:lnTo>
                <a:lnTo>
                  <a:pt x="11340" y="8346"/>
                </a:lnTo>
                <a:lnTo>
                  <a:pt x="11169" y="8663"/>
                </a:lnTo>
                <a:lnTo>
                  <a:pt x="11023" y="8979"/>
                </a:lnTo>
                <a:lnTo>
                  <a:pt x="10926" y="9295"/>
                </a:lnTo>
                <a:lnTo>
                  <a:pt x="10829" y="9660"/>
                </a:lnTo>
                <a:lnTo>
                  <a:pt x="10731" y="10025"/>
                </a:lnTo>
                <a:lnTo>
                  <a:pt x="10610" y="10414"/>
                </a:lnTo>
                <a:lnTo>
                  <a:pt x="10512" y="10706"/>
                </a:lnTo>
                <a:lnTo>
                  <a:pt x="10464" y="10852"/>
                </a:lnTo>
                <a:lnTo>
                  <a:pt x="10439" y="11023"/>
                </a:lnTo>
                <a:lnTo>
                  <a:pt x="10464" y="11071"/>
                </a:lnTo>
                <a:lnTo>
                  <a:pt x="10488" y="11120"/>
                </a:lnTo>
                <a:lnTo>
                  <a:pt x="10537" y="11144"/>
                </a:lnTo>
                <a:lnTo>
                  <a:pt x="10585" y="11169"/>
                </a:lnTo>
                <a:lnTo>
                  <a:pt x="10318" y="11388"/>
                </a:lnTo>
                <a:lnTo>
                  <a:pt x="10001" y="11558"/>
                </a:lnTo>
                <a:lnTo>
                  <a:pt x="10001" y="11558"/>
                </a:lnTo>
                <a:lnTo>
                  <a:pt x="10099" y="11412"/>
                </a:lnTo>
                <a:lnTo>
                  <a:pt x="10147" y="11242"/>
                </a:lnTo>
                <a:lnTo>
                  <a:pt x="10269" y="10877"/>
                </a:lnTo>
                <a:lnTo>
                  <a:pt x="10439" y="10244"/>
                </a:lnTo>
                <a:lnTo>
                  <a:pt x="10585" y="9684"/>
                </a:lnTo>
                <a:lnTo>
                  <a:pt x="10780" y="9100"/>
                </a:lnTo>
                <a:lnTo>
                  <a:pt x="10950" y="8517"/>
                </a:lnTo>
                <a:lnTo>
                  <a:pt x="11072" y="7957"/>
                </a:lnTo>
                <a:lnTo>
                  <a:pt x="11072" y="7908"/>
                </a:lnTo>
                <a:lnTo>
                  <a:pt x="11048" y="7884"/>
                </a:lnTo>
                <a:lnTo>
                  <a:pt x="10975" y="7884"/>
                </a:lnTo>
                <a:lnTo>
                  <a:pt x="10804" y="8079"/>
                </a:lnTo>
                <a:lnTo>
                  <a:pt x="10683" y="8273"/>
                </a:lnTo>
                <a:lnTo>
                  <a:pt x="10561" y="8517"/>
                </a:lnTo>
                <a:lnTo>
                  <a:pt x="10464" y="8760"/>
                </a:lnTo>
                <a:lnTo>
                  <a:pt x="10318" y="9246"/>
                </a:lnTo>
                <a:lnTo>
                  <a:pt x="10196" y="9733"/>
                </a:lnTo>
                <a:lnTo>
                  <a:pt x="10050" y="10293"/>
                </a:lnTo>
                <a:lnTo>
                  <a:pt x="9880" y="10828"/>
                </a:lnTo>
                <a:lnTo>
                  <a:pt x="9782" y="11071"/>
                </a:lnTo>
                <a:lnTo>
                  <a:pt x="9685" y="11290"/>
                </a:lnTo>
                <a:lnTo>
                  <a:pt x="9563" y="11534"/>
                </a:lnTo>
                <a:lnTo>
                  <a:pt x="9539" y="11655"/>
                </a:lnTo>
                <a:lnTo>
                  <a:pt x="9515" y="11777"/>
                </a:lnTo>
                <a:lnTo>
                  <a:pt x="9320" y="11826"/>
                </a:lnTo>
                <a:lnTo>
                  <a:pt x="9247" y="11850"/>
                </a:lnTo>
                <a:lnTo>
                  <a:pt x="9247" y="11850"/>
                </a:lnTo>
                <a:lnTo>
                  <a:pt x="9369" y="11607"/>
                </a:lnTo>
                <a:lnTo>
                  <a:pt x="9442" y="11339"/>
                </a:lnTo>
                <a:lnTo>
                  <a:pt x="9612" y="10828"/>
                </a:lnTo>
                <a:lnTo>
                  <a:pt x="9758" y="10317"/>
                </a:lnTo>
                <a:lnTo>
                  <a:pt x="9928" y="9806"/>
                </a:lnTo>
                <a:lnTo>
                  <a:pt x="10147" y="9222"/>
                </a:lnTo>
                <a:lnTo>
                  <a:pt x="10342" y="8614"/>
                </a:lnTo>
                <a:lnTo>
                  <a:pt x="10488" y="8006"/>
                </a:lnTo>
                <a:lnTo>
                  <a:pt x="10561" y="7714"/>
                </a:lnTo>
                <a:lnTo>
                  <a:pt x="10610" y="7397"/>
                </a:lnTo>
                <a:close/>
                <a:moveTo>
                  <a:pt x="10026" y="7081"/>
                </a:moveTo>
                <a:lnTo>
                  <a:pt x="10220" y="7154"/>
                </a:lnTo>
                <a:lnTo>
                  <a:pt x="10391" y="7251"/>
                </a:lnTo>
                <a:lnTo>
                  <a:pt x="10172" y="7811"/>
                </a:lnTo>
                <a:lnTo>
                  <a:pt x="10001" y="8395"/>
                </a:lnTo>
                <a:lnTo>
                  <a:pt x="9831" y="8955"/>
                </a:lnTo>
                <a:lnTo>
                  <a:pt x="9636" y="9538"/>
                </a:lnTo>
                <a:lnTo>
                  <a:pt x="9442" y="10098"/>
                </a:lnTo>
                <a:lnTo>
                  <a:pt x="9271" y="10706"/>
                </a:lnTo>
                <a:lnTo>
                  <a:pt x="9101" y="11266"/>
                </a:lnTo>
                <a:lnTo>
                  <a:pt x="8979" y="11558"/>
                </a:lnTo>
                <a:lnTo>
                  <a:pt x="8833" y="11826"/>
                </a:lnTo>
                <a:lnTo>
                  <a:pt x="8833" y="11874"/>
                </a:lnTo>
                <a:lnTo>
                  <a:pt x="8639" y="11850"/>
                </a:lnTo>
                <a:lnTo>
                  <a:pt x="8468" y="11826"/>
                </a:lnTo>
                <a:lnTo>
                  <a:pt x="8298" y="11753"/>
                </a:lnTo>
                <a:lnTo>
                  <a:pt x="8128" y="11680"/>
                </a:lnTo>
                <a:lnTo>
                  <a:pt x="8176" y="11655"/>
                </a:lnTo>
                <a:lnTo>
                  <a:pt x="8201" y="11631"/>
                </a:lnTo>
                <a:lnTo>
                  <a:pt x="8274" y="11534"/>
                </a:lnTo>
                <a:lnTo>
                  <a:pt x="8371" y="11315"/>
                </a:lnTo>
                <a:lnTo>
                  <a:pt x="8639" y="10633"/>
                </a:lnTo>
                <a:lnTo>
                  <a:pt x="8931" y="9976"/>
                </a:lnTo>
                <a:lnTo>
                  <a:pt x="9077" y="9636"/>
                </a:lnTo>
                <a:lnTo>
                  <a:pt x="9223" y="9271"/>
                </a:lnTo>
                <a:lnTo>
                  <a:pt x="9466" y="8565"/>
                </a:lnTo>
                <a:lnTo>
                  <a:pt x="9612" y="8200"/>
                </a:lnTo>
                <a:lnTo>
                  <a:pt x="9758" y="7835"/>
                </a:lnTo>
                <a:lnTo>
                  <a:pt x="9928" y="7446"/>
                </a:lnTo>
                <a:lnTo>
                  <a:pt x="9977" y="7276"/>
                </a:lnTo>
                <a:lnTo>
                  <a:pt x="10026" y="7081"/>
                </a:lnTo>
                <a:close/>
                <a:moveTo>
                  <a:pt x="9247" y="6424"/>
                </a:moveTo>
                <a:lnTo>
                  <a:pt x="8931" y="6448"/>
                </a:lnTo>
                <a:lnTo>
                  <a:pt x="8639" y="6497"/>
                </a:lnTo>
                <a:lnTo>
                  <a:pt x="8347" y="6570"/>
                </a:lnTo>
                <a:lnTo>
                  <a:pt x="8274" y="6619"/>
                </a:lnTo>
                <a:lnTo>
                  <a:pt x="8225" y="6667"/>
                </a:lnTo>
                <a:lnTo>
                  <a:pt x="7836" y="6789"/>
                </a:lnTo>
                <a:lnTo>
                  <a:pt x="7568" y="6911"/>
                </a:lnTo>
                <a:lnTo>
                  <a:pt x="7325" y="7032"/>
                </a:lnTo>
                <a:lnTo>
                  <a:pt x="7106" y="7203"/>
                </a:lnTo>
                <a:lnTo>
                  <a:pt x="6887" y="7373"/>
                </a:lnTo>
                <a:lnTo>
                  <a:pt x="6668" y="7592"/>
                </a:lnTo>
                <a:lnTo>
                  <a:pt x="6498" y="7835"/>
                </a:lnTo>
                <a:lnTo>
                  <a:pt x="6352" y="8103"/>
                </a:lnTo>
                <a:lnTo>
                  <a:pt x="6254" y="8371"/>
                </a:lnTo>
                <a:lnTo>
                  <a:pt x="6206" y="8663"/>
                </a:lnTo>
                <a:lnTo>
                  <a:pt x="6157" y="8979"/>
                </a:lnTo>
                <a:lnTo>
                  <a:pt x="6157" y="9271"/>
                </a:lnTo>
                <a:lnTo>
                  <a:pt x="6181" y="9563"/>
                </a:lnTo>
                <a:lnTo>
                  <a:pt x="6206" y="9855"/>
                </a:lnTo>
                <a:lnTo>
                  <a:pt x="6279" y="10122"/>
                </a:lnTo>
                <a:lnTo>
                  <a:pt x="6376" y="10390"/>
                </a:lnTo>
                <a:lnTo>
                  <a:pt x="6498" y="10658"/>
                </a:lnTo>
                <a:lnTo>
                  <a:pt x="6644" y="10925"/>
                </a:lnTo>
                <a:lnTo>
                  <a:pt x="6814" y="11169"/>
                </a:lnTo>
                <a:lnTo>
                  <a:pt x="6984" y="11388"/>
                </a:lnTo>
                <a:lnTo>
                  <a:pt x="7203" y="11607"/>
                </a:lnTo>
                <a:lnTo>
                  <a:pt x="7422" y="11801"/>
                </a:lnTo>
                <a:lnTo>
                  <a:pt x="7665" y="11947"/>
                </a:lnTo>
                <a:lnTo>
                  <a:pt x="7909" y="12093"/>
                </a:lnTo>
                <a:lnTo>
                  <a:pt x="8176" y="12191"/>
                </a:lnTo>
                <a:lnTo>
                  <a:pt x="8444" y="12288"/>
                </a:lnTo>
                <a:lnTo>
                  <a:pt x="8736" y="12312"/>
                </a:lnTo>
                <a:lnTo>
                  <a:pt x="9028" y="12312"/>
                </a:lnTo>
                <a:lnTo>
                  <a:pt x="9320" y="12288"/>
                </a:lnTo>
                <a:lnTo>
                  <a:pt x="9588" y="12215"/>
                </a:lnTo>
                <a:lnTo>
                  <a:pt x="9880" y="12118"/>
                </a:lnTo>
                <a:lnTo>
                  <a:pt x="10147" y="11996"/>
                </a:lnTo>
                <a:lnTo>
                  <a:pt x="10415" y="11826"/>
                </a:lnTo>
                <a:lnTo>
                  <a:pt x="10658" y="11655"/>
                </a:lnTo>
                <a:lnTo>
                  <a:pt x="10877" y="11461"/>
                </a:lnTo>
                <a:lnTo>
                  <a:pt x="11096" y="11242"/>
                </a:lnTo>
                <a:lnTo>
                  <a:pt x="11291" y="10998"/>
                </a:lnTo>
                <a:lnTo>
                  <a:pt x="11461" y="10731"/>
                </a:lnTo>
                <a:lnTo>
                  <a:pt x="11632" y="10463"/>
                </a:lnTo>
                <a:lnTo>
                  <a:pt x="11753" y="10195"/>
                </a:lnTo>
                <a:lnTo>
                  <a:pt x="11851" y="9903"/>
                </a:lnTo>
                <a:lnTo>
                  <a:pt x="11924" y="9611"/>
                </a:lnTo>
                <a:lnTo>
                  <a:pt x="11948" y="9319"/>
                </a:lnTo>
                <a:lnTo>
                  <a:pt x="11972" y="9027"/>
                </a:lnTo>
                <a:lnTo>
                  <a:pt x="11924" y="8736"/>
                </a:lnTo>
                <a:lnTo>
                  <a:pt x="11851" y="8444"/>
                </a:lnTo>
                <a:lnTo>
                  <a:pt x="11753" y="8176"/>
                </a:lnTo>
                <a:lnTo>
                  <a:pt x="11632" y="7908"/>
                </a:lnTo>
                <a:lnTo>
                  <a:pt x="11461" y="7665"/>
                </a:lnTo>
                <a:lnTo>
                  <a:pt x="11291" y="7422"/>
                </a:lnTo>
                <a:lnTo>
                  <a:pt x="11096" y="7203"/>
                </a:lnTo>
                <a:lnTo>
                  <a:pt x="10853" y="7032"/>
                </a:lnTo>
                <a:lnTo>
                  <a:pt x="10610" y="6862"/>
                </a:lnTo>
                <a:lnTo>
                  <a:pt x="10366" y="6716"/>
                </a:lnTo>
                <a:lnTo>
                  <a:pt x="10099" y="6594"/>
                </a:lnTo>
                <a:lnTo>
                  <a:pt x="9807" y="6521"/>
                </a:lnTo>
                <a:lnTo>
                  <a:pt x="9515" y="6448"/>
                </a:lnTo>
                <a:lnTo>
                  <a:pt x="9247" y="6424"/>
                </a:lnTo>
                <a:close/>
                <a:moveTo>
                  <a:pt x="9417" y="5694"/>
                </a:moveTo>
                <a:lnTo>
                  <a:pt x="9782" y="5718"/>
                </a:lnTo>
                <a:lnTo>
                  <a:pt x="10172" y="5791"/>
                </a:lnTo>
                <a:lnTo>
                  <a:pt x="10537" y="5889"/>
                </a:lnTo>
                <a:lnTo>
                  <a:pt x="10877" y="6010"/>
                </a:lnTo>
                <a:lnTo>
                  <a:pt x="11218" y="6181"/>
                </a:lnTo>
                <a:lnTo>
                  <a:pt x="11534" y="6351"/>
                </a:lnTo>
                <a:lnTo>
                  <a:pt x="11729" y="6497"/>
                </a:lnTo>
                <a:lnTo>
                  <a:pt x="11899" y="6619"/>
                </a:lnTo>
                <a:lnTo>
                  <a:pt x="12045" y="6789"/>
                </a:lnTo>
                <a:lnTo>
                  <a:pt x="12191" y="6959"/>
                </a:lnTo>
                <a:lnTo>
                  <a:pt x="12313" y="7130"/>
                </a:lnTo>
                <a:lnTo>
                  <a:pt x="12435" y="7324"/>
                </a:lnTo>
                <a:lnTo>
                  <a:pt x="12532" y="7519"/>
                </a:lnTo>
                <a:lnTo>
                  <a:pt x="12629" y="7714"/>
                </a:lnTo>
                <a:lnTo>
                  <a:pt x="12775" y="8152"/>
                </a:lnTo>
                <a:lnTo>
                  <a:pt x="12873" y="8590"/>
                </a:lnTo>
                <a:lnTo>
                  <a:pt x="12921" y="9027"/>
                </a:lnTo>
                <a:lnTo>
                  <a:pt x="12921" y="9465"/>
                </a:lnTo>
                <a:lnTo>
                  <a:pt x="12897" y="9806"/>
                </a:lnTo>
                <a:lnTo>
                  <a:pt x="12848" y="10147"/>
                </a:lnTo>
                <a:lnTo>
                  <a:pt x="12751" y="10463"/>
                </a:lnTo>
                <a:lnTo>
                  <a:pt x="12654" y="10779"/>
                </a:lnTo>
                <a:lnTo>
                  <a:pt x="12508" y="11071"/>
                </a:lnTo>
                <a:lnTo>
                  <a:pt x="12362" y="11363"/>
                </a:lnTo>
                <a:lnTo>
                  <a:pt x="12167" y="11631"/>
                </a:lnTo>
                <a:lnTo>
                  <a:pt x="11972" y="11874"/>
                </a:lnTo>
                <a:lnTo>
                  <a:pt x="11753" y="12093"/>
                </a:lnTo>
                <a:lnTo>
                  <a:pt x="11510" y="12288"/>
                </a:lnTo>
                <a:lnTo>
                  <a:pt x="11242" y="12483"/>
                </a:lnTo>
                <a:lnTo>
                  <a:pt x="10975" y="12653"/>
                </a:lnTo>
                <a:lnTo>
                  <a:pt x="10683" y="12799"/>
                </a:lnTo>
                <a:lnTo>
                  <a:pt x="10366" y="12921"/>
                </a:lnTo>
                <a:lnTo>
                  <a:pt x="10050" y="13018"/>
                </a:lnTo>
                <a:lnTo>
                  <a:pt x="9709" y="13091"/>
                </a:lnTo>
                <a:lnTo>
                  <a:pt x="9369" y="13140"/>
                </a:lnTo>
                <a:lnTo>
                  <a:pt x="8736" y="13140"/>
                </a:lnTo>
                <a:lnTo>
                  <a:pt x="8420" y="13115"/>
                </a:lnTo>
                <a:lnTo>
                  <a:pt x="8128" y="13042"/>
                </a:lnTo>
                <a:lnTo>
                  <a:pt x="7836" y="12969"/>
                </a:lnTo>
                <a:lnTo>
                  <a:pt x="7568" y="12848"/>
                </a:lnTo>
                <a:lnTo>
                  <a:pt x="7276" y="12726"/>
                </a:lnTo>
                <a:lnTo>
                  <a:pt x="7033" y="12556"/>
                </a:lnTo>
                <a:lnTo>
                  <a:pt x="6790" y="12385"/>
                </a:lnTo>
                <a:lnTo>
                  <a:pt x="6546" y="12191"/>
                </a:lnTo>
                <a:lnTo>
                  <a:pt x="6352" y="11972"/>
                </a:lnTo>
                <a:lnTo>
                  <a:pt x="6157" y="11728"/>
                </a:lnTo>
                <a:lnTo>
                  <a:pt x="5962" y="11461"/>
                </a:lnTo>
                <a:lnTo>
                  <a:pt x="5816" y="11193"/>
                </a:lnTo>
                <a:lnTo>
                  <a:pt x="5670" y="10877"/>
                </a:lnTo>
                <a:lnTo>
                  <a:pt x="5597" y="10658"/>
                </a:lnTo>
                <a:lnTo>
                  <a:pt x="5524" y="10414"/>
                </a:lnTo>
                <a:lnTo>
                  <a:pt x="5476" y="10171"/>
                </a:lnTo>
                <a:lnTo>
                  <a:pt x="5427" y="9928"/>
                </a:lnTo>
                <a:lnTo>
                  <a:pt x="5403" y="9684"/>
                </a:lnTo>
                <a:lnTo>
                  <a:pt x="5403" y="9465"/>
                </a:lnTo>
                <a:lnTo>
                  <a:pt x="5403" y="9222"/>
                </a:lnTo>
                <a:lnTo>
                  <a:pt x="5427" y="8979"/>
                </a:lnTo>
                <a:lnTo>
                  <a:pt x="5451" y="8736"/>
                </a:lnTo>
                <a:lnTo>
                  <a:pt x="5500" y="8517"/>
                </a:lnTo>
                <a:lnTo>
                  <a:pt x="5573" y="8273"/>
                </a:lnTo>
                <a:lnTo>
                  <a:pt x="5646" y="8054"/>
                </a:lnTo>
                <a:lnTo>
                  <a:pt x="5743" y="7811"/>
                </a:lnTo>
                <a:lnTo>
                  <a:pt x="5865" y="7592"/>
                </a:lnTo>
                <a:lnTo>
                  <a:pt x="5987" y="7397"/>
                </a:lnTo>
                <a:lnTo>
                  <a:pt x="6133" y="7178"/>
                </a:lnTo>
                <a:lnTo>
                  <a:pt x="6376" y="6886"/>
                </a:lnTo>
                <a:lnTo>
                  <a:pt x="6644" y="6619"/>
                </a:lnTo>
                <a:lnTo>
                  <a:pt x="6911" y="6400"/>
                </a:lnTo>
                <a:lnTo>
                  <a:pt x="7228" y="6229"/>
                </a:lnTo>
                <a:lnTo>
                  <a:pt x="7544" y="6059"/>
                </a:lnTo>
                <a:lnTo>
                  <a:pt x="7884" y="5937"/>
                </a:lnTo>
                <a:lnTo>
                  <a:pt x="8225" y="5840"/>
                </a:lnTo>
                <a:lnTo>
                  <a:pt x="8590" y="5743"/>
                </a:lnTo>
                <a:lnTo>
                  <a:pt x="8687" y="5743"/>
                </a:lnTo>
                <a:lnTo>
                  <a:pt x="9052" y="5694"/>
                </a:lnTo>
                <a:close/>
                <a:moveTo>
                  <a:pt x="9150" y="5207"/>
                </a:moveTo>
                <a:lnTo>
                  <a:pt x="8760" y="5232"/>
                </a:lnTo>
                <a:lnTo>
                  <a:pt x="8420" y="5256"/>
                </a:lnTo>
                <a:lnTo>
                  <a:pt x="8055" y="5305"/>
                </a:lnTo>
                <a:lnTo>
                  <a:pt x="7714" y="5402"/>
                </a:lnTo>
                <a:lnTo>
                  <a:pt x="7373" y="5548"/>
                </a:lnTo>
                <a:lnTo>
                  <a:pt x="7057" y="5718"/>
                </a:lnTo>
                <a:lnTo>
                  <a:pt x="6741" y="5889"/>
                </a:lnTo>
                <a:lnTo>
                  <a:pt x="6473" y="6108"/>
                </a:lnTo>
                <a:lnTo>
                  <a:pt x="6181" y="6327"/>
                </a:lnTo>
                <a:lnTo>
                  <a:pt x="6035" y="6497"/>
                </a:lnTo>
                <a:lnTo>
                  <a:pt x="5865" y="6667"/>
                </a:lnTo>
                <a:lnTo>
                  <a:pt x="5597" y="7032"/>
                </a:lnTo>
                <a:lnTo>
                  <a:pt x="5354" y="7446"/>
                </a:lnTo>
                <a:lnTo>
                  <a:pt x="5159" y="7860"/>
                </a:lnTo>
                <a:lnTo>
                  <a:pt x="5013" y="8298"/>
                </a:lnTo>
                <a:lnTo>
                  <a:pt x="4916" y="8760"/>
                </a:lnTo>
                <a:lnTo>
                  <a:pt x="4867" y="9222"/>
                </a:lnTo>
                <a:lnTo>
                  <a:pt x="4867" y="9684"/>
                </a:lnTo>
                <a:lnTo>
                  <a:pt x="4916" y="10049"/>
                </a:lnTo>
                <a:lnTo>
                  <a:pt x="4965" y="10414"/>
                </a:lnTo>
                <a:lnTo>
                  <a:pt x="5062" y="10755"/>
                </a:lnTo>
                <a:lnTo>
                  <a:pt x="5184" y="11096"/>
                </a:lnTo>
                <a:lnTo>
                  <a:pt x="5330" y="11412"/>
                </a:lnTo>
                <a:lnTo>
                  <a:pt x="5500" y="11728"/>
                </a:lnTo>
                <a:lnTo>
                  <a:pt x="5695" y="12020"/>
                </a:lnTo>
                <a:lnTo>
                  <a:pt x="5914" y="12288"/>
                </a:lnTo>
                <a:lnTo>
                  <a:pt x="6157" y="12531"/>
                </a:lnTo>
                <a:lnTo>
                  <a:pt x="6425" y="12775"/>
                </a:lnTo>
                <a:lnTo>
                  <a:pt x="6717" y="12969"/>
                </a:lnTo>
                <a:lnTo>
                  <a:pt x="7009" y="13164"/>
                </a:lnTo>
                <a:lnTo>
                  <a:pt x="7325" y="13310"/>
                </a:lnTo>
                <a:lnTo>
                  <a:pt x="7665" y="13432"/>
                </a:lnTo>
                <a:lnTo>
                  <a:pt x="8006" y="13529"/>
                </a:lnTo>
                <a:lnTo>
                  <a:pt x="8371" y="13602"/>
                </a:lnTo>
                <a:lnTo>
                  <a:pt x="8687" y="13651"/>
                </a:lnTo>
                <a:lnTo>
                  <a:pt x="9296" y="13651"/>
                </a:lnTo>
                <a:lnTo>
                  <a:pt x="9612" y="13626"/>
                </a:lnTo>
                <a:lnTo>
                  <a:pt x="9928" y="13578"/>
                </a:lnTo>
                <a:lnTo>
                  <a:pt x="10220" y="13505"/>
                </a:lnTo>
                <a:lnTo>
                  <a:pt x="10512" y="13407"/>
                </a:lnTo>
                <a:lnTo>
                  <a:pt x="10804" y="13310"/>
                </a:lnTo>
                <a:lnTo>
                  <a:pt x="11072" y="13188"/>
                </a:lnTo>
                <a:lnTo>
                  <a:pt x="11340" y="13042"/>
                </a:lnTo>
                <a:lnTo>
                  <a:pt x="11607" y="12872"/>
                </a:lnTo>
                <a:lnTo>
                  <a:pt x="11851" y="12702"/>
                </a:lnTo>
                <a:lnTo>
                  <a:pt x="12094" y="12507"/>
                </a:lnTo>
                <a:lnTo>
                  <a:pt x="12313" y="12288"/>
                </a:lnTo>
                <a:lnTo>
                  <a:pt x="12508" y="12045"/>
                </a:lnTo>
                <a:lnTo>
                  <a:pt x="12702" y="11801"/>
                </a:lnTo>
                <a:lnTo>
                  <a:pt x="12897" y="11461"/>
                </a:lnTo>
                <a:lnTo>
                  <a:pt x="13092" y="11096"/>
                </a:lnTo>
                <a:lnTo>
                  <a:pt x="13213" y="10706"/>
                </a:lnTo>
                <a:lnTo>
                  <a:pt x="13335" y="10317"/>
                </a:lnTo>
                <a:lnTo>
                  <a:pt x="13384" y="9903"/>
                </a:lnTo>
                <a:lnTo>
                  <a:pt x="13432" y="9490"/>
                </a:lnTo>
                <a:lnTo>
                  <a:pt x="13432" y="9076"/>
                </a:lnTo>
                <a:lnTo>
                  <a:pt x="13384" y="8663"/>
                </a:lnTo>
                <a:lnTo>
                  <a:pt x="13311" y="8273"/>
                </a:lnTo>
                <a:lnTo>
                  <a:pt x="13189" y="7860"/>
                </a:lnTo>
                <a:lnTo>
                  <a:pt x="13043" y="7495"/>
                </a:lnTo>
                <a:lnTo>
                  <a:pt x="12873" y="7130"/>
                </a:lnTo>
                <a:lnTo>
                  <a:pt x="12654" y="6789"/>
                </a:lnTo>
                <a:lnTo>
                  <a:pt x="12386" y="6473"/>
                </a:lnTo>
                <a:lnTo>
                  <a:pt x="12094" y="6181"/>
                </a:lnTo>
                <a:lnTo>
                  <a:pt x="11778" y="5937"/>
                </a:lnTo>
                <a:lnTo>
                  <a:pt x="11461" y="5743"/>
                </a:lnTo>
                <a:lnTo>
                  <a:pt x="11096" y="5572"/>
                </a:lnTo>
                <a:lnTo>
                  <a:pt x="10731" y="5426"/>
                </a:lnTo>
                <a:lnTo>
                  <a:pt x="10342" y="5329"/>
                </a:lnTo>
                <a:lnTo>
                  <a:pt x="9953" y="5256"/>
                </a:lnTo>
                <a:lnTo>
                  <a:pt x="9539" y="5207"/>
                </a:lnTo>
                <a:close/>
                <a:moveTo>
                  <a:pt x="7714" y="511"/>
                </a:moveTo>
                <a:lnTo>
                  <a:pt x="8687" y="536"/>
                </a:lnTo>
                <a:lnTo>
                  <a:pt x="9685" y="560"/>
                </a:lnTo>
                <a:lnTo>
                  <a:pt x="10658" y="633"/>
                </a:lnTo>
                <a:lnTo>
                  <a:pt x="11340" y="633"/>
                </a:lnTo>
                <a:lnTo>
                  <a:pt x="11680" y="609"/>
                </a:lnTo>
                <a:lnTo>
                  <a:pt x="12021" y="609"/>
                </a:lnTo>
                <a:lnTo>
                  <a:pt x="12264" y="633"/>
                </a:lnTo>
                <a:lnTo>
                  <a:pt x="12483" y="706"/>
                </a:lnTo>
                <a:lnTo>
                  <a:pt x="12654" y="779"/>
                </a:lnTo>
                <a:lnTo>
                  <a:pt x="12800" y="876"/>
                </a:lnTo>
                <a:lnTo>
                  <a:pt x="12921" y="1022"/>
                </a:lnTo>
                <a:lnTo>
                  <a:pt x="13019" y="1168"/>
                </a:lnTo>
                <a:lnTo>
                  <a:pt x="13092" y="1314"/>
                </a:lnTo>
                <a:lnTo>
                  <a:pt x="13140" y="1484"/>
                </a:lnTo>
                <a:lnTo>
                  <a:pt x="13262" y="1874"/>
                </a:lnTo>
                <a:lnTo>
                  <a:pt x="13335" y="2263"/>
                </a:lnTo>
                <a:lnTo>
                  <a:pt x="13432" y="2652"/>
                </a:lnTo>
                <a:lnTo>
                  <a:pt x="13481" y="2847"/>
                </a:lnTo>
                <a:lnTo>
                  <a:pt x="13554" y="3017"/>
                </a:lnTo>
                <a:lnTo>
                  <a:pt x="13627" y="3115"/>
                </a:lnTo>
                <a:lnTo>
                  <a:pt x="13724" y="3139"/>
                </a:lnTo>
                <a:lnTo>
                  <a:pt x="13822" y="3139"/>
                </a:lnTo>
                <a:lnTo>
                  <a:pt x="13919" y="3090"/>
                </a:lnTo>
                <a:lnTo>
                  <a:pt x="14138" y="3066"/>
                </a:lnTo>
                <a:lnTo>
                  <a:pt x="14357" y="3066"/>
                </a:lnTo>
                <a:lnTo>
                  <a:pt x="14795" y="3090"/>
                </a:lnTo>
                <a:lnTo>
                  <a:pt x="15233" y="3139"/>
                </a:lnTo>
                <a:lnTo>
                  <a:pt x="15671" y="3163"/>
                </a:lnTo>
                <a:lnTo>
                  <a:pt x="16084" y="3188"/>
                </a:lnTo>
                <a:lnTo>
                  <a:pt x="16571" y="3212"/>
                </a:lnTo>
                <a:lnTo>
                  <a:pt x="16839" y="3212"/>
                </a:lnTo>
                <a:lnTo>
                  <a:pt x="17082" y="3188"/>
                </a:lnTo>
                <a:lnTo>
                  <a:pt x="17325" y="3163"/>
                </a:lnTo>
                <a:lnTo>
                  <a:pt x="17520" y="3066"/>
                </a:lnTo>
                <a:lnTo>
                  <a:pt x="17496" y="3261"/>
                </a:lnTo>
                <a:lnTo>
                  <a:pt x="17496" y="3480"/>
                </a:lnTo>
                <a:lnTo>
                  <a:pt x="17544" y="5086"/>
                </a:lnTo>
                <a:lnTo>
                  <a:pt x="17593" y="6789"/>
                </a:lnTo>
                <a:lnTo>
                  <a:pt x="17617" y="8517"/>
                </a:lnTo>
                <a:lnTo>
                  <a:pt x="17666" y="11753"/>
                </a:lnTo>
                <a:lnTo>
                  <a:pt x="17666" y="12483"/>
                </a:lnTo>
                <a:lnTo>
                  <a:pt x="17642" y="13213"/>
                </a:lnTo>
                <a:lnTo>
                  <a:pt x="17617" y="13943"/>
                </a:lnTo>
                <a:lnTo>
                  <a:pt x="17617" y="14673"/>
                </a:lnTo>
                <a:lnTo>
                  <a:pt x="17544" y="14673"/>
                </a:lnTo>
                <a:lnTo>
                  <a:pt x="16449" y="14746"/>
                </a:lnTo>
                <a:lnTo>
                  <a:pt x="15379" y="14794"/>
                </a:lnTo>
                <a:lnTo>
                  <a:pt x="14308" y="14794"/>
                </a:lnTo>
                <a:lnTo>
                  <a:pt x="13238" y="14770"/>
                </a:lnTo>
                <a:lnTo>
                  <a:pt x="11072" y="14721"/>
                </a:lnTo>
                <a:lnTo>
                  <a:pt x="10001" y="14697"/>
                </a:lnTo>
                <a:lnTo>
                  <a:pt x="8931" y="14673"/>
                </a:lnTo>
                <a:lnTo>
                  <a:pt x="7811" y="14673"/>
                </a:lnTo>
                <a:lnTo>
                  <a:pt x="6692" y="14721"/>
                </a:lnTo>
                <a:lnTo>
                  <a:pt x="4454" y="14819"/>
                </a:lnTo>
                <a:lnTo>
                  <a:pt x="2215" y="14892"/>
                </a:lnTo>
                <a:lnTo>
                  <a:pt x="1826" y="14892"/>
                </a:lnTo>
                <a:lnTo>
                  <a:pt x="1436" y="14867"/>
                </a:lnTo>
                <a:lnTo>
                  <a:pt x="828" y="14867"/>
                </a:lnTo>
                <a:lnTo>
                  <a:pt x="633" y="14916"/>
                </a:lnTo>
                <a:lnTo>
                  <a:pt x="658" y="14624"/>
                </a:lnTo>
                <a:lnTo>
                  <a:pt x="658" y="14308"/>
                </a:lnTo>
                <a:lnTo>
                  <a:pt x="658" y="13724"/>
                </a:lnTo>
                <a:lnTo>
                  <a:pt x="633" y="13115"/>
                </a:lnTo>
                <a:lnTo>
                  <a:pt x="633" y="12531"/>
                </a:lnTo>
                <a:lnTo>
                  <a:pt x="682" y="10804"/>
                </a:lnTo>
                <a:lnTo>
                  <a:pt x="706" y="9928"/>
                </a:lnTo>
                <a:lnTo>
                  <a:pt x="682" y="9076"/>
                </a:lnTo>
                <a:lnTo>
                  <a:pt x="585" y="7349"/>
                </a:lnTo>
                <a:lnTo>
                  <a:pt x="512" y="5597"/>
                </a:lnTo>
                <a:lnTo>
                  <a:pt x="463" y="4794"/>
                </a:lnTo>
                <a:lnTo>
                  <a:pt x="439" y="4380"/>
                </a:lnTo>
                <a:lnTo>
                  <a:pt x="439" y="3991"/>
                </a:lnTo>
                <a:lnTo>
                  <a:pt x="439" y="3601"/>
                </a:lnTo>
                <a:lnTo>
                  <a:pt x="390" y="3236"/>
                </a:lnTo>
                <a:lnTo>
                  <a:pt x="706" y="3285"/>
                </a:lnTo>
                <a:lnTo>
                  <a:pt x="1217" y="3285"/>
                </a:lnTo>
                <a:lnTo>
                  <a:pt x="1436" y="3261"/>
                </a:lnTo>
                <a:lnTo>
                  <a:pt x="1655" y="3212"/>
                </a:lnTo>
                <a:lnTo>
                  <a:pt x="1753" y="3163"/>
                </a:lnTo>
                <a:lnTo>
                  <a:pt x="1826" y="3115"/>
                </a:lnTo>
                <a:lnTo>
                  <a:pt x="1874" y="3042"/>
                </a:lnTo>
                <a:lnTo>
                  <a:pt x="1899" y="2969"/>
                </a:lnTo>
                <a:lnTo>
                  <a:pt x="1899" y="2896"/>
                </a:lnTo>
                <a:lnTo>
                  <a:pt x="1874" y="2823"/>
                </a:lnTo>
                <a:lnTo>
                  <a:pt x="1947" y="2725"/>
                </a:lnTo>
                <a:lnTo>
                  <a:pt x="2069" y="2652"/>
                </a:lnTo>
                <a:lnTo>
                  <a:pt x="2191" y="2579"/>
                </a:lnTo>
                <a:lnTo>
                  <a:pt x="2312" y="2555"/>
                </a:lnTo>
                <a:lnTo>
                  <a:pt x="2458" y="2531"/>
                </a:lnTo>
                <a:lnTo>
                  <a:pt x="2580" y="2531"/>
                </a:lnTo>
                <a:lnTo>
                  <a:pt x="2702" y="2555"/>
                </a:lnTo>
                <a:lnTo>
                  <a:pt x="2823" y="2579"/>
                </a:lnTo>
                <a:lnTo>
                  <a:pt x="2945" y="2628"/>
                </a:lnTo>
                <a:lnTo>
                  <a:pt x="3067" y="2677"/>
                </a:lnTo>
                <a:lnTo>
                  <a:pt x="3164" y="2774"/>
                </a:lnTo>
                <a:lnTo>
                  <a:pt x="3237" y="2847"/>
                </a:lnTo>
                <a:lnTo>
                  <a:pt x="3310" y="2944"/>
                </a:lnTo>
                <a:lnTo>
                  <a:pt x="3334" y="2993"/>
                </a:lnTo>
                <a:lnTo>
                  <a:pt x="3334" y="3017"/>
                </a:lnTo>
                <a:lnTo>
                  <a:pt x="3383" y="3115"/>
                </a:lnTo>
                <a:lnTo>
                  <a:pt x="3456" y="3163"/>
                </a:lnTo>
                <a:lnTo>
                  <a:pt x="3529" y="3188"/>
                </a:lnTo>
                <a:lnTo>
                  <a:pt x="3602" y="3163"/>
                </a:lnTo>
                <a:lnTo>
                  <a:pt x="3821" y="3188"/>
                </a:lnTo>
                <a:lnTo>
                  <a:pt x="4162" y="3212"/>
                </a:lnTo>
                <a:lnTo>
                  <a:pt x="4332" y="3188"/>
                </a:lnTo>
                <a:lnTo>
                  <a:pt x="4502" y="3139"/>
                </a:lnTo>
                <a:lnTo>
                  <a:pt x="4551" y="3090"/>
                </a:lnTo>
                <a:lnTo>
                  <a:pt x="4575" y="3042"/>
                </a:lnTo>
                <a:lnTo>
                  <a:pt x="4600" y="2993"/>
                </a:lnTo>
                <a:lnTo>
                  <a:pt x="4600" y="2920"/>
                </a:lnTo>
                <a:lnTo>
                  <a:pt x="4721" y="2725"/>
                </a:lnTo>
                <a:lnTo>
                  <a:pt x="4794" y="2506"/>
                </a:lnTo>
                <a:lnTo>
                  <a:pt x="4867" y="2263"/>
                </a:lnTo>
                <a:lnTo>
                  <a:pt x="4940" y="2020"/>
                </a:lnTo>
                <a:lnTo>
                  <a:pt x="5062" y="1533"/>
                </a:lnTo>
                <a:lnTo>
                  <a:pt x="5135" y="1290"/>
                </a:lnTo>
                <a:lnTo>
                  <a:pt x="5232" y="1095"/>
                </a:lnTo>
                <a:lnTo>
                  <a:pt x="5281" y="998"/>
                </a:lnTo>
                <a:lnTo>
                  <a:pt x="5354" y="925"/>
                </a:lnTo>
                <a:lnTo>
                  <a:pt x="5500" y="803"/>
                </a:lnTo>
                <a:lnTo>
                  <a:pt x="5695" y="706"/>
                </a:lnTo>
                <a:lnTo>
                  <a:pt x="5889" y="657"/>
                </a:lnTo>
                <a:lnTo>
                  <a:pt x="6108" y="609"/>
                </a:lnTo>
                <a:lnTo>
                  <a:pt x="6327" y="584"/>
                </a:lnTo>
                <a:lnTo>
                  <a:pt x="6717" y="560"/>
                </a:lnTo>
                <a:lnTo>
                  <a:pt x="7203" y="536"/>
                </a:lnTo>
                <a:lnTo>
                  <a:pt x="7714" y="511"/>
                </a:lnTo>
                <a:close/>
                <a:moveTo>
                  <a:pt x="7714" y="0"/>
                </a:moveTo>
                <a:lnTo>
                  <a:pt x="7130" y="25"/>
                </a:lnTo>
                <a:lnTo>
                  <a:pt x="6546" y="49"/>
                </a:lnTo>
                <a:lnTo>
                  <a:pt x="6157" y="98"/>
                </a:lnTo>
                <a:lnTo>
                  <a:pt x="5768" y="146"/>
                </a:lnTo>
                <a:lnTo>
                  <a:pt x="5573" y="195"/>
                </a:lnTo>
                <a:lnTo>
                  <a:pt x="5378" y="268"/>
                </a:lnTo>
                <a:lnTo>
                  <a:pt x="5208" y="365"/>
                </a:lnTo>
                <a:lnTo>
                  <a:pt x="5062" y="487"/>
                </a:lnTo>
                <a:lnTo>
                  <a:pt x="4940" y="584"/>
                </a:lnTo>
                <a:lnTo>
                  <a:pt x="4843" y="706"/>
                </a:lnTo>
                <a:lnTo>
                  <a:pt x="4697" y="949"/>
                </a:lnTo>
                <a:lnTo>
                  <a:pt x="4575" y="1241"/>
                </a:lnTo>
                <a:lnTo>
                  <a:pt x="4502" y="1533"/>
                </a:lnTo>
                <a:lnTo>
                  <a:pt x="4332" y="2141"/>
                </a:lnTo>
                <a:lnTo>
                  <a:pt x="4113" y="2750"/>
                </a:lnTo>
                <a:lnTo>
                  <a:pt x="3894" y="2774"/>
                </a:lnTo>
                <a:lnTo>
                  <a:pt x="3699" y="2774"/>
                </a:lnTo>
                <a:lnTo>
                  <a:pt x="3602" y="2628"/>
                </a:lnTo>
                <a:lnTo>
                  <a:pt x="3505" y="2482"/>
                </a:lnTo>
                <a:lnTo>
                  <a:pt x="3359" y="2385"/>
                </a:lnTo>
                <a:lnTo>
                  <a:pt x="3213" y="2287"/>
                </a:lnTo>
                <a:lnTo>
                  <a:pt x="3067" y="2214"/>
                </a:lnTo>
                <a:lnTo>
                  <a:pt x="2896" y="2166"/>
                </a:lnTo>
                <a:lnTo>
                  <a:pt x="2702" y="2117"/>
                </a:lnTo>
                <a:lnTo>
                  <a:pt x="2531" y="2093"/>
                </a:lnTo>
                <a:lnTo>
                  <a:pt x="2410" y="2117"/>
                </a:lnTo>
                <a:lnTo>
                  <a:pt x="2264" y="2141"/>
                </a:lnTo>
                <a:lnTo>
                  <a:pt x="2118" y="2166"/>
                </a:lnTo>
                <a:lnTo>
                  <a:pt x="1947" y="2239"/>
                </a:lnTo>
                <a:lnTo>
                  <a:pt x="1801" y="2312"/>
                </a:lnTo>
                <a:lnTo>
                  <a:pt x="1680" y="2409"/>
                </a:lnTo>
                <a:lnTo>
                  <a:pt x="1558" y="2506"/>
                </a:lnTo>
                <a:lnTo>
                  <a:pt x="1485" y="2628"/>
                </a:lnTo>
                <a:lnTo>
                  <a:pt x="1242" y="2652"/>
                </a:lnTo>
                <a:lnTo>
                  <a:pt x="1023" y="2677"/>
                </a:lnTo>
                <a:lnTo>
                  <a:pt x="220" y="2677"/>
                </a:lnTo>
                <a:lnTo>
                  <a:pt x="171" y="2701"/>
                </a:lnTo>
                <a:lnTo>
                  <a:pt x="122" y="2725"/>
                </a:lnTo>
                <a:lnTo>
                  <a:pt x="74" y="2774"/>
                </a:lnTo>
                <a:lnTo>
                  <a:pt x="25" y="2823"/>
                </a:lnTo>
                <a:lnTo>
                  <a:pt x="1" y="2896"/>
                </a:lnTo>
                <a:lnTo>
                  <a:pt x="25" y="4258"/>
                </a:lnTo>
                <a:lnTo>
                  <a:pt x="49" y="5597"/>
                </a:lnTo>
                <a:lnTo>
                  <a:pt x="98" y="7349"/>
                </a:lnTo>
                <a:lnTo>
                  <a:pt x="195" y="9076"/>
                </a:lnTo>
                <a:lnTo>
                  <a:pt x="195" y="9879"/>
                </a:lnTo>
                <a:lnTo>
                  <a:pt x="195" y="10706"/>
                </a:lnTo>
                <a:lnTo>
                  <a:pt x="171" y="11534"/>
                </a:lnTo>
                <a:lnTo>
                  <a:pt x="122" y="12337"/>
                </a:lnTo>
                <a:lnTo>
                  <a:pt x="98" y="12994"/>
                </a:lnTo>
                <a:lnTo>
                  <a:pt x="98" y="13626"/>
                </a:lnTo>
                <a:lnTo>
                  <a:pt x="122" y="14916"/>
                </a:lnTo>
                <a:lnTo>
                  <a:pt x="122" y="14965"/>
                </a:lnTo>
                <a:lnTo>
                  <a:pt x="147" y="15038"/>
                </a:lnTo>
                <a:lnTo>
                  <a:pt x="195" y="15086"/>
                </a:lnTo>
                <a:lnTo>
                  <a:pt x="244" y="15111"/>
                </a:lnTo>
                <a:lnTo>
                  <a:pt x="268" y="15184"/>
                </a:lnTo>
                <a:lnTo>
                  <a:pt x="317" y="15257"/>
                </a:lnTo>
                <a:lnTo>
                  <a:pt x="487" y="15354"/>
                </a:lnTo>
                <a:lnTo>
                  <a:pt x="706" y="15403"/>
                </a:lnTo>
                <a:lnTo>
                  <a:pt x="925" y="15427"/>
                </a:lnTo>
                <a:lnTo>
                  <a:pt x="1144" y="15451"/>
                </a:lnTo>
                <a:lnTo>
                  <a:pt x="1607" y="15451"/>
                </a:lnTo>
                <a:lnTo>
                  <a:pt x="2020" y="15427"/>
                </a:lnTo>
                <a:lnTo>
                  <a:pt x="3140" y="15403"/>
                </a:lnTo>
                <a:lnTo>
                  <a:pt x="4259" y="15378"/>
                </a:lnTo>
                <a:lnTo>
                  <a:pt x="5378" y="15330"/>
                </a:lnTo>
                <a:lnTo>
                  <a:pt x="6498" y="15281"/>
                </a:lnTo>
                <a:lnTo>
                  <a:pt x="7617" y="15232"/>
                </a:lnTo>
                <a:lnTo>
                  <a:pt x="8736" y="15208"/>
                </a:lnTo>
                <a:lnTo>
                  <a:pt x="9855" y="15232"/>
                </a:lnTo>
                <a:lnTo>
                  <a:pt x="10950" y="15257"/>
                </a:lnTo>
                <a:lnTo>
                  <a:pt x="13140" y="15305"/>
                </a:lnTo>
                <a:lnTo>
                  <a:pt x="14235" y="15330"/>
                </a:lnTo>
                <a:lnTo>
                  <a:pt x="15330" y="15330"/>
                </a:lnTo>
                <a:lnTo>
                  <a:pt x="16449" y="15305"/>
                </a:lnTo>
                <a:lnTo>
                  <a:pt x="17544" y="15208"/>
                </a:lnTo>
                <a:lnTo>
                  <a:pt x="17642" y="15184"/>
                </a:lnTo>
                <a:lnTo>
                  <a:pt x="17715" y="15135"/>
                </a:lnTo>
                <a:lnTo>
                  <a:pt x="17788" y="15184"/>
                </a:lnTo>
                <a:lnTo>
                  <a:pt x="17861" y="15208"/>
                </a:lnTo>
                <a:lnTo>
                  <a:pt x="17958" y="15232"/>
                </a:lnTo>
                <a:lnTo>
                  <a:pt x="18031" y="15208"/>
                </a:lnTo>
                <a:lnTo>
                  <a:pt x="18104" y="15184"/>
                </a:lnTo>
                <a:lnTo>
                  <a:pt x="18177" y="15111"/>
                </a:lnTo>
                <a:lnTo>
                  <a:pt x="18201" y="15038"/>
                </a:lnTo>
                <a:lnTo>
                  <a:pt x="18226" y="14940"/>
                </a:lnTo>
                <a:lnTo>
                  <a:pt x="18201" y="14186"/>
                </a:lnTo>
                <a:lnTo>
                  <a:pt x="18226" y="13432"/>
                </a:lnTo>
                <a:lnTo>
                  <a:pt x="18250" y="12677"/>
                </a:lnTo>
                <a:lnTo>
                  <a:pt x="18250" y="11923"/>
                </a:lnTo>
                <a:lnTo>
                  <a:pt x="18201" y="8711"/>
                </a:lnTo>
                <a:lnTo>
                  <a:pt x="18177" y="7081"/>
                </a:lnTo>
                <a:lnTo>
                  <a:pt x="18104" y="5475"/>
                </a:lnTo>
                <a:lnTo>
                  <a:pt x="18080" y="4794"/>
                </a:lnTo>
                <a:lnTo>
                  <a:pt x="18031" y="4137"/>
                </a:lnTo>
                <a:lnTo>
                  <a:pt x="17982" y="3480"/>
                </a:lnTo>
                <a:lnTo>
                  <a:pt x="17982" y="2798"/>
                </a:lnTo>
                <a:lnTo>
                  <a:pt x="17982" y="2750"/>
                </a:lnTo>
                <a:lnTo>
                  <a:pt x="17958" y="2701"/>
                </a:lnTo>
                <a:lnTo>
                  <a:pt x="17885" y="2652"/>
                </a:lnTo>
                <a:lnTo>
                  <a:pt x="17788" y="2628"/>
                </a:lnTo>
                <a:lnTo>
                  <a:pt x="17715" y="2628"/>
                </a:lnTo>
                <a:lnTo>
                  <a:pt x="17617" y="2579"/>
                </a:lnTo>
                <a:lnTo>
                  <a:pt x="17496" y="2555"/>
                </a:lnTo>
                <a:lnTo>
                  <a:pt x="17106" y="2555"/>
                </a:lnTo>
                <a:lnTo>
                  <a:pt x="16839" y="2604"/>
                </a:lnTo>
                <a:lnTo>
                  <a:pt x="16595" y="2628"/>
                </a:lnTo>
                <a:lnTo>
                  <a:pt x="15963" y="2652"/>
                </a:lnTo>
                <a:lnTo>
                  <a:pt x="15330" y="2628"/>
                </a:lnTo>
                <a:lnTo>
                  <a:pt x="14990" y="2604"/>
                </a:lnTo>
                <a:lnTo>
                  <a:pt x="14625" y="2555"/>
                </a:lnTo>
                <a:lnTo>
                  <a:pt x="14260" y="2555"/>
                </a:lnTo>
                <a:lnTo>
                  <a:pt x="14089" y="2579"/>
                </a:lnTo>
                <a:lnTo>
                  <a:pt x="13943" y="2628"/>
                </a:lnTo>
                <a:lnTo>
                  <a:pt x="13846" y="2263"/>
                </a:lnTo>
                <a:lnTo>
                  <a:pt x="13773" y="1874"/>
                </a:lnTo>
                <a:lnTo>
                  <a:pt x="13700" y="1509"/>
                </a:lnTo>
                <a:lnTo>
                  <a:pt x="13578" y="1168"/>
                </a:lnTo>
                <a:lnTo>
                  <a:pt x="13505" y="1022"/>
                </a:lnTo>
                <a:lnTo>
                  <a:pt x="13432" y="852"/>
                </a:lnTo>
                <a:lnTo>
                  <a:pt x="13335" y="706"/>
                </a:lnTo>
                <a:lnTo>
                  <a:pt x="13238" y="584"/>
                </a:lnTo>
                <a:lnTo>
                  <a:pt x="13092" y="463"/>
                </a:lnTo>
                <a:lnTo>
                  <a:pt x="12946" y="341"/>
                </a:lnTo>
                <a:lnTo>
                  <a:pt x="12775" y="268"/>
                </a:lnTo>
                <a:lnTo>
                  <a:pt x="12581" y="171"/>
                </a:lnTo>
                <a:lnTo>
                  <a:pt x="12386" y="146"/>
                </a:lnTo>
                <a:lnTo>
                  <a:pt x="12191" y="98"/>
                </a:lnTo>
                <a:lnTo>
                  <a:pt x="11802" y="98"/>
                </a:lnTo>
                <a:lnTo>
                  <a:pt x="11023" y="122"/>
                </a:lnTo>
                <a:lnTo>
                  <a:pt x="10488" y="122"/>
                </a:lnTo>
                <a:lnTo>
                  <a:pt x="9953" y="98"/>
                </a:lnTo>
                <a:lnTo>
                  <a:pt x="8882" y="25"/>
                </a:lnTo>
                <a:lnTo>
                  <a:pt x="829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08" name="Google Shape;1008;p48"/>
          <p:cNvSpPr/>
          <p:nvPr/>
        </p:nvSpPr>
        <p:spPr>
          <a:xfrm>
            <a:off x="1445208" y="340017"/>
            <a:ext cx="387139" cy="341965"/>
          </a:xfrm>
          <a:custGeom>
            <a:avLst/>
            <a:gdLst/>
            <a:ahLst/>
            <a:cxnLst/>
            <a:rect l="l" t="t" r="r" b="b"/>
            <a:pathLst>
              <a:path w="17714" h="15647" extrusionOk="0">
                <a:moveTo>
                  <a:pt x="9806" y="2118"/>
                </a:moveTo>
                <a:lnTo>
                  <a:pt x="9782" y="2166"/>
                </a:lnTo>
                <a:lnTo>
                  <a:pt x="9757" y="2239"/>
                </a:lnTo>
                <a:lnTo>
                  <a:pt x="9757" y="2312"/>
                </a:lnTo>
                <a:lnTo>
                  <a:pt x="9782" y="2483"/>
                </a:lnTo>
                <a:lnTo>
                  <a:pt x="9855" y="2677"/>
                </a:lnTo>
                <a:lnTo>
                  <a:pt x="9903" y="2872"/>
                </a:lnTo>
                <a:lnTo>
                  <a:pt x="9952" y="2945"/>
                </a:lnTo>
                <a:lnTo>
                  <a:pt x="10001" y="2969"/>
                </a:lnTo>
                <a:lnTo>
                  <a:pt x="10049" y="2994"/>
                </a:lnTo>
                <a:lnTo>
                  <a:pt x="10122" y="3018"/>
                </a:lnTo>
                <a:lnTo>
                  <a:pt x="10195" y="2994"/>
                </a:lnTo>
                <a:lnTo>
                  <a:pt x="10244" y="2945"/>
                </a:lnTo>
                <a:lnTo>
                  <a:pt x="10293" y="2896"/>
                </a:lnTo>
                <a:lnTo>
                  <a:pt x="10293" y="2823"/>
                </a:lnTo>
                <a:lnTo>
                  <a:pt x="10293" y="2702"/>
                </a:lnTo>
                <a:lnTo>
                  <a:pt x="10244" y="2580"/>
                </a:lnTo>
                <a:lnTo>
                  <a:pt x="10171" y="2361"/>
                </a:lnTo>
                <a:lnTo>
                  <a:pt x="10122" y="2264"/>
                </a:lnTo>
                <a:lnTo>
                  <a:pt x="10049" y="2191"/>
                </a:lnTo>
                <a:lnTo>
                  <a:pt x="9952" y="2118"/>
                </a:lnTo>
                <a:close/>
                <a:moveTo>
                  <a:pt x="13821" y="2312"/>
                </a:moveTo>
                <a:lnTo>
                  <a:pt x="13748" y="2385"/>
                </a:lnTo>
                <a:lnTo>
                  <a:pt x="13602" y="2531"/>
                </a:lnTo>
                <a:lnTo>
                  <a:pt x="13456" y="2677"/>
                </a:lnTo>
                <a:lnTo>
                  <a:pt x="13407" y="2775"/>
                </a:lnTo>
                <a:lnTo>
                  <a:pt x="13383" y="2872"/>
                </a:lnTo>
                <a:lnTo>
                  <a:pt x="13407" y="2921"/>
                </a:lnTo>
                <a:lnTo>
                  <a:pt x="13431" y="2945"/>
                </a:lnTo>
                <a:lnTo>
                  <a:pt x="13456" y="2994"/>
                </a:lnTo>
                <a:lnTo>
                  <a:pt x="13504" y="3018"/>
                </a:lnTo>
                <a:lnTo>
                  <a:pt x="13602" y="3018"/>
                </a:lnTo>
                <a:lnTo>
                  <a:pt x="13699" y="2969"/>
                </a:lnTo>
                <a:lnTo>
                  <a:pt x="13796" y="2921"/>
                </a:lnTo>
                <a:lnTo>
                  <a:pt x="13894" y="2848"/>
                </a:lnTo>
                <a:lnTo>
                  <a:pt x="14040" y="2702"/>
                </a:lnTo>
                <a:lnTo>
                  <a:pt x="14113" y="2604"/>
                </a:lnTo>
                <a:lnTo>
                  <a:pt x="14137" y="2507"/>
                </a:lnTo>
                <a:lnTo>
                  <a:pt x="14113" y="2434"/>
                </a:lnTo>
                <a:lnTo>
                  <a:pt x="14064" y="2361"/>
                </a:lnTo>
                <a:lnTo>
                  <a:pt x="13991" y="2312"/>
                </a:lnTo>
                <a:close/>
                <a:moveTo>
                  <a:pt x="15232" y="4600"/>
                </a:moveTo>
                <a:lnTo>
                  <a:pt x="15037" y="4648"/>
                </a:lnTo>
                <a:lnTo>
                  <a:pt x="14867" y="4697"/>
                </a:lnTo>
                <a:lnTo>
                  <a:pt x="14672" y="4770"/>
                </a:lnTo>
                <a:lnTo>
                  <a:pt x="14575" y="4794"/>
                </a:lnTo>
                <a:lnTo>
                  <a:pt x="14478" y="4843"/>
                </a:lnTo>
                <a:lnTo>
                  <a:pt x="14429" y="4916"/>
                </a:lnTo>
                <a:lnTo>
                  <a:pt x="14429" y="4965"/>
                </a:lnTo>
                <a:lnTo>
                  <a:pt x="14453" y="5038"/>
                </a:lnTo>
                <a:lnTo>
                  <a:pt x="14502" y="5086"/>
                </a:lnTo>
                <a:lnTo>
                  <a:pt x="14721" y="5135"/>
                </a:lnTo>
                <a:lnTo>
                  <a:pt x="14964" y="5135"/>
                </a:lnTo>
                <a:lnTo>
                  <a:pt x="15086" y="5111"/>
                </a:lnTo>
                <a:lnTo>
                  <a:pt x="15183" y="5086"/>
                </a:lnTo>
                <a:lnTo>
                  <a:pt x="15281" y="5038"/>
                </a:lnTo>
                <a:lnTo>
                  <a:pt x="15378" y="4965"/>
                </a:lnTo>
                <a:lnTo>
                  <a:pt x="15402" y="4916"/>
                </a:lnTo>
                <a:lnTo>
                  <a:pt x="15427" y="4867"/>
                </a:lnTo>
                <a:lnTo>
                  <a:pt x="15427" y="4794"/>
                </a:lnTo>
                <a:lnTo>
                  <a:pt x="15427" y="4746"/>
                </a:lnTo>
                <a:lnTo>
                  <a:pt x="15402" y="4673"/>
                </a:lnTo>
                <a:lnTo>
                  <a:pt x="15354" y="4648"/>
                </a:lnTo>
                <a:lnTo>
                  <a:pt x="15305" y="4624"/>
                </a:lnTo>
                <a:lnTo>
                  <a:pt x="15232" y="4600"/>
                </a:lnTo>
                <a:close/>
                <a:moveTo>
                  <a:pt x="9052" y="4721"/>
                </a:moveTo>
                <a:lnTo>
                  <a:pt x="8954" y="4746"/>
                </a:lnTo>
                <a:lnTo>
                  <a:pt x="8711" y="4794"/>
                </a:lnTo>
                <a:lnTo>
                  <a:pt x="8516" y="4819"/>
                </a:lnTo>
                <a:lnTo>
                  <a:pt x="8419" y="4867"/>
                </a:lnTo>
                <a:lnTo>
                  <a:pt x="8346" y="4916"/>
                </a:lnTo>
                <a:lnTo>
                  <a:pt x="8273" y="4989"/>
                </a:lnTo>
                <a:lnTo>
                  <a:pt x="8249" y="5062"/>
                </a:lnTo>
                <a:lnTo>
                  <a:pt x="8273" y="5159"/>
                </a:lnTo>
                <a:lnTo>
                  <a:pt x="8297" y="5184"/>
                </a:lnTo>
                <a:lnTo>
                  <a:pt x="8346" y="5208"/>
                </a:lnTo>
                <a:lnTo>
                  <a:pt x="8443" y="5257"/>
                </a:lnTo>
                <a:lnTo>
                  <a:pt x="8930" y="5257"/>
                </a:lnTo>
                <a:lnTo>
                  <a:pt x="9076" y="5232"/>
                </a:lnTo>
                <a:lnTo>
                  <a:pt x="9198" y="5184"/>
                </a:lnTo>
                <a:lnTo>
                  <a:pt x="9319" y="5086"/>
                </a:lnTo>
                <a:lnTo>
                  <a:pt x="9344" y="5038"/>
                </a:lnTo>
                <a:lnTo>
                  <a:pt x="9344" y="4989"/>
                </a:lnTo>
                <a:lnTo>
                  <a:pt x="9319" y="4892"/>
                </a:lnTo>
                <a:lnTo>
                  <a:pt x="9246" y="4794"/>
                </a:lnTo>
                <a:lnTo>
                  <a:pt x="9173" y="4746"/>
                </a:lnTo>
                <a:lnTo>
                  <a:pt x="9052" y="4721"/>
                </a:lnTo>
                <a:close/>
                <a:moveTo>
                  <a:pt x="11801" y="3505"/>
                </a:moveTo>
                <a:lnTo>
                  <a:pt x="12020" y="3529"/>
                </a:lnTo>
                <a:lnTo>
                  <a:pt x="12263" y="3578"/>
                </a:lnTo>
                <a:lnTo>
                  <a:pt x="12482" y="3651"/>
                </a:lnTo>
                <a:lnTo>
                  <a:pt x="12701" y="3772"/>
                </a:lnTo>
                <a:lnTo>
                  <a:pt x="12872" y="3918"/>
                </a:lnTo>
                <a:lnTo>
                  <a:pt x="13042" y="4089"/>
                </a:lnTo>
                <a:lnTo>
                  <a:pt x="13212" y="4283"/>
                </a:lnTo>
                <a:lnTo>
                  <a:pt x="13334" y="4478"/>
                </a:lnTo>
                <a:lnTo>
                  <a:pt x="13431" y="4697"/>
                </a:lnTo>
                <a:lnTo>
                  <a:pt x="13480" y="4867"/>
                </a:lnTo>
                <a:lnTo>
                  <a:pt x="13504" y="5038"/>
                </a:lnTo>
                <a:lnTo>
                  <a:pt x="13504" y="5208"/>
                </a:lnTo>
                <a:lnTo>
                  <a:pt x="13480" y="5378"/>
                </a:lnTo>
                <a:lnTo>
                  <a:pt x="13456" y="5549"/>
                </a:lnTo>
                <a:lnTo>
                  <a:pt x="13407" y="5719"/>
                </a:lnTo>
                <a:lnTo>
                  <a:pt x="13334" y="5889"/>
                </a:lnTo>
                <a:lnTo>
                  <a:pt x="13237" y="6035"/>
                </a:lnTo>
                <a:lnTo>
                  <a:pt x="13139" y="6181"/>
                </a:lnTo>
                <a:lnTo>
                  <a:pt x="13042" y="6303"/>
                </a:lnTo>
                <a:lnTo>
                  <a:pt x="12920" y="6425"/>
                </a:lnTo>
                <a:lnTo>
                  <a:pt x="12774" y="6546"/>
                </a:lnTo>
                <a:lnTo>
                  <a:pt x="12628" y="6644"/>
                </a:lnTo>
                <a:lnTo>
                  <a:pt x="12482" y="6741"/>
                </a:lnTo>
                <a:lnTo>
                  <a:pt x="12336" y="6814"/>
                </a:lnTo>
                <a:lnTo>
                  <a:pt x="12166" y="6863"/>
                </a:lnTo>
                <a:lnTo>
                  <a:pt x="11996" y="6911"/>
                </a:lnTo>
                <a:lnTo>
                  <a:pt x="11801" y="6936"/>
                </a:lnTo>
                <a:lnTo>
                  <a:pt x="11631" y="6936"/>
                </a:lnTo>
                <a:lnTo>
                  <a:pt x="11485" y="6911"/>
                </a:lnTo>
                <a:lnTo>
                  <a:pt x="11315" y="6863"/>
                </a:lnTo>
                <a:lnTo>
                  <a:pt x="11169" y="6814"/>
                </a:lnTo>
                <a:lnTo>
                  <a:pt x="11023" y="6741"/>
                </a:lnTo>
                <a:lnTo>
                  <a:pt x="10901" y="6644"/>
                </a:lnTo>
                <a:lnTo>
                  <a:pt x="10779" y="6546"/>
                </a:lnTo>
                <a:lnTo>
                  <a:pt x="10658" y="6425"/>
                </a:lnTo>
                <a:lnTo>
                  <a:pt x="10560" y="6303"/>
                </a:lnTo>
                <a:lnTo>
                  <a:pt x="10463" y="6157"/>
                </a:lnTo>
                <a:lnTo>
                  <a:pt x="10317" y="5865"/>
                </a:lnTo>
                <a:lnTo>
                  <a:pt x="10195" y="5524"/>
                </a:lnTo>
                <a:lnTo>
                  <a:pt x="10147" y="5208"/>
                </a:lnTo>
                <a:lnTo>
                  <a:pt x="10147" y="4892"/>
                </a:lnTo>
                <a:lnTo>
                  <a:pt x="10195" y="4575"/>
                </a:lnTo>
                <a:lnTo>
                  <a:pt x="10244" y="4405"/>
                </a:lnTo>
                <a:lnTo>
                  <a:pt x="10317" y="4259"/>
                </a:lnTo>
                <a:lnTo>
                  <a:pt x="10414" y="4089"/>
                </a:lnTo>
                <a:lnTo>
                  <a:pt x="10560" y="3943"/>
                </a:lnTo>
                <a:lnTo>
                  <a:pt x="10901" y="3772"/>
                </a:lnTo>
                <a:lnTo>
                  <a:pt x="11242" y="3602"/>
                </a:lnTo>
                <a:lnTo>
                  <a:pt x="11436" y="3553"/>
                </a:lnTo>
                <a:lnTo>
                  <a:pt x="11607" y="3529"/>
                </a:lnTo>
                <a:lnTo>
                  <a:pt x="11801" y="3505"/>
                </a:lnTo>
                <a:close/>
                <a:moveTo>
                  <a:pt x="11753" y="2969"/>
                </a:moveTo>
                <a:lnTo>
                  <a:pt x="11461" y="2994"/>
                </a:lnTo>
                <a:lnTo>
                  <a:pt x="11169" y="3042"/>
                </a:lnTo>
                <a:lnTo>
                  <a:pt x="10901" y="3115"/>
                </a:lnTo>
                <a:lnTo>
                  <a:pt x="10633" y="3237"/>
                </a:lnTo>
                <a:lnTo>
                  <a:pt x="10390" y="3407"/>
                </a:lnTo>
                <a:lnTo>
                  <a:pt x="10195" y="3578"/>
                </a:lnTo>
                <a:lnTo>
                  <a:pt x="10074" y="3724"/>
                </a:lnTo>
                <a:lnTo>
                  <a:pt x="9952" y="3845"/>
                </a:lnTo>
                <a:lnTo>
                  <a:pt x="9830" y="4040"/>
                </a:lnTo>
                <a:lnTo>
                  <a:pt x="9757" y="4235"/>
                </a:lnTo>
                <a:lnTo>
                  <a:pt x="9684" y="4429"/>
                </a:lnTo>
                <a:lnTo>
                  <a:pt x="9636" y="4648"/>
                </a:lnTo>
                <a:lnTo>
                  <a:pt x="9611" y="4843"/>
                </a:lnTo>
                <a:lnTo>
                  <a:pt x="9611" y="5062"/>
                </a:lnTo>
                <a:lnTo>
                  <a:pt x="9611" y="5281"/>
                </a:lnTo>
                <a:lnTo>
                  <a:pt x="9636" y="5476"/>
                </a:lnTo>
                <a:lnTo>
                  <a:pt x="9684" y="5719"/>
                </a:lnTo>
                <a:lnTo>
                  <a:pt x="9757" y="5962"/>
                </a:lnTo>
                <a:lnTo>
                  <a:pt x="9830" y="6181"/>
                </a:lnTo>
                <a:lnTo>
                  <a:pt x="9952" y="6376"/>
                </a:lnTo>
                <a:lnTo>
                  <a:pt x="10074" y="6571"/>
                </a:lnTo>
                <a:lnTo>
                  <a:pt x="10220" y="6765"/>
                </a:lnTo>
                <a:lnTo>
                  <a:pt x="10366" y="6911"/>
                </a:lnTo>
                <a:lnTo>
                  <a:pt x="10536" y="7057"/>
                </a:lnTo>
                <a:lnTo>
                  <a:pt x="10731" y="7203"/>
                </a:lnTo>
                <a:lnTo>
                  <a:pt x="10925" y="7301"/>
                </a:lnTo>
                <a:lnTo>
                  <a:pt x="11120" y="7374"/>
                </a:lnTo>
                <a:lnTo>
                  <a:pt x="11363" y="7447"/>
                </a:lnTo>
                <a:lnTo>
                  <a:pt x="11582" y="7471"/>
                </a:lnTo>
                <a:lnTo>
                  <a:pt x="11826" y="7471"/>
                </a:lnTo>
                <a:lnTo>
                  <a:pt x="12069" y="7447"/>
                </a:lnTo>
                <a:lnTo>
                  <a:pt x="12312" y="7398"/>
                </a:lnTo>
                <a:lnTo>
                  <a:pt x="12531" y="7349"/>
                </a:lnTo>
                <a:lnTo>
                  <a:pt x="12750" y="7252"/>
                </a:lnTo>
                <a:lnTo>
                  <a:pt x="12945" y="7130"/>
                </a:lnTo>
                <a:lnTo>
                  <a:pt x="13139" y="6984"/>
                </a:lnTo>
                <a:lnTo>
                  <a:pt x="13310" y="6838"/>
                </a:lnTo>
                <a:lnTo>
                  <a:pt x="13480" y="6644"/>
                </a:lnTo>
                <a:lnTo>
                  <a:pt x="13602" y="6473"/>
                </a:lnTo>
                <a:lnTo>
                  <a:pt x="13723" y="6254"/>
                </a:lnTo>
                <a:lnTo>
                  <a:pt x="13821" y="6060"/>
                </a:lnTo>
                <a:lnTo>
                  <a:pt x="13894" y="5841"/>
                </a:lnTo>
                <a:lnTo>
                  <a:pt x="13967" y="5597"/>
                </a:lnTo>
                <a:lnTo>
                  <a:pt x="13991" y="5378"/>
                </a:lnTo>
                <a:lnTo>
                  <a:pt x="14015" y="5135"/>
                </a:lnTo>
                <a:lnTo>
                  <a:pt x="13991" y="4916"/>
                </a:lnTo>
                <a:lnTo>
                  <a:pt x="13942" y="4673"/>
                </a:lnTo>
                <a:lnTo>
                  <a:pt x="13894" y="4454"/>
                </a:lnTo>
                <a:lnTo>
                  <a:pt x="13772" y="4210"/>
                </a:lnTo>
                <a:lnTo>
                  <a:pt x="13626" y="3967"/>
                </a:lnTo>
                <a:lnTo>
                  <a:pt x="13456" y="3748"/>
                </a:lnTo>
                <a:lnTo>
                  <a:pt x="13261" y="3553"/>
                </a:lnTo>
                <a:lnTo>
                  <a:pt x="13042" y="3383"/>
                </a:lnTo>
                <a:lnTo>
                  <a:pt x="12799" y="3237"/>
                </a:lnTo>
                <a:lnTo>
                  <a:pt x="12555" y="3115"/>
                </a:lnTo>
                <a:lnTo>
                  <a:pt x="12288" y="3042"/>
                </a:lnTo>
                <a:lnTo>
                  <a:pt x="12045" y="2994"/>
                </a:lnTo>
                <a:lnTo>
                  <a:pt x="11753" y="2969"/>
                </a:lnTo>
                <a:close/>
                <a:moveTo>
                  <a:pt x="9903" y="7057"/>
                </a:moveTo>
                <a:lnTo>
                  <a:pt x="9806" y="7082"/>
                </a:lnTo>
                <a:lnTo>
                  <a:pt x="9733" y="7130"/>
                </a:lnTo>
                <a:lnTo>
                  <a:pt x="9587" y="7276"/>
                </a:lnTo>
                <a:lnTo>
                  <a:pt x="9465" y="7471"/>
                </a:lnTo>
                <a:lnTo>
                  <a:pt x="9392" y="7641"/>
                </a:lnTo>
                <a:lnTo>
                  <a:pt x="9368" y="7739"/>
                </a:lnTo>
                <a:lnTo>
                  <a:pt x="9392" y="7836"/>
                </a:lnTo>
                <a:lnTo>
                  <a:pt x="9441" y="7909"/>
                </a:lnTo>
                <a:lnTo>
                  <a:pt x="9514" y="7958"/>
                </a:lnTo>
                <a:lnTo>
                  <a:pt x="9587" y="7982"/>
                </a:lnTo>
                <a:lnTo>
                  <a:pt x="9684" y="7958"/>
                </a:lnTo>
                <a:lnTo>
                  <a:pt x="9757" y="7909"/>
                </a:lnTo>
                <a:lnTo>
                  <a:pt x="9806" y="7812"/>
                </a:lnTo>
                <a:lnTo>
                  <a:pt x="9879" y="7690"/>
                </a:lnTo>
                <a:lnTo>
                  <a:pt x="9952" y="7568"/>
                </a:lnTo>
                <a:lnTo>
                  <a:pt x="10098" y="7301"/>
                </a:lnTo>
                <a:lnTo>
                  <a:pt x="10098" y="7252"/>
                </a:lnTo>
                <a:lnTo>
                  <a:pt x="10098" y="7203"/>
                </a:lnTo>
                <a:lnTo>
                  <a:pt x="10074" y="7106"/>
                </a:lnTo>
                <a:lnTo>
                  <a:pt x="10001" y="7057"/>
                </a:lnTo>
                <a:close/>
                <a:moveTo>
                  <a:pt x="13504" y="7276"/>
                </a:moveTo>
                <a:lnTo>
                  <a:pt x="13456" y="7301"/>
                </a:lnTo>
                <a:lnTo>
                  <a:pt x="13407" y="7349"/>
                </a:lnTo>
                <a:lnTo>
                  <a:pt x="13383" y="7422"/>
                </a:lnTo>
                <a:lnTo>
                  <a:pt x="13383" y="7544"/>
                </a:lnTo>
                <a:lnTo>
                  <a:pt x="13407" y="7666"/>
                </a:lnTo>
                <a:lnTo>
                  <a:pt x="13456" y="7787"/>
                </a:lnTo>
                <a:lnTo>
                  <a:pt x="13504" y="7909"/>
                </a:lnTo>
                <a:lnTo>
                  <a:pt x="13602" y="8006"/>
                </a:lnTo>
                <a:lnTo>
                  <a:pt x="13723" y="8104"/>
                </a:lnTo>
                <a:lnTo>
                  <a:pt x="13821" y="8177"/>
                </a:lnTo>
                <a:lnTo>
                  <a:pt x="13918" y="8201"/>
                </a:lnTo>
                <a:lnTo>
                  <a:pt x="14015" y="8201"/>
                </a:lnTo>
                <a:lnTo>
                  <a:pt x="14088" y="8152"/>
                </a:lnTo>
                <a:lnTo>
                  <a:pt x="14137" y="8079"/>
                </a:lnTo>
                <a:lnTo>
                  <a:pt x="14161" y="8006"/>
                </a:lnTo>
                <a:lnTo>
                  <a:pt x="14161" y="7909"/>
                </a:lnTo>
                <a:lnTo>
                  <a:pt x="14137" y="7836"/>
                </a:lnTo>
                <a:lnTo>
                  <a:pt x="14064" y="7763"/>
                </a:lnTo>
                <a:lnTo>
                  <a:pt x="13918" y="7666"/>
                </a:lnTo>
                <a:lnTo>
                  <a:pt x="13821" y="7520"/>
                </a:lnTo>
                <a:lnTo>
                  <a:pt x="13699" y="7374"/>
                </a:lnTo>
                <a:lnTo>
                  <a:pt x="13650" y="7325"/>
                </a:lnTo>
                <a:lnTo>
                  <a:pt x="13553" y="7276"/>
                </a:lnTo>
                <a:close/>
                <a:moveTo>
                  <a:pt x="2312" y="11242"/>
                </a:moveTo>
                <a:lnTo>
                  <a:pt x="2287" y="11267"/>
                </a:lnTo>
                <a:lnTo>
                  <a:pt x="2263" y="11291"/>
                </a:lnTo>
                <a:lnTo>
                  <a:pt x="2287" y="11437"/>
                </a:lnTo>
                <a:lnTo>
                  <a:pt x="2312" y="11559"/>
                </a:lnTo>
                <a:lnTo>
                  <a:pt x="2360" y="11705"/>
                </a:lnTo>
                <a:lnTo>
                  <a:pt x="2409" y="11826"/>
                </a:lnTo>
                <a:lnTo>
                  <a:pt x="2555" y="12070"/>
                </a:lnTo>
                <a:lnTo>
                  <a:pt x="2701" y="12313"/>
                </a:lnTo>
                <a:lnTo>
                  <a:pt x="2871" y="12556"/>
                </a:lnTo>
                <a:lnTo>
                  <a:pt x="3042" y="12800"/>
                </a:lnTo>
                <a:lnTo>
                  <a:pt x="3236" y="13019"/>
                </a:lnTo>
                <a:lnTo>
                  <a:pt x="3455" y="13238"/>
                </a:lnTo>
                <a:lnTo>
                  <a:pt x="3528" y="13262"/>
                </a:lnTo>
                <a:lnTo>
                  <a:pt x="3650" y="13262"/>
                </a:lnTo>
                <a:lnTo>
                  <a:pt x="3699" y="13213"/>
                </a:lnTo>
                <a:lnTo>
                  <a:pt x="3747" y="13165"/>
                </a:lnTo>
                <a:lnTo>
                  <a:pt x="3772" y="13092"/>
                </a:lnTo>
                <a:lnTo>
                  <a:pt x="3747" y="13043"/>
                </a:lnTo>
                <a:lnTo>
                  <a:pt x="3699" y="12970"/>
                </a:lnTo>
                <a:lnTo>
                  <a:pt x="3504" y="12751"/>
                </a:lnTo>
                <a:lnTo>
                  <a:pt x="3309" y="12532"/>
                </a:lnTo>
                <a:lnTo>
                  <a:pt x="2944" y="12045"/>
                </a:lnTo>
                <a:lnTo>
                  <a:pt x="2652" y="11632"/>
                </a:lnTo>
                <a:lnTo>
                  <a:pt x="2506" y="11437"/>
                </a:lnTo>
                <a:lnTo>
                  <a:pt x="2336" y="11267"/>
                </a:lnTo>
                <a:lnTo>
                  <a:pt x="2312" y="11242"/>
                </a:lnTo>
                <a:close/>
                <a:moveTo>
                  <a:pt x="2336" y="12678"/>
                </a:moveTo>
                <a:lnTo>
                  <a:pt x="2287" y="12702"/>
                </a:lnTo>
                <a:lnTo>
                  <a:pt x="2263" y="12751"/>
                </a:lnTo>
                <a:lnTo>
                  <a:pt x="2239" y="12800"/>
                </a:lnTo>
                <a:lnTo>
                  <a:pt x="2287" y="12897"/>
                </a:lnTo>
                <a:lnTo>
                  <a:pt x="2360" y="13019"/>
                </a:lnTo>
                <a:lnTo>
                  <a:pt x="2531" y="13213"/>
                </a:lnTo>
                <a:lnTo>
                  <a:pt x="2604" y="13286"/>
                </a:lnTo>
                <a:lnTo>
                  <a:pt x="2725" y="13384"/>
                </a:lnTo>
                <a:lnTo>
                  <a:pt x="2823" y="13432"/>
                </a:lnTo>
                <a:lnTo>
                  <a:pt x="2896" y="13457"/>
                </a:lnTo>
                <a:lnTo>
                  <a:pt x="2944" y="13457"/>
                </a:lnTo>
                <a:lnTo>
                  <a:pt x="3017" y="13408"/>
                </a:lnTo>
                <a:lnTo>
                  <a:pt x="3042" y="13359"/>
                </a:lnTo>
                <a:lnTo>
                  <a:pt x="3066" y="13286"/>
                </a:lnTo>
                <a:lnTo>
                  <a:pt x="3042" y="13238"/>
                </a:lnTo>
                <a:lnTo>
                  <a:pt x="2969" y="13165"/>
                </a:lnTo>
                <a:lnTo>
                  <a:pt x="2896" y="13116"/>
                </a:lnTo>
                <a:lnTo>
                  <a:pt x="2750" y="12994"/>
                </a:lnTo>
                <a:lnTo>
                  <a:pt x="2579" y="12824"/>
                </a:lnTo>
                <a:lnTo>
                  <a:pt x="2482" y="12727"/>
                </a:lnTo>
                <a:lnTo>
                  <a:pt x="2385" y="12678"/>
                </a:lnTo>
                <a:close/>
                <a:moveTo>
                  <a:pt x="5645" y="6084"/>
                </a:moveTo>
                <a:lnTo>
                  <a:pt x="5499" y="6108"/>
                </a:lnTo>
                <a:lnTo>
                  <a:pt x="5353" y="6157"/>
                </a:lnTo>
                <a:lnTo>
                  <a:pt x="5231" y="6230"/>
                </a:lnTo>
                <a:lnTo>
                  <a:pt x="5085" y="6327"/>
                </a:lnTo>
                <a:lnTo>
                  <a:pt x="4818" y="6546"/>
                </a:lnTo>
                <a:lnTo>
                  <a:pt x="4599" y="6790"/>
                </a:lnTo>
                <a:lnTo>
                  <a:pt x="4355" y="7082"/>
                </a:lnTo>
                <a:lnTo>
                  <a:pt x="4161" y="7349"/>
                </a:lnTo>
                <a:lnTo>
                  <a:pt x="3796" y="7860"/>
                </a:lnTo>
                <a:lnTo>
                  <a:pt x="3382" y="8420"/>
                </a:lnTo>
                <a:lnTo>
                  <a:pt x="3163" y="8688"/>
                </a:lnTo>
                <a:lnTo>
                  <a:pt x="2920" y="8931"/>
                </a:lnTo>
                <a:lnTo>
                  <a:pt x="2433" y="9393"/>
                </a:lnTo>
                <a:lnTo>
                  <a:pt x="2190" y="9636"/>
                </a:lnTo>
                <a:lnTo>
                  <a:pt x="1971" y="9880"/>
                </a:lnTo>
                <a:lnTo>
                  <a:pt x="1922" y="9953"/>
                </a:lnTo>
                <a:lnTo>
                  <a:pt x="1922" y="10050"/>
                </a:lnTo>
                <a:lnTo>
                  <a:pt x="1922" y="10123"/>
                </a:lnTo>
                <a:lnTo>
                  <a:pt x="1971" y="10172"/>
                </a:lnTo>
                <a:lnTo>
                  <a:pt x="2044" y="10220"/>
                </a:lnTo>
                <a:lnTo>
                  <a:pt x="2117" y="10245"/>
                </a:lnTo>
                <a:lnTo>
                  <a:pt x="2190" y="10245"/>
                </a:lnTo>
                <a:lnTo>
                  <a:pt x="2263" y="10196"/>
                </a:lnTo>
                <a:lnTo>
                  <a:pt x="2312" y="10147"/>
                </a:lnTo>
                <a:lnTo>
                  <a:pt x="2360" y="10293"/>
                </a:lnTo>
                <a:lnTo>
                  <a:pt x="2409" y="10439"/>
                </a:lnTo>
                <a:lnTo>
                  <a:pt x="2555" y="10756"/>
                </a:lnTo>
                <a:lnTo>
                  <a:pt x="2823" y="11169"/>
                </a:lnTo>
                <a:lnTo>
                  <a:pt x="3042" y="11583"/>
                </a:lnTo>
                <a:lnTo>
                  <a:pt x="3309" y="12021"/>
                </a:lnTo>
                <a:lnTo>
                  <a:pt x="3455" y="12240"/>
                </a:lnTo>
                <a:lnTo>
                  <a:pt x="3601" y="12435"/>
                </a:lnTo>
                <a:lnTo>
                  <a:pt x="3772" y="12605"/>
                </a:lnTo>
                <a:lnTo>
                  <a:pt x="3942" y="12751"/>
                </a:lnTo>
                <a:lnTo>
                  <a:pt x="4015" y="12775"/>
                </a:lnTo>
                <a:lnTo>
                  <a:pt x="4088" y="12775"/>
                </a:lnTo>
                <a:lnTo>
                  <a:pt x="4161" y="12751"/>
                </a:lnTo>
                <a:lnTo>
                  <a:pt x="4209" y="12727"/>
                </a:lnTo>
                <a:lnTo>
                  <a:pt x="4282" y="12629"/>
                </a:lnTo>
                <a:lnTo>
                  <a:pt x="4282" y="12556"/>
                </a:lnTo>
                <a:lnTo>
                  <a:pt x="4282" y="12508"/>
                </a:lnTo>
                <a:lnTo>
                  <a:pt x="4258" y="12459"/>
                </a:lnTo>
                <a:lnTo>
                  <a:pt x="4209" y="12410"/>
                </a:lnTo>
                <a:lnTo>
                  <a:pt x="4039" y="12240"/>
                </a:lnTo>
                <a:lnTo>
                  <a:pt x="3893" y="12070"/>
                </a:lnTo>
                <a:lnTo>
                  <a:pt x="3626" y="11680"/>
                </a:lnTo>
                <a:lnTo>
                  <a:pt x="3358" y="11291"/>
                </a:lnTo>
                <a:lnTo>
                  <a:pt x="3139" y="10877"/>
                </a:lnTo>
                <a:lnTo>
                  <a:pt x="2920" y="10464"/>
                </a:lnTo>
                <a:lnTo>
                  <a:pt x="2750" y="10172"/>
                </a:lnTo>
                <a:lnTo>
                  <a:pt x="2579" y="9928"/>
                </a:lnTo>
                <a:lnTo>
                  <a:pt x="2920" y="9612"/>
                </a:lnTo>
                <a:lnTo>
                  <a:pt x="3066" y="9904"/>
                </a:lnTo>
                <a:lnTo>
                  <a:pt x="3212" y="10172"/>
                </a:lnTo>
                <a:lnTo>
                  <a:pt x="3528" y="10658"/>
                </a:lnTo>
                <a:lnTo>
                  <a:pt x="3747" y="10999"/>
                </a:lnTo>
                <a:lnTo>
                  <a:pt x="3966" y="11340"/>
                </a:lnTo>
                <a:lnTo>
                  <a:pt x="4112" y="11510"/>
                </a:lnTo>
                <a:lnTo>
                  <a:pt x="4234" y="11656"/>
                </a:lnTo>
                <a:lnTo>
                  <a:pt x="4380" y="11778"/>
                </a:lnTo>
                <a:lnTo>
                  <a:pt x="4550" y="11875"/>
                </a:lnTo>
                <a:lnTo>
                  <a:pt x="4623" y="11899"/>
                </a:lnTo>
                <a:lnTo>
                  <a:pt x="4672" y="11899"/>
                </a:lnTo>
                <a:lnTo>
                  <a:pt x="4745" y="11875"/>
                </a:lnTo>
                <a:lnTo>
                  <a:pt x="4793" y="11851"/>
                </a:lnTo>
                <a:lnTo>
                  <a:pt x="4842" y="11778"/>
                </a:lnTo>
                <a:lnTo>
                  <a:pt x="4866" y="11729"/>
                </a:lnTo>
                <a:lnTo>
                  <a:pt x="4866" y="11656"/>
                </a:lnTo>
                <a:lnTo>
                  <a:pt x="4842" y="11607"/>
                </a:lnTo>
                <a:lnTo>
                  <a:pt x="4599" y="11267"/>
                </a:lnTo>
                <a:lnTo>
                  <a:pt x="4331" y="10950"/>
                </a:lnTo>
                <a:lnTo>
                  <a:pt x="4088" y="10634"/>
                </a:lnTo>
                <a:lnTo>
                  <a:pt x="3845" y="10318"/>
                </a:lnTo>
                <a:lnTo>
                  <a:pt x="3528" y="9855"/>
                </a:lnTo>
                <a:lnTo>
                  <a:pt x="3334" y="9612"/>
                </a:lnTo>
                <a:lnTo>
                  <a:pt x="3139" y="9417"/>
                </a:lnTo>
                <a:lnTo>
                  <a:pt x="3480" y="9077"/>
                </a:lnTo>
                <a:lnTo>
                  <a:pt x="3577" y="9223"/>
                </a:lnTo>
                <a:lnTo>
                  <a:pt x="3674" y="9344"/>
                </a:lnTo>
                <a:lnTo>
                  <a:pt x="3893" y="9661"/>
                </a:lnTo>
                <a:lnTo>
                  <a:pt x="4112" y="9977"/>
                </a:lnTo>
                <a:lnTo>
                  <a:pt x="4282" y="10196"/>
                </a:lnTo>
                <a:lnTo>
                  <a:pt x="4501" y="10415"/>
                </a:lnTo>
                <a:lnTo>
                  <a:pt x="4599" y="10512"/>
                </a:lnTo>
                <a:lnTo>
                  <a:pt x="4720" y="10610"/>
                </a:lnTo>
                <a:lnTo>
                  <a:pt x="4866" y="10658"/>
                </a:lnTo>
                <a:lnTo>
                  <a:pt x="4988" y="10707"/>
                </a:lnTo>
                <a:lnTo>
                  <a:pt x="5085" y="10707"/>
                </a:lnTo>
                <a:lnTo>
                  <a:pt x="5183" y="10683"/>
                </a:lnTo>
                <a:lnTo>
                  <a:pt x="5231" y="10610"/>
                </a:lnTo>
                <a:lnTo>
                  <a:pt x="5256" y="10537"/>
                </a:lnTo>
                <a:lnTo>
                  <a:pt x="5280" y="10464"/>
                </a:lnTo>
                <a:lnTo>
                  <a:pt x="5256" y="10391"/>
                </a:lnTo>
                <a:lnTo>
                  <a:pt x="5207" y="10318"/>
                </a:lnTo>
                <a:lnTo>
                  <a:pt x="5110" y="10269"/>
                </a:lnTo>
                <a:lnTo>
                  <a:pt x="4988" y="10220"/>
                </a:lnTo>
                <a:lnTo>
                  <a:pt x="4866" y="10147"/>
                </a:lnTo>
                <a:lnTo>
                  <a:pt x="4745" y="10050"/>
                </a:lnTo>
                <a:lnTo>
                  <a:pt x="4647" y="9953"/>
                </a:lnTo>
                <a:lnTo>
                  <a:pt x="4453" y="9734"/>
                </a:lnTo>
                <a:lnTo>
                  <a:pt x="4282" y="9515"/>
                </a:lnTo>
                <a:lnTo>
                  <a:pt x="3991" y="9174"/>
                </a:lnTo>
                <a:lnTo>
                  <a:pt x="3845" y="9004"/>
                </a:lnTo>
                <a:lnTo>
                  <a:pt x="3747" y="8931"/>
                </a:lnTo>
                <a:lnTo>
                  <a:pt x="3650" y="8882"/>
                </a:lnTo>
                <a:lnTo>
                  <a:pt x="3966" y="8517"/>
                </a:lnTo>
                <a:lnTo>
                  <a:pt x="4039" y="8420"/>
                </a:lnTo>
                <a:lnTo>
                  <a:pt x="4185" y="8615"/>
                </a:lnTo>
                <a:lnTo>
                  <a:pt x="4331" y="8809"/>
                </a:lnTo>
                <a:lnTo>
                  <a:pt x="4647" y="9150"/>
                </a:lnTo>
                <a:lnTo>
                  <a:pt x="5183" y="9709"/>
                </a:lnTo>
                <a:lnTo>
                  <a:pt x="5304" y="9807"/>
                </a:lnTo>
                <a:lnTo>
                  <a:pt x="5426" y="9904"/>
                </a:lnTo>
                <a:lnTo>
                  <a:pt x="5548" y="9977"/>
                </a:lnTo>
                <a:lnTo>
                  <a:pt x="5718" y="9977"/>
                </a:lnTo>
                <a:lnTo>
                  <a:pt x="5767" y="9953"/>
                </a:lnTo>
                <a:lnTo>
                  <a:pt x="5791" y="9904"/>
                </a:lnTo>
                <a:lnTo>
                  <a:pt x="5840" y="9855"/>
                </a:lnTo>
                <a:lnTo>
                  <a:pt x="5840" y="9807"/>
                </a:lnTo>
                <a:lnTo>
                  <a:pt x="5815" y="9685"/>
                </a:lnTo>
                <a:lnTo>
                  <a:pt x="5767" y="9588"/>
                </a:lnTo>
                <a:lnTo>
                  <a:pt x="5669" y="9515"/>
                </a:lnTo>
                <a:lnTo>
                  <a:pt x="5572" y="9417"/>
                </a:lnTo>
                <a:lnTo>
                  <a:pt x="5304" y="9174"/>
                </a:lnTo>
                <a:lnTo>
                  <a:pt x="5012" y="8907"/>
                </a:lnTo>
                <a:lnTo>
                  <a:pt x="4647" y="8542"/>
                </a:lnTo>
                <a:lnTo>
                  <a:pt x="4282" y="8201"/>
                </a:lnTo>
                <a:lnTo>
                  <a:pt x="4234" y="8152"/>
                </a:lnTo>
                <a:lnTo>
                  <a:pt x="4599" y="7690"/>
                </a:lnTo>
                <a:lnTo>
                  <a:pt x="4696" y="7885"/>
                </a:lnTo>
                <a:lnTo>
                  <a:pt x="4842" y="8079"/>
                </a:lnTo>
                <a:lnTo>
                  <a:pt x="5134" y="8396"/>
                </a:lnTo>
                <a:lnTo>
                  <a:pt x="5329" y="8590"/>
                </a:lnTo>
                <a:lnTo>
                  <a:pt x="5548" y="8809"/>
                </a:lnTo>
                <a:lnTo>
                  <a:pt x="5791" y="9004"/>
                </a:lnTo>
                <a:lnTo>
                  <a:pt x="5913" y="9077"/>
                </a:lnTo>
                <a:lnTo>
                  <a:pt x="6034" y="9150"/>
                </a:lnTo>
                <a:lnTo>
                  <a:pt x="6180" y="9150"/>
                </a:lnTo>
                <a:lnTo>
                  <a:pt x="6205" y="9101"/>
                </a:lnTo>
                <a:lnTo>
                  <a:pt x="6253" y="9052"/>
                </a:lnTo>
                <a:lnTo>
                  <a:pt x="6278" y="9004"/>
                </a:lnTo>
                <a:lnTo>
                  <a:pt x="6278" y="8931"/>
                </a:lnTo>
                <a:lnTo>
                  <a:pt x="6253" y="8882"/>
                </a:lnTo>
                <a:lnTo>
                  <a:pt x="6229" y="8834"/>
                </a:lnTo>
                <a:lnTo>
                  <a:pt x="6034" y="8639"/>
                </a:lnTo>
                <a:lnTo>
                  <a:pt x="5840" y="8469"/>
                </a:lnTo>
                <a:lnTo>
                  <a:pt x="5621" y="8298"/>
                </a:lnTo>
                <a:lnTo>
                  <a:pt x="5402" y="8104"/>
                </a:lnTo>
                <a:lnTo>
                  <a:pt x="5110" y="7787"/>
                </a:lnTo>
                <a:lnTo>
                  <a:pt x="4939" y="7641"/>
                </a:lnTo>
                <a:lnTo>
                  <a:pt x="4745" y="7495"/>
                </a:lnTo>
                <a:lnTo>
                  <a:pt x="4915" y="7301"/>
                </a:lnTo>
                <a:lnTo>
                  <a:pt x="5061" y="7155"/>
                </a:lnTo>
                <a:lnTo>
                  <a:pt x="5402" y="7495"/>
                </a:lnTo>
                <a:lnTo>
                  <a:pt x="5718" y="7885"/>
                </a:lnTo>
                <a:lnTo>
                  <a:pt x="5888" y="8104"/>
                </a:lnTo>
                <a:lnTo>
                  <a:pt x="6132" y="8323"/>
                </a:lnTo>
                <a:lnTo>
                  <a:pt x="6253" y="8420"/>
                </a:lnTo>
                <a:lnTo>
                  <a:pt x="6375" y="8469"/>
                </a:lnTo>
                <a:lnTo>
                  <a:pt x="6497" y="8493"/>
                </a:lnTo>
                <a:lnTo>
                  <a:pt x="6643" y="8493"/>
                </a:lnTo>
                <a:lnTo>
                  <a:pt x="6716" y="8444"/>
                </a:lnTo>
                <a:lnTo>
                  <a:pt x="6764" y="8371"/>
                </a:lnTo>
                <a:lnTo>
                  <a:pt x="6764" y="8298"/>
                </a:lnTo>
                <a:lnTo>
                  <a:pt x="6740" y="8225"/>
                </a:lnTo>
                <a:lnTo>
                  <a:pt x="6643" y="8128"/>
                </a:lnTo>
                <a:lnTo>
                  <a:pt x="6545" y="8055"/>
                </a:lnTo>
                <a:lnTo>
                  <a:pt x="6424" y="7982"/>
                </a:lnTo>
                <a:lnTo>
                  <a:pt x="6326" y="7885"/>
                </a:lnTo>
                <a:lnTo>
                  <a:pt x="6205" y="7787"/>
                </a:lnTo>
                <a:lnTo>
                  <a:pt x="6083" y="7641"/>
                </a:lnTo>
                <a:lnTo>
                  <a:pt x="5864" y="7398"/>
                </a:lnTo>
                <a:lnTo>
                  <a:pt x="5742" y="7252"/>
                </a:lnTo>
                <a:lnTo>
                  <a:pt x="5621" y="7130"/>
                </a:lnTo>
                <a:lnTo>
                  <a:pt x="5450" y="7009"/>
                </a:lnTo>
                <a:lnTo>
                  <a:pt x="5304" y="6936"/>
                </a:lnTo>
                <a:lnTo>
                  <a:pt x="5718" y="6595"/>
                </a:lnTo>
                <a:lnTo>
                  <a:pt x="6326" y="7203"/>
                </a:lnTo>
                <a:lnTo>
                  <a:pt x="6643" y="7520"/>
                </a:lnTo>
                <a:lnTo>
                  <a:pt x="6910" y="7860"/>
                </a:lnTo>
                <a:lnTo>
                  <a:pt x="7251" y="8274"/>
                </a:lnTo>
                <a:lnTo>
                  <a:pt x="7543" y="8688"/>
                </a:lnTo>
                <a:lnTo>
                  <a:pt x="8176" y="9539"/>
                </a:lnTo>
                <a:lnTo>
                  <a:pt x="8954" y="10512"/>
                </a:lnTo>
                <a:lnTo>
                  <a:pt x="9733" y="11486"/>
                </a:lnTo>
                <a:lnTo>
                  <a:pt x="10098" y="11997"/>
                </a:lnTo>
                <a:lnTo>
                  <a:pt x="10463" y="12508"/>
                </a:lnTo>
                <a:lnTo>
                  <a:pt x="10828" y="13019"/>
                </a:lnTo>
                <a:lnTo>
                  <a:pt x="11023" y="13262"/>
                </a:lnTo>
                <a:lnTo>
                  <a:pt x="11242" y="13481"/>
                </a:lnTo>
                <a:lnTo>
                  <a:pt x="11339" y="13554"/>
                </a:lnTo>
                <a:lnTo>
                  <a:pt x="11436" y="13578"/>
                </a:lnTo>
                <a:lnTo>
                  <a:pt x="11509" y="13554"/>
                </a:lnTo>
                <a:lnTo>
                  <a:pt x="11582" y="13505"/>
                </a:lnTo>
                <a:lnTo>
                  <a:pt x="11655" y="13432"/>
                </a:lnTo>
                <a:lnTo>
                  <a:pt x="11680" y="13359"/>
                </a:lnTo>
                <a:lnTo>
                  <a:pt x="11704" y="13238"/>
                </a:lnTo>
                <a:lnTo>
                  <a:pt x="11680" y="13140"/>
                </a:lnTo>
                <a:lnTo>
                  <a:pt x="11558" y="12897"/>
                </a:lnTo>
                <a:lnTo>
                  <a:pt x="11388" y="12629"/>
                </a:lnTo>
                <a:lnTo>
                  <a:pt x="11217" y="12386"/>
                </a:lnTo>
                <a:lnTo>
                  <a:pt x="11047" y="12143"/>
                </a:lnTo>
                <a:lnTo>
                  <a:pt x="10268" y="11194"/>
                </a:lnTo>
                <a:lnTo>
                  <a:pt x="10001" y="10853"/>
                </a:lnTo>
                <a:lnTo>
                  <a:pt x="10147" y="10756"/>
                </a:lnTo>
                <a:lnTo>
                  <a:pt x="10220" y="10877"/>
                </a:lnTo>
                <a:lnTo>
                  <a:pt x="10317" y="10999"/>
                </a:lnTo>
                <a:lnTo>
                  <a:pt x="10463" y="11169"/>
                </a:lnTo>
                <a:lnTo>
                  <a:pt x="10633" y="11364"/>
                </a:lnTo>
                <a:lnTo>
                  <a:pt x="10828" y="11510"/>
                </a:lnTo>
                <a:lnTo>
                  <a:pt x="11023" y="11656"/>
                </a:lnTo>
                <a:lnTo>
                  <a:pt x="11071" y="11680"/>
                </a:lnTo>
                <a:lnTo>
                  <a:pt x="11144" y="11680"/>
                </a:lnTo>
                <a:lnTo>
                  <a:pt x="11217" y="11656"/>
                </a:lnTo>
                <a:lnTo>
                  <a:pt x="11266" y="11632"/>
                </a:lnTo>
                <a:lnTo>
                  <a:pt x="11315" y="11559"/>
                </a:lnTo>
                <a:lnTo>
                  <a:pt x="11339" y="11510"/>
                </a:lnTo>
                <a:lnTo>
                  <a:pt x="11339" y="11437"/>
                </a:lnTo>
                <a:lnTo>
                  <a:pt x="11315" y="11364"/>
                </a:lnTo>
                <a:lnTo>
                  <a:pt x="11169" y="11218"/>
                </a:lnTo>
                <a:lnTo>
                  <a:pt x="11023" y="11072"/>
                </a:lnTo>
                <a:lnTo>
                  <a:pt x="10682" y="10804"/>
                </a:lnTo>
                <a:lnTo>
                  <a:pt x="10390" y="10512"/>
                </a:lnTo>
                <a:lnTo>
                  <a:pt x="10390" y="10488"/>
                </a:lnTo>
                <a:lnTo>
                  <a:pt x="10731" y="10026"/>
                </a:lnTo>
                <a:lnTo>
                  <a:pt x="10828" y="10172"/>
                </a:lnTo>
                <a:lnTo>
                  <a:pt x="10901" y="10293"/>
                </a:lnTo>
                <a:lnTo>
                  <a:pt x="11023" y="10439"/>
                </a:lnTo>
                <a:lnTo>
                  <a:pt x="11169" y="10610"/>
                </a:lnTo>
                <a:lnTo>
                  <a:pt x="11315" y="10756"/>
                </a:lnTo>
                <a:lnTo>
                  <a:pt x="11412" y="10926"/>
                </a:lnTo>
                <a:lnTo>
                  <a:pt x="11485" y="10999"/>
                </a:lnTo>
                <a:lnTo>
                  <a:pt x="11534" y="11048"/>
                </a:lnTo>
                <a:lnTo>
                  <a:pt x="11607" y="11048"/>
                </a:lnTo>
                <a:lnTo>
                  <a:pt x="11680" y="11023"/>
                </a:lnTo>
                <a:lnTo>
                  <a:pt x="11753" y="10975"/>
                </a:lnTo>
                <a:lnTo>
                  <a:pt x="11777" y="10902"/>
                </a:lnTo>
                <a:lnTo>
                  <a:pt x="11801" y="10829"/>
                </a:lnTo>
                <a:lnTo>
                  <a:pt x="11777" y="10731"/>
                </a:lnTo>
                <a:lnTo>
                  <a:pt x="11680" y="10585"/>
                </a:lnTo>
                <a:lnTo>
                  <a:pt x="11582" y="10439"/>
                </a:lnTo>
                <a:lnTo>
                  <a:pt x="11315" y="10196"/>
                </a:lnTo>
                <a:lnTo>
                  <a:pt x="11169" y="10050"/>
                </a:lnTo>
                <a:lnTo>
                  <a:pt x="11023" y="9904"/>
                </a:lnTo>
                <a:lnTo>
                  <a:pt x="10925" y="9807"/>
                </a:lnTo>
                <a:lnTo>
                  <a:pt x="11217" y="9539"/>
                </a:lnTo>
                <a:lnTo>
                  <a:pt x="11315" y="9636"/>
                </a:lnTo>
                <a:lnTo>
                  <a:pt x="11412" y="9782"/>
                </a:lnTo>
                <a:lnTo>
                  <a:pt x="11582" y="10026"/>
                </a:lnTo>
                <a:lnTo>
                  <a:pt x="11655" y="10172"/>
                </a:lnTo>
                <a:lnTo>
                  <a:pt x="11753" y="10293"/>
                </a:lnTo>
                <a:lnTo>
                  <a:pt x="11874" y="10391"/>
                </a:lnTo>
                <a:lnTo>
                  <a:pt x="11996" y="10488"/>
                </a:lnTo>
                <a:lnTo>
                  <a:pt x="12093" y="10512"/>
                </a:lnTo>
                <a:lnTo>
                  <a:pt x="12190" y="10512"/>
                </a:lnTo>
                <a:lnTo>
                  <a:pt x="12239" y="10464"/>
                </a:lnTo>
                <a:lnTo>
                  <a:pt x="12312" y="10391"/>
                </a:lnTo>
                <a:lnTo>
                  <a:pt x="12336" y="10318"/>
                </a:lnTo>
                <a:lnTo>
                  <a:pt x="12336" y="10245"/>
                </a:lnTo>
                <a:lnTo>
                  <a:pt x="12288" y="10172"/>
                </a:lnTo>
                <a:lnTo>
                  <a:pt x="12215" y="10099"/>
                </a:lnTo>
                <a:lnTo>
                  <a:pt x="12117" y="10026"/>
                </a:lnTo>
                <a:lnTo>
                  <a:pt x="12020" y="9928"/>
                </a:lnTo>
                <a:lnTo>
                  <a:pt x="11850" y="9709"/>
                </a:lnTo>
                <a:lnTo>
                  <a:pt x="11680" y="9466"/>
                </a:lnTo>
                <a:lnTo>
                  <a:pt x="11607" y="9369"/>
                </a:lnTo>
                <a:lnTo>
                  <a:pt x="11485" y="9271"/>
                </a:lnTo>
                <a:lnTo>
                  <a:pt x="11704" y="9077"/>
                </a:lnTo>
                <a:lnTo>
                  <a:pt x="11972" y="9223"/>
                </a:lnTo>
                <a:lnTo>
                  <a:pt x="12215" y="9417"/>
                </a:lnTo>
                <a:lnTo>
                  <a:pt x="12409" y="9636"/>
                </a:lnTo>
                <a:lnTo>
                  <a:pt x="12628" y="9880"/>
                </a:lnTo>
                <a:lnTo>
                  <a:pt x="12993" y="10415"/>
                </a:lnTo>
                <a:lnTo>
                  <a:pt x="13334" y="10902"/>
                </a:lnTo>
                <a:lnTo>
                  <a:pt x="13845" y="11559"/>
                </a:lnTo>
                <a:lnTo>
                  <a:pt x="14356" y="12240"/>
                </a:lnTo>
                <a:lnTo>
                  <a:pt x="14551" y="12556"/>
                </a:lnTo>
                <a:lnTo>
                  <a:pt x="14770" y="12921"/>
                </a:lnTo>
                <a:lnTo>
                  <a:pt x="14891" y="13092"/>
                </a:lnTo>
                <a:lnTo>
                  <a:pt x="15037" y="13262"/>
                </a:lnTo>
                <a:lnTo>
                  <a:pt x="15159" y="13384"/>
                </a:lnTo>
                <a:lnTo>
                  <a:pt x="15305" y="13481"/>
                </a:lnTo>
                <a:lnTo>
                  <a:pt x="15427" y="13505"/>
                </a:lnTo>
                <a:lnTo>
                  <a:pt x="15548" y="13481"/>
                </a:lnTo>
                <a:lnTo>
                  <a:pt x="15597" y="13432"/>
                </a:lnTo>
                <a:lnTo>
                  <a:pt x="15621" y="13408"/>
                </a:lnTo>
                <a:lnTo>
                  <a:pt x="15646" y="13359"/>
                </a:lnTo>
                <a:lnTo>
                  <a:pt x="15646" y="13286"/>
                </a:lnTo>
                <a:lnTo>
                  <a:pt x="15597" y="13092"/>
                </a:lnTo>
                <a:lnTo>
                  <a:pt x="15524" y="12897"/>
                </a:lnTo>
                <a:lnTo>
                  <a:pt x="15427" y="12702"/>
                </a:lnTo>
                <a:lnTo>
                  <a:pt x="15281" y="12532"/>
                </a:lnTo>
                <a:lnTo>
                  <a:pt x="15013" y="12167"/>
                </a:lnTo>
                <a:lnTo>
                  <a:pt x="14745" y="11826"/>
                </a:lnTo>
                <a:lnTo>
                  <a:pt x="14478" y="11461"/>
                </a:lnTo>
                <a:lnTo>
                  <a:pt x="14210" y="11121"/>
                </a:lnTo>
                <a:lnTo>
                  <a:pt x="13650" y="10415"/>
                </a:lnTo>
                <a:lnTo>
                  <a:pt x="13310" y="9880"/>
                </a:lnTo>
                <a:lnTo>
                  <a:pt x="13091" y="9588"/>
                </a:lnTo>
                <a:lnTo>
                  <a:pt x="12872" y="9296"/>
                </a:lnTo>
                <a:lnTo>
                  <a:pt x="12604" y="9052"/>
                </a:lnTo>
                <a:lnTo>
                  <a:pt x="12482" y="8931"/>
                </a:lnTo>
                <a:lnTo>
                  <a:pt x="12336" y="8834"/>
                </a:lnTo>
                <a:lnTo>
                  <a:pt x="12215" y="8761"/>
                </a:lnTo>
                <a:lnTo>
                  <a:pt x="12069" y="8688"/>
                </a:lnTo>
                <a:lnTo>
                  <a:pt x="11899" y="8663"/>
                </a:lnTo>
                <a:lnTo>
                  <a:pt x="11753" y="8663"/>
                </a:lnTo>
                <a:lnTo>
                  <a:pt x="11655" y="8615"/>
                </a:lnTo>
                <a:lnTo>
                  <a:pt x="11558" y="8615"/>
                </a:lnTo>
                <a:lnTo>
                  <a:pt x="11388" y="8688"/>
                </a:lnTo>
                <a:lnTo>
                  <a:pt x="11242" y="8785"/>
                </a:lnTo>
                <a:lnTo>
                  <a:pt x="11071" y="8907"/>
                </a:lnTo>
                <a:lnTo>
                  <a:pt x="10950" y="9028"/>
                </a:lnTo>
                <a:lnTo>
                  <a:pt x="10682" y="9320"/>
                </a:lnTo>
                <a:lnTo>
                  <a:pt x="10463" y="9612"/>
                </a:lnTo>
                <a:lnTo>
                  <a:pt x="10074" y="10050"/>
                </a:lnTo>
                <a:lnTo>
                  <a:pt x="9903" y="10318"/>
                </a:lnTo>
                <a:lnTo>
                  <a:pt x="9830" y="10464"/>
                </a:lnTo>
                <a:lnTo>
                  <a:pt x="9782" y="10585"/>
                </a:lnTo>
                <a:lnTo>
                  <a:pt x="8589" y="9125"/>
                </a:lnTo>
                <a:lnTo>
                  <a:pt x="8249" y="8688"/>
                </a:lnTo>
                <a:lnTo>
                  <a:pt x="7908" y="8225"/>
                </a:lnTo>
                <a:lnTo>
                  <a:pt x="7567" y="7787"/>
                </a:lnTo>
                <a:lnTo>
                  <a:pt x="7227" y="7349"/>
                </a:lnTo>
                <a:lnTo>
                  <a:pt x="6935" y="7009"/>
                </a:lnTo>
                <a:lnTo>
                  <a:pt x="6594" y="6668"/>
                </a:lnTo>
                <a:lnTo>
                  <a:pt x="6424" y="6498"/>
                </a:lnTo>
                <a:lnTo>
                  <a:pt x="6229" y="6376"/>
                </a:lnTo>
                <a:lnTo>
                  <a:pt x="6034" y="6254"/>
                </a:lnTo>
                <a:lnTo>
                  <a:pt x="5815" y="6157"/>
                </a:lnTo>
                <a:lnTo>
                  <a:pt x="5742" y="6108"/>
                </a:lnTo>
                <a:lnTo>
                  <a:pt x="5645" y="6084"/>
                </a:lnTo>
                <a:close/>
                <a:moveTo>
                  <a:pt x="5864" y="1388"/>
                </a:moveTo>
                <a:lnTo>
                  <a:pt x="6837" y="1412"/>
                </a:lnTo>
                <a:lnTo>
                  <a:pt x="7811" y="1436"/>
                </a:lnTo>
                <a:lnTo>
                  <a:pt x="8784" y="1485"/>
                </a:lnTo>
                <a:lnTo>
                  <a:pt x="9757" y="1534"/>
                </a:lnTo>
                <a:lnTo>
                  <a:pt x="10755" y="1558"/>
                </a:lnTo>
                <a:lnTo>
                  <a:pt x="12726" y="1558"/>
                </a:lnTo>
                <a:lnTo>
                  <a:pt x="14429" y="1485"/>
                </a:lnTo>
                <a:lnTo>
                  <a:pt x="16181" y="1485"/>
                </a:lnTo>
                <a:lnTo>
                  <a:pt x="16181" y="1558"/>
                </a:lnTo>
                <a:lnTo>
                  <a:pt x="16157" y="1801"/>
                </a:lnTo>
                <a:lnTo>
                  <a:pt x="16132" y="2045"/>
                </a:lnTo>
                <a:lnTo>
                  <a:pt x="16132" y="2507"/>
                </a:lnTo>
                <a:lnTo>
                  <a:pt x="16132" y="2945"/>
                </a:lnTo>
                <a:lnTo>
                  <a:pt x="16181" y="3821"/>
                </a:lnTo>
                <a:lnTo>
                  <a:pt x="16181" y="5062"/>
                </a:lnTo>
                <a:lnTo>
                  <a:pt x="16132" y="6303"/>
                </a:lnTo>
                <a:lnTo>
                  <a:pt x="16059" y="8809"/>
                </a:lnTo>
                <a:lnTo>
                  <a:pt x="16059" y="10561"/>
                </a:lnTo>
                <a:lnTo>
                  <a:pt x="16084" y="12313"/>
                </a:lnTo>
                <a:lnTo>
                  <a:pt x="16108" y="12946"/>
                </a:lnTo>
                <a:lnTo>
                  <a:pt x="16132" y="13603"/>
                </a:lnTo>
                <a:lnTo>
                  <a:pt x="16157" y="13724"/>
                </a:lnTo>
                <a:lnTo>
                  <a:pt x="15524" y="13773"/>
                </a:lnTo>
                <a:lnTo>
                  <a:pt x="14916" y="13797"/>
                </a:lnTo>
                <a:lnTo>
                  <a:pt x="13675" y="13822"/>
                </a:lnTo>
                <a:lnTo>
                  <a:pt x="11193" y="13822"/>
                </a:lnTo>
                <a:lnTo>
                  <a:pt x="8614" y="13846"/>
                </a:lnTo>
                <a:lnTo>
                  <a:pt x="6010" y="13895"/>
                </a:lnTo>
                <a:lnTo>
                  <a:pt x="4793" y="13895"/>
                </a:lnTo>
                <a:lnTo>
                  <a:pt x="3577" y="13870"/>
                </a:lnTo>
                <a:lnTo>
                  <a:pt x="2263" y="13846"/>
                </a:lnTo>
                <a:lnTo>
                  <a:pt x="1801" y="13846"/>
                </a:lnTo>
                <a:lnTo>
                  <a:pt x="1728" y="12873"/>
                </a:lnTo>
                <a:lnTo>
                  <a:pt x="1655" y="11899"/>
                </a:lnTo>
                <a:lnTo>
                  <a:pt x="1606" y="10950"/>
                </a:lnTo>
                <a:lnTo>
                  <a:pt x="1582" y="9977"/>
                </a:lnTo>
                <a:lnTo>
                  <a:pt x="1582" y="8882"/>
                </a:lnTo>
                <a:lnTo>
                  <a:pt x="1606" y="7787"/>
                </a:lnTo>
                <a:lnTo>
                  <a:pt x="1606" y="6668"/>
                </a:lnTo>
                <a:lnTo>
                  <a:pt x="1582" y="5573"/>
                </a:lnTo>
                <a:lnTo>
                  <a:pt x="1533" y="4356"/>
                </a:lnTo>
                <a:lnTo>
                  <a:pt x="1484" y="3115"/>
                </a:lnTo>
                <a:lnTo>
                  <a:pt x="1460" y="2483"/>
                </a:lnTo>
                <a:lnTo>
                  <a:pt x="1460" y="1850"/>
                </a:lnTo>
                <a:lnTo>
                  <a:pt x="1436" y="1631"/>
                </a:lnTo>
                <a:lnTo>
                  <a:pt x="1411" y="1412"/>
                </a:lnTo>
                <a:lnTo>
                  <a:pt x="1557" y="1412"/>
                </a:lnTo>
                <a:lnTo>
                  <a:pt x="1703" y="1436"/>
                </a:lnTo>
                <a:lnTo>
                  <a:pt x="1849" y="1485"/>
                </a:lnTo>
                <a:lnTo>
                  <a:pt x="1995" y="1509"/>
                </a:lnTo>
                <a:lnTo>
                  <a:pt x="2433" y="1558"/>
                </a:lnTo>
                <a:lnTo>
                  <a:pt x="2871" y="1558"/>
                </a:lnTo>
                <a:lnTo>
                  <a:pt x="3358" y="1534"/>
                </a:lnTo>
                <a:lnTo>
                  <a:pt x="3869" y="1485"/>
                </a:lnTo>
                <a:lnTo>
                  <a:pt x="4866" y="1412"/>
                </a:lnTo>
                <a:lnTo>
                  <a:pt x="5864" y="1388"/>
                </a:lnTo>
                <a:close/>
                <a:moveTo>
                  <a:pt x="6375" y="925"/>
                </a:moveTo>
                <a:lnTo>
                  <a:pt x="5353" y="950"/>
                </a:lnTo>
                <a:lnTo>
                  <a:pt x="4331" y="998"/>
                </a:lnTo>
                <a:lnTo>
                  <a:pt x="3334" y="1071"/>
                </a:lnTo>
                <a:lnTo>
                  <a:pt x="2823" y="1096"/>
                </a:lnTo>
                <a:lnTo>
                  <a:pt x="2190" y="1096"/>
                </a:lnTo>
                <a:lnTo>
                  <a:pt x="2020" y="1071"/>
                </a:lnTo>
                <a:lnTo>
                  <a:pt x="1728" y="1023"/>
                </a:lnTo>
                <a:lnTo>
                  <a:pt x="1582" y="1023"/>
                </a:lnTo>
                <a:lnTo>
                  <a:pt x="1436" y="1047"/>
                </a:lnTo>
                <a:lnTo>
                  <a:pt x="1314" y="1120"/>
                </a:lnTo>
                <a:lnTo>
                  <a:pt x="1241" y="1242"/>
                </a:lnTo>
                <a:lnTo>
                  <a:pt x="1192" y="1290"/>
                </a:lnTo>
                <a:lnTo>
                  <a:pt x="1144" y="1339"/>
                </a:lnTo>
                <a:lnTo>
                  <a:pt x="1095" y="1509"/>
                </a:lnTo>
                <a:lnTo>
                  <a:pt x="1071" y="1680"/>
                </a:lnTo>
                <a:lnTo>
                  <a:pt x="1046" y="1899"/>
                </a:lnTo>
                <a:lnTo>
                  <a:pt x="1046" y="2288"/>
                </a:lnTo>
                <a:lnTo>
                  <a:pt x="1046" y="2531"/>
                </a:lnTo>
                <a:lnTo>
                  <a:pt x="1046" y="3213"/>
                </a:lnTo>
                <a:lnTo>
                  <a:pt x="1071" y="3918"/>
                </a:lnTo>
                <a:lnTo>
                  <a:pt x="1119" y="5330"/>
                </a:lnTo>
                <a:lnTo>
                  <a:pt x="1144" y="6352"/>
                </a:lnTo>
                <a:lnTo>
                  <a:pt x="1144" y="7374"/>
                </a:lnTo>
                <a:lnTo>
                  <a:pt x="1119" y="9417"/>
                </a:lnTo>
                <a:lnTo>
                  <a:pt x="1144" y="10634"/>
                </a:lnTo>
                <a:lnTo>
                  <a:pt x="1192" y="11851"/>
                </a:lnTo>
                <a:lnTo>
                  <a:pt x="1290" y="13043"/>
                </a:lnTo>
                <a:lnTo>
                  <a:pt x="1387" y="14260"/>
                </a:lnTo>
                <a:lnTo>
                  <a:pt x="1411" y="14357"/>
                </a:lnTo>
                <a:lnTo>
                  <a:pt x="1460" y="14406"/>
                </a:lnTo>
                <a:lnTo>
                  <a:pt x="1533" y="14454"/>
                </a:lnTo>
                <a:lnTo>
                  <a:pt x="1606" y="14479"/>
                </a:lnTo>
                <a:lnTo>
                  <a:pt x="1679" y="14479"/>
                </a:lnTo>
                <a:lnTo>
                  <a:pt x="1752" y="14430"/>
                </a:lnTo>
                <a:lnTo>
                  <a:pt x="1801" y="14381"/>
                </a:lnTo>
                <a:lnTo>
                  <a:pt x="1825" y="14308"/>
                </a:lnTo>
                <a:lnTo>
                  <a:pt x="2141" y="14357"/>
                </a:lnTo>
                <a:lnTo>
                  <a:pt x="2969" y="14357"/>
                </a:lnTo>
                <a:lnTo>
                  <a:pt x="4282" y="14406"/>
                </a:lnTo>
                <a:lnTo>
                  <a:pt x="5572" y="14430"/>
                </a:lnTo>
                <a:lnTo>
                  <a:pt x="6837" y="14406"/>
                </a:lnTo>
                <a:lnTo>
                  <a:pt x="8103" y="14406"/>
                </a:lnTo>
                <a:lnTo>
                  <a:pt x="10633" y="14357"/>
                </a:lnTo>
                <a:lnTo>
                  <a:pt x="12045" y="14333"/>
                </a:lnTo>
                <a:lnTo>
                  <a:pt x="13480" y="14333"/>
                </a:lnTo>
                <a:lnTo>
                  <a:pt x="14891" y="14308"/>
                </a:lnTo>
                <a:lnTo>
                  <a:pt x="15597" y="14284"/>
                </a:lnTo>
                <a:lnTo>
                  <a:pt x="16303" y="14235"/>
                </a:lnTo>
                <a:lnTo>
                  <a:pt x="16400" y="14211"/>
                </a:lnTo>
                <a:lnTo>
                  <a:pt x="16473" y="14211"/>
                </a:lnTo>
                <a:lnTo>
                  <a:pt x="16546" y="14187"/>
                </a:lnTo>
                <a:lnTo>
                  <a:pt x="16619" y="14138"/>
                </a:lnTo>
                <a:lnTo>
                  <a:pt x="16643" y="14065"/>
                </a:lnTo>
                <a:lnTo>
                  <a:pt x="16668" y="13992"/>
                </a:lnTo>
                <a:lnTo>
                  <a:pt x="16668" y="13895"/>
                </a:lnTo>
                <a:lnTo>
                  <a:pt x="16643" y="13822"/>
                </a:lnTo>
                <a:lnTo>
                  <a:pt x="16570" y="13773"/>
                </a:lnTo>
                <a:lnTo>
                  <a:pt x="16570" y="13773"/>
                </a:lnTo>
                <a:lnTo>
                  <a:pt x="16643" y="13797"/>
                </a:lnTo>
                <a:lnTo>
                  <a:pt x="16668" y="13797"/>
                </a:lnTo>
                <a:lnTo>
                  <a:pt x="16643" y="13700"/>
                </a:lnTo>
                <a:lnTo>
                  <a:pt x="16619" y="13603"/>
                </a:lnTo>
                <a:lnTo>
                  <a:pt x="16595" y="13043"/>
                </a:lnTo>
                <a:lnTo>
                  <a:pt x="16546" y="11729"/>
                </a:lnTo>
                <a:lnTo>
                  <a:pt x="16546" y="9685"/>
                </a:lnTo>
                <a:lnTo>
                  <a:pt x="16570" y="7666"/>
                </a:lnTo>
                <a:lnTo>
                  <a:pt x="16643" y="5184"/>
                </a:lnTo>
                <a:lnTo>
                  <a:pt x="16643" y="3943"/>
                </a:lnTo>
                <a:lnTo>
                  <a:pt x="16595" y="2702"/>
                </a:lnTo>
                <a:lnTo>
                  <a:pt x="16619" y="2312"/>
                </a:lnTo>
                <a:lnTo>
                  <a:pt x="16619" y="2045"/>
                </a:lnTo>
                <a:lnTo>
                  <a:pt x="16643" y="1753"/>
                </a:lnTo>
                <a:lnTo>
                  <a:pt x="16619" y="1485"/>
                </a:lnTo>
                <a:lnTo>
                  <a:pt x="16546" y="1266"/>
                </a:lnTo>
                <a:lnTo>
                  <a:pt x="16522" y="1169"/>
                </a:lnTo>
                <a:lnTo>
                  <a:pt x="16449" y="1120"/>
                </a:lnTo>
                <a:lnTo>
                  <a:pt x="16400" y="1071"/>
                </a:lnTo>
                <a:lnTo>
                  <a:pt x="16278" y="1071"/>
                </a:lnTo>
                <a:lnTo>
                  <a:pt x="16205" y="1047"/>
                </a:lnTo>
                <a:lnTo>
                  <a:pt x="15792" y="974"/>
                </a:lnTo>
                <a:lnTo>
                  <a:pt x="15354" y="950"/>
                </a:lnTo>
                <a:lnTo>
                  <a:pt x="14916" y="925"/>
                </a:lnTo>
                <a:lnTo>
                  <a:pt x="14478" y="950"/>
                </a:lnTo>
                <a:lnTo>
                  <a:pt x="13577" y="998"/>
                </a:lnTo>
                <a:lnTo>
                  <a:pt x="12726" y="1071"/>
                </a:lnTo>
                <a:lnTo>
                  <a:pt x="11631" y="1096"/>
                </a:lnTo>
                <a:lnTo>
                  <a:pt x="10560" y="1096"/>
                </a:lnTo>
                <a:lnTo>
                  <a:pt x="9490" y="1047"/>
                </a:lnTo>
                <a:lnTo>
                  <a:pt x="8395" y="998"/>
                </a:lnTo>
                <a:lnTo>
                  <a:pt x="7373" y="950"/>
                </a:lnTo>
                <a:lnTo>
                  <a:pt x="6375" y="925"/>
                </a:lnTo>
                <a:close/>
                <a:moveTo>
                  <a:pt x="3480" y="415"/>
                </a:moveTo>
                <a:lnTo>
                  <a:pt x="4647" y="463"/>
                </a:lnTo>
                <a:lnTo>
                  <a:pt x="8200" y="463"/>
                </a:lnTo>
                <a:lnTo>
                  <a:pt x="10390" y="439"/>
                </a:lnTo>
                <a:lnTo>
                  <a:pt x="12604" y="439"/>
                </a:lnTo>
                <a:lnTo>
                  <a:pt x="17033" y="463"/>
                </a:lnTo>
                <a:lnTo>
                  <a:pt x="16935" y="731"/>
                </a:lnTo>
                <a:lnTo>
                  <a:pt x="16887" y="1023"/>
                </a:lnTo>
                <a:lnTo>
                  <a:pt x="16862" y="1315"/>
                </a:lnTo>
                <a:lnTo>
                  <a:pt x="16862" y="1631"/>
                </a:lnTo>
                <a:lnTo>
                  <a:pt x="16887" y="2239"/>
                </a:lnTo>
                <a:lnTo>
                  <a:pt x="16960" y="2799"/>
                </a:lnTo>
                <a:lnTo>
                  <a:pt x="17057" y="3797"/>
                </a:lnTo>
                <a:lnTo>
                  <a:pt x="17154" y="4770"/>
                </a:lnTo>
                <a:lnTo>
                  <a:pt x="17179" y="5768"/>
                </a:lnTo>
                <a:lnTo>
                  <a:pt x="17203" y="6765"/>
                </a:lnTo>
                <a:lnTo>
                  <a:pt x="17154" y="8031"/>
                </a:lnTo>
                <a:lnTo>
                  <a:pt x="17106" y="9296"/>
                </a:lnTo>
                <a:lnTo>
                  <a:pt x="17033" y="10561"/>
                </a:lnTo>
                <a:lnTo>
                  <a:pt x="16960" y="11802"/>
                </a:lnTo>
                <a:lnTo>
                  <a:pt x="16960" y="12289"/>
                </a:lnTo>
                <a:lnTo>
                  <a:pt x="16960" y="12775"/>
                </a:lnTo>
                <a:lnTo>
                  <a:pt x="16984" y="13749"/>
                </a:lnTo>
                <a:lnTo>
                  <a:pt x="16960" y="14187"/>
                </a:lnTo>
                <a:lnTo>
                  <a:pt x="16960" y="14406"/>
                </a:lnTo>
                <a:lnTo>
                  <a:pt x="16984" y="14625"/>
                </a:lnTo>
                <a:lnTo>
                  <a:pt x="16497" y="14722"/>
                </a:lnTo>
                <a:lnTo>
                  <a:pt x="15986" y="14771"/>
                </a:lnTo>
                <a:lnTo>
                  <a:pt x="15500" y="14795"/>
                </a:lnTo>
                <a:lnTo>
                  <a:pt x="14989" y="14819"/>
                </a:lnTo>
                <a:lnTo>
                  <a:pt x="13991" y="14795"/>
                </a:lnTo>
                <a:lnTo>
                  <a:pt x="12969" y="14771"/>
                </a:lnTo>
                <a:lnTo>
                  <a:pt x="11874" y="14771"/>
                </a:lnTo>
                <a:lnTo>
                  <a:pt x="10779" y="14795"/>
                </a:lnTo>
                <a:lnTo>
                  <a:pt x="9684" y="14844"/>
                </a:lnTo>
                <a:lnTo>
                  <a:pt x="8589" y="14941"/>
                </a:lnTo>
                <a:lnTo>
                  <a:pt x="7470" y="15038"/>
                </a:lnTo>
                <a:lnTo>
                  <a:pt x="6375" y="15160"/>
                </a:lnTo>
                <a:lnTo>
                  <a:pt x="5815" y="15184"/>
                </a:lnTo>
                <a:lnTo>
                  <a:pt x="5256" y="15184"/>
                </a:lnTo>
                <a:lnTo>
                  <a:pt x="4696" y="15160"/>
                </a:lnTo>
                <a:lnTo>
                  <a:pt x="4136" y="15111"/>
                </a:lnTo>
                <a:lnTo>
                  <a:pt x="3212" y="15014"/>
                </a:lnTo>
                <a:lnTo>
                  <a:pt x="2750" y="14965"/>
                </a:lnTo>
                <a:lnTo>
                  <a:pt x="2287" y="14965"/>
                </a:lnTo>
                <a:lnTo>
                  <a:pt x="1192" y="15014"/>
                </a:lnTo>
                <a:lnTo>
                  <a:pt x="633" y="15087"/>
                </a:lnTo>
                <a:lnTo>
                  <a:pt x="633" y="15038"/>
                </a:lnTo>
                <a:lnTo>
                  <a:pt x="657" y="14990"/>
                </a:lnTo>
                <a:lnTo>
                  <a:pt x="633" y="14941"/>
                </a:lnTo>
                <a:lnTo>
                  <a:pt x="633" y="14892"/>
                </a:lnTo>
                <a:lnTo>
                  <a:pt x="584" y="14844"/>
                </a:lnTo>
                <a:lnTo>
                  <a:pt x="608" y="14600"/>
                </a:lnTo>
                <a:lnTo>
                  <a:pt x="608" y="14381"/>
                </a:lnTo>
                <a:lnTo>
                  <a:pt x="584" y="14162"/>
                </a:lnTo>
                <a:lnTo>
                  <a:pt x="535" y="13749"/>
                </a:lnTo>
                <a:lnTo>
                  <a:pt x="511" y="13262"/>
                </a:lnTo>
                <a:lnTo>
                  <a:pt x="511" y="12751"/>
                </a:lnTo>
                <a:lnTo>
                  <a:pt x="511" y="11753"/>
                </a:lnTo>
                <a:lnTo>
                  <a:pt x="560" y="9709"/>
                </a:lnTo>
                <a:lnTo>
                  <a:pt x="584" y="8688"/>
                </a:lnTo>
                <a:lnTo>
                  <a:pt x="560" y="7666"/>
                </a:lnTo>
                <a:lnTo>
                  <a:pt x="535" y="5695"/>
                </a:lnTo>
                <a:lnTo>
                  <a:pt x="462" y="3724"/>
                </a:lnTo>
                <a:lnTo>
                  <a:pt x="438" y="2799"/>
                </a:lnTo>
                <a:lnTo>
                  <a:pt x="414" y="1874"/>
                </a:lnTo>
                <a:lnTo>
                  <a:pt x="414" y="1534"/>
                </a:lnTo>
                <a:lnTo>
                  <a:pt x="438" y="1193"/>
                </a:lnTo>
                <a:lnTo>
                  <a:pt x="462" y="828"/>
                </a:lnTo>
                <a:lnTo>
                  <a:pt x="438" y="488"/>
                </a:lnTo>
                <a:lnTo>
                  <a:pt x="706" y="536"/>
                </a:lnTo>
                <a:lnTo>
                  <a:pt x="998" y="536"/>
                </a:lnTo>
                <a:lnTo>
                  <a:pt x="1582" y="463"/>
                </a:lnTo>
                <a:lnTo>
                  <a:pt x="2044" y="439"/>
                </a:lnTo>
                <a:lnTo>
                  <a:pt x="2531" y="415"/>
                </a:lnTo>
                <a:close/>
                <a:moveTo>
                  <a:pt x="2360" y="1"/>
                </a:moveTo>
                <a:lnTo>
                  <a:pt x="1874" y="50"/>
                </a:lnTo>
                <a:lnTo>
                  <a:pt x="1071" y="123"/>
                </a:lnTo>
                <a:lnTo>
                  <a:pt x="681" y="147"/>
                </a:lnTo>
                <a:lnTo>
                  <a:pt x="243" y="147"/>
                </a:lnTo>
                <a:lnTo>
                  <a:pt x="195" y="171"/>
                </a:lnTo>
                <a:lnTo>
                  <a:pt x="146" y="244"/>
                </a:lnTo>
                <a:lnTo>
                  <a:pt x="146" y="342"/>
                </a:lnTo>
                <a:lnTo>
                  <a:pt x="170" y="390"/>
                </a:lnTo>
                <a:lnTo>
                  <a:pt x="219" y="415"/>
                </a:lnTo>
                <a:lnTo>
                  <a:pt x="146" y="561"/>
                </a:lnTo>
                <a:lnTo>
                  <a:pt x="97" y="707"/>
                </a:lnTo>
                <a:lnTo>
                  <a:pt x="49" y="1047"/>
                </a:lnTo>
                <a:lnTo>
                  <a:pt x="24" y="1388"/>
                </a:lnTo>
                <a:lnTo>
                  <a:pt x="0" y="1704"/>
                </a:lnTo>
                <a:lnTo>
                  <a:pt x="0" y="2215"/>
                </a:lnTo>
                <a:lnTo>
                  <a:pt x="0" y="2702"/>
                </a:lnTo>
                <a:lnTo>
                  <a:pt x="49" y="3724"/>
                </a:lnTo>
                <a:lnTo>
                  <a:pt x="122" y="5792"/>
                </a:lnTo>
                <a:lnTo>
                  <a:pt x="146" y="7860"/>
                </a:lnTo>
                <a:lnTo>
                  <a:pt x="146" y="8931"/>
                </a:lnTo>
                <a:lnTo>
                  <a:pt x="122" y="10001"/>
                </a:lnTo>
                <a:lnTo>
                  <a:pt x="73" y="12143"/>
                </a:lnTo>
                <a:lnTo>
                  <a:pt x="73" y="13116"/>
                </a:lnTo>
                <a:lnTo>
                  <a:pt x="97" y="13603"/>
                </a:lnTo>
                <a:lnTo>
                  <a:pt x="122" y="14089"/>
                </a:lnTo>
                <a:lnTo>
                  <a:pt x="122" y="14333"/>
                </a:lnTo>
                <a:lnTo>
                  <a:pt x="122" y="14600"/>
                </a:lnTo>
                <a:lnTo>
                  <a:pt x="146" y="14868"/>
                </a:lnTo>
                <a:lnTo>
                  <a:pt x="170" y="14990"/>
                </a:lnTo>
                <a:lnTo>
                  <a:pt x="195" y="15111"/>
                </a:lnTo>
                <a:lnTo>
                  <a:pt x="170" y="15111"/>
                </a:lnTo>
                <a:lnTo>
                  <a:pt x="146" y="15160"/>
                </a:lnTo>
                <a:lnTo>
                  <a:pt x="122" y="15209"/>
                </a:lnTo>
                <a:lnTo>
                  <a:pt x="146" y="15282"/>
                </a:lnTo>
                <a:lnTo>
                  <a:pt x="195" y="15355"/>
                </a:lnTo>
                <a:lnTo>
                  <a:pt x="292" y="15403"/>
                </a:lnTo>
                <a:lnTo>
                  <a:pt x="779" y="15428"/>
                </a:lnTo>
                <a:lnTo>
                  <a:pt x="1290" y="15428"/>
                </a:lnTo>
                <a:lnTo>
                  <a:pt x="2287" y="15403"/>
                </a:lnTo>
                <a:lnTo>
                  <a:pt x="2823" y="15428"/>
                </a:lnTo>
                <a:lnTo>
                  <a:pt x="3358" y="15452"/>
                </a:lnTo>
                <a:lnTo>
                  <a:pt x="4453" y="15598"/>
                </a:lnTo>
                <a:lnTo>
                  <a:pt x="4988" y="15647"/>
                </a:lnTo>
                <a:lnTo>
                  <a:pt x="6083" y="15647"/>
                </a:lnTo>
                <a:lnTo>
                  <a:pt x="6618" y="15598"/>
                </a:lnTo>
                <a:lnTo>
                  <a:pt x="7713" y="15476"/>
                </a:lnTo>
                <a:lnTo>
                  <a:pt x="8784" y="15379"/>
                </a:lnTo>
                <a:lnTo>
                  <a:pt x="9879" y="15282"/>
                </a:lnTo>
                <a:lnTo>
                  <a:pt x="10974" y="15233"/>
                </a:lnTo>
                <a:lnTo>
                  <a:pt x="13164" y="15233"/>
                </a:lnTo>
                <a:lnTo>
                  <a:pt x="14161" y="15282"/>
                </a:lnTo>
                <a:lnTo>
                  <a:pt x="15183" y="15257"/>
                </a:lnTo>
                <a:lnTo>
                  <a:pt x="15694" y="15257"/>
                </a:lnTo>
                <a:lnTo>
                  <a:pt x="16181" y="15209"/>
                </a:lnTo>
                <a:lnTo>
                  <a:pt x="16692" y="15160"/>
                </a:lnTo>
                <a:lnTo>
                  <a:pt x="17203" y="15063"/>
                </a:lnTo>
                <a:lnTo>
                  <a:pt x="17276" y="15038"/>
                </a:lnTo>
                <a:lnTo>
                  <a:pt x="17325" y="14990"/>
                </a:lnTo>
                <a:lnTo>
                  <a:pt x="17349" y="14917"/>
                </a:lnTo>
                <a:lnTo>
                  <a:pt x="17349" y="14844"/>
                </a:lnTo>
                <a:lnTo>
                  <a:pt x="17373" y="14844"/>
                </a:lnTo>
                <a:lnTo>
                  <a:pt x="17422" y="14722"/>
                </a:lnTo>
                <a:lnTo>
                  <a:pt x="17471" y="14625"/>
                </a:lnTo>
                <a:lnTo>
                  <a:pt x="17519" y="14357"/>
                </a:lnTo>
                <a:lnTo>
                  <a:pt x="17495" y="13870"/>
                </a:lnTo>
                <a:lnTo>
                  <a:pt x="17495" y="13432"/>
                </a:lnTo>
                <a:lnTo>
                  <a:pt x="17495" y="13019"/>
                </a:lnTo>
                <a:lnTo>
                  <a:pt x="17471" y="12167"/>
                </a:lnTo>
                <a:lnTo>
                  <a:pt x="17519" y="10950"/>
                </a:lnTo>
                <a:lnTo>
                  <a:pt x="17568" y="9734"/>
                </a:lnTo>
                <a:lnTo>
                  <a:pt x="17665" y="8517"/>
                </a:lnTo>
                <a:lnTo>
                  <a:pt x="17714" y="7301"/>
                </a:lnTo>
                <a:lnTo>
                  <a:pt x="17714" y="6352"/>
                </a:lnTo>
                <a:lnTo>
                  <a:pt x="17714" y="5378"/>
                </a:lnTo>
                <a:lnTo>
                  <a:pt x="17665" y="4429"/>
                </a:lnTo>
                <a:lnTo>
                  <a:pt x="17544" y="3480"/>
                </a:lnTo>
                <a:lnTo>
                  <a:pt x="17446" y="2629"/>
                </a:lnTo>
                <a:lnTo>
                  <a:pt x="17373" y="1777"/>
                </a:lnTo>
                <a:lnTo>
                  <a:pt x="17349" y="1461"/>
                </a:lnTo>
                <a:lnTo>
                  <a:pt x="17349" y="1120"/>
                </a:lnTo>
                <a:lnTo>
                  <a:pt x="17373" y="780"/>
                </a:lnTo>
                <a:lnTo>
                  <a:pt x="17446" y="463"/>
                </a:lnTo>
                <a:lnTo>
                  <a:pt x="17519" y="439"/>
                </a:lnTo>
                <a:lnTo>
                  <a:pt x="17592" y="390"/>
                </a:lnTo>
                <a:lnTo>
                  <a:pt x="17617" y="317"/>
                </a:lnTo>
                <a:lnTo>
                  <a:pt x="17641" y="244"/>
                </a:lnTo>
                <a:lnTo>
                  <a:pt x="17617" y="147"/>
                </a:lnTo>
                <a:lnTo>
                  <a:pt x="17568" y="98"/>
                </a:lnTo>
                <a:lnTo>
                  <a:pt x="17519" y="50"/>
                </a:lnTo>
                <a:lnTo>
                  <a:pt x="17422" y="25"/>
                </a:lnTo>
                <a:lnTo>
                  <a:pt x="12896" y="1"/>
                </a:lnTo>
                <a:lnTo>
                  <a:pt x="10633" y="1"/>
                </a:lnTo>
                <a:lnTo>
                  <a:pt x="8370" y="25"/>
                </a:lnTo>
                <a:lnTo>
                  <a:pt x="6107" y="50"/>
                </a:lnTo>
                <a:lnTo>
                  <a:pt x="4988" y="50"/>
                </a:lnTo>
                <a:lnTo>
                  <a:pt x="3845" y="25"/>
                </a:lnTo>
                <a:lnTo>
                  <a:pt x="284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09" name="Google Shape;1009;p48"/>
          <p:cNvSpPr/>
          <p:nvPr/>
        </p:nvSpPr>
        <p:spPr>
          <a:xfrm>
            <a:off x="2071095" y="330991"/>
            <a:ext cx="315368" cy="354182"/>
          </a:xfrm>
          <a:custGeom>
            <a:avLst/>
            <a:gdLst/>
            <a:ahLst/>
            <a:cxnLst/>
            <a:rect l="l" t="t" r="r" b="b"/>
            <a:pathLst>
              <a:path w="14430" h="16206" extrusionOk="0">
                <a:moveTo>
                  <a:pt x="13724" y="584"/>
                </a:moveTo>
                <a:lnTo>
                  <a:pt x="13724" y="974"/>
                </a:lnTo>
                <a:lnTo>
                  <a:pt x="13748" y="2312"/>
                </a:lnTo>
                <a:lnTo>
                  <a:pt x="13772" y="3139"/>
                </a:lnTo>
                <a:lnTo>
                  <a:pt x="13821" y="3966"/>
                </a:lnTo>
                <a:lnTo>
                  <a:pt x="13967" y="5621"/>
                </a:lnTo>
                <a:lnTo>
                  <a:pt x="13991" y="6375"/>
                </a:lnTo>
                <a:lnTo>
                  <a:pt x="14016" y="7154"/>
                </a:lnTo>
                <a:lnTo>
                  <a:pt x="13991" y="7908"/>
                </a:lnTo>
                <a:lnTo>
                  <a:pt x="13967" y="8687"/>
                </a:lnTo>
                <a:lnTo>
                  <a:pt x="13918" y="9441"/>
                </a:lnTo>
                <a:lnTo>
                  <a:pt x="13870" y="10195"/>
                </a:lnTo>
                <a:lnTo>
                  <a:pt x="13699" y="11728"/>
                </a:lnTo>
                <a:lnTo>
                  <a:pt x="13602" y="11972"/>
                </a:lnTo>
                <a:lnTo>
                  <a:pt x="13480" y="12191"/>
                </a:lnTo>
                <a:lnTo>
                  <a:pt x="13359" y="12361"/>
                </a:lnTo>
                <a:lnTo>
                  <a:pt x="13188" y="12531"/>
                </a:lnTo>
                <a:lnTo>
                  <a:pt x="13261" y="12361"/>
                </a:lnTo>
                <a:lnTo>
                  <a:pt x="13286" y="12191"/>
                </a:lnTo>
                <a:lnTo>
                  <a:pt x="13334" y="12020"/>
                </a:lnTo>
                <a:lnTo>
                  <a:pt x="13334" y="11850"/>
                </a:lnTo>
                <a:lnTo>
                  <a:pt x="13310" y="11777"/>
                </a:lnTo>
                <a:lnTo>
                  <a:pt x="13286" y="11704"/>
                </a:lnTo>
                <a:lnTo>
                  <a:pt x="13237" y="11680"/>
                </a:lnTo>
                <a:lnTo>
                  <a:pt x="13188" y="11704"/>
                </a:lnTo>
                <a:lnTo>
                  <a:pt x="13091" y="11826"/>
                </a:lnTo>
                <a:lnTo>
                  <a:pt x="12994" y="11972"/>
                </a:lnTo>
                <a:lnTo>
                  <a:pt x="12872" y="12288"/>
                </a:lnTo>
                <a:lnTo>
                  <a:pt x="12726" y="12580"/>
                </a:lnTo>
                <a:lnTo>
                  <a:pt x="12677" y="12750"/>
                </a:lnTo>
                <a:lnTo>
                  <a:pt x="12653" y="12896"/>
                </a:lnTo>
                <a:lnTo>
                  <a:pt x="12337" y="13018"/>
                </a:lnTo>
                <a:lnTo>
                  <a:pt x="12337" y="13018"/>
                </a:lnTo>
                <a:lnTo>
                  <a:pt x="12385" y="12799"/>
                </a:lnTo>
                <a:lnTo>
                  <a:pt x="12483" y="12604"/>
                </a:lnTo>
                <a:lnTo>
                  <a:pt x="12604" y="12312"/>
                </a:lnTo>
                <a:lnTo>
                  <a:pt x="12677" y="12142"/>
                </a:lnTo>
                <a:lnTo>
                  <a:pt x="12677" y="12069"/>
                </a:lnTo>
                <a:lnTo>
                  <a:pt x="12677" y="11996"/>
                </a:lnTo>
                <a:lnTo>
                  <a:pt x="12653" y="11972"/>
                </a:lnTo>
                <a:lnTo>
                  <a:pt x="12580" y="11972"/>
                </a:lnTo>
                <a:lnTo>
                  <a:pt x="12507" y="12020"/>
                </a:lnTo>
                <a:lnTo>
                  <a:pt x="12434" y="12069"/>
                </a:lnTo>
                <a:lnTo>
                  <a:pt x="12361" y="12142"/>
                </a:lnTo>
                <a:lnTo>
                  <a:pt x="12239" y="12312"/>
                </a:lnTo>
                <a:lnTo>
                  <a:pt x="12142" y="12458"/>
                </a:lnTo>
                <a:lnTo>
                  <a:pt x="11996" y="12775"/>
                </a:lnTo>
                <a:lnTo>
                  <a:pt x="11947" y="12921"/>
                </a:lnTo>
                <a:lnTo>
                  <a:pt x="11899" y="13091"/>
                </a:lnTo>
                <a:lnTo>
                  <a:pt x="11461" y="13140"/>
                </a:lnTo>
                <a:lnTo>
                  <a:pt x="11704" y="12604"/>
                </a:lnTo>
                <a:lnTo>
                  <a:pt x="11777" y="12483"/>
                </a:lnTo>
                <a:lnTo>
                  <a:pt x="11874" y="12264"/>
                </a:lnTo>
                <a:lnTo>
                  <a:pt x="11923" y="12142"/>
                </a:lnTo>
                <a:lnTo>
                  <a:pt x="11947" y="12045"/>
                </a:lnTo>
                <a:lnTo>
                  <a:pt x="11947" y="11972"/>
                </a:lnTo>
                <a:lnTo>
                  <a:pt x="11923" y="11923"/>
                </a:lnTo>
                <a:lnTo>
                  <a:pt x="11850" y="11899"/>
                </a:lnTo>
                <a:lnTo>
                  <a:pt x="11753" y="11923"/>
                </a:lnTo>
                <a:lnTo>
                  <a:pt x="11680" y="11996"/>
                </a:lnTo>
                <a:lnTo>
                  <a:pt x="11582" y="12069"/>
                </a:lnTo>
                <a:lnTo>
                  <a:pt x="11461" y="12264"/>
                </a:lnTo>
                <a:lnTo>
                  <a:pt x="11363" y="12410"/>
                </a:lnTo>
                <a:lnTo>
                  <a:pt x="11169" y="12702"/>
                </a:lnTo>
                <a:lnTo>
                  <a:pt x="11071" y="12896"/>
                </a:lnTo>
                <a:lnTo>
                  <a:pt x="10974" y="13091"/>
                </a:lnTo>
                <a:lnTo>
                  <a:pt x="10731" y="13042"/>
                </a:lnTo>
                <a:lnTo>
                  <a:pt x="10804" y="12848"/>
                </a:lnTo>
                <a:lnTo>
                  <a:pt x="11023" y="12385"/>
                </a:lnTo>
                <a:lnTo>
                  <a:pt x="11120" y="12166"/>
                </a:lnTo>
                <a:lnTo>
                  <a:pt x="11144" y="12045"/>
                </a:lnTo>
                <a:lnTo>
                  <a:pt x="11169" y="11923"/>
                </a:lnTo>
                <a:lnTo>
                  <a:pt x="11144" y="11874"/>
                </a:lnTo>
                <a:lnTo>
                  <a:pt x="11120" y="11850"/>
                </a:lnTo>
                <a:lnTo>
                  <a:pt x="11071" y="11850"/>
                </a:lnTo>
                <a:lnTo>
                  <a:pt x="10974" y="11947"/>
                </a:lnTo>
                <a:lnTo>
                  <a:pt x="10877" y="12020"/>
                </a:lnTo>
                <a:lnTo>
                  <a:pt x="10731" y="12215"/>
                </a:lnTo>
                <a:lnTo>
                  <a:pt x="10609" y="12434"/>
                </a:lnTo>
                <a:lnTo>
                  <a:pt x="10487" y="12653"/>
                </a:lnTo>
                <a:lnTo>
                  <a:pt x="10341" y="12921"/>
                </a:lnTo>
                <a:lnTo>
                  <a:pt x="10147" y="12799"/>
                </a:lnTo>
                <a:lnTo>
                  <a:pt x="10098" y="12775"/>
                </a:lnTo>
                <a:lnTo>
                  <a:pt x="10171" y="12653"/>
                </a:lnTo>
                <a:lnTo>
                  <a:pt x="10244" y="12531"/>
                </a:lnTo>
                <a:lnTo>
                  <a:pt x="10390" y="12264"/>
                </a:lnTo>
                <a:lnTo>
                  <a:pt x="10439" y="12118"/>
                </a:lnTo>
                <a:lnTo>
                  <a:pt x="10463" y="11996"/>
                </a:lnTo>
                <a:lnTo>
                  <a:pt x="10439" y="11874"/>
                </a:lnTo>
                <a:lnTo>
                  <a:pt x="10390" y="11753"/>
                </a:lnTo>
                <a:lnTo>
                  <a:pt x="10341" y="11728"/>
                </a:lnTo>
                <a:lnTo>
                  <a:pt x="10293" y="11753"/>
                </a:lnTo>
                <a:lnTo>
                  <a:pt x="10171" y="11850"/>
                </a:lnTo>
                <a:lnTo>
                  <a:pt x="10074" y="11996"/>
                </a:lnTo>
                <a:lnTo>
                  <a:pt x="9879" y="12288"/>
                </a:lnTo>
                <a:lnTo>
                  <a:pt x="9806" y="12385"/>
                </a:lnTo>
                <a:lnTo>
                  <a:pt x="9782" y="12191"/>
                </a:lnTo>
                <a:lnTo>
                  <a:pt x="9782" y="11996"/>
                </a:lnTo>
                <a:lnTo>
                  <a:pt x="9806" y="11801"/>
                </a:lnTo>
                <a:lnTo>
                  <a:pt x="9879" y="11607"/>
                </a:lnTo>
                <a:lnTo>
                  <a:pt x="9976" y="11436"/>
                </a:lnTo>
                <a:lnTo>
                  <a:pt x="10098" y="11266"/>
                </a:lnTo>
                <a:lnTo>
                  <a:pt x="10244" y="11120"/>
                </a:lnTo>
                <a:lnTo>
                  <a:pt x="10390" y="10998"/>
                </a:lnTo>
                <a:lnTo>
                  <a:pt x="10633" y="10877"/>
                </a:lnTo>
                <a:lnTo>
                  <a:pt x="10901" y="10804"/>
                </a:lnTo>
                <a:lnTo>
                  <a:pt x="11169" y="10755"/>
                </a:lnTo>
                <a:lnTo>
                  <a:pt x="11436" y="10731"/>
                </a:lnTo>
                <a:lnTo>
                  <a:pt x="11728" y="10682"/>
                </a:lnTo>
                <a:lnTo>
                  <a:pt x="11972" y="10609"/>
                </a:lnTo>
                <a:lnTo>
                  <a:pt x="12215" y="10512"/>
                </a:lnTo>
                <a:lnTo>
                  <a:pt x="12312" y="10439"/>
                </a:lnTo>
                <a:lnTo>
                  <a:pt x="12434" y="10341"/>
                </a:lnTo>
                <a:lnTo>
                  <a:pt x="12507" y="10341"/>
                </a:lnTo>
                <a:lnTo>
                  <a:pt x="12580" y="10317"/>
                </a:lnTo>
                <a:lnTo>
                  <a:pt x="12629" y="10244"/>
                </a:lnTo>
                <a:lnTo>
                  <a:pt x="12653" y="10171"/>
                </a:lnTo>
                <a:lnTo>
                  <a:pt x="12653" y="9830"/>
                </a:lnTo>
                <a:lnTo>
                  <a:pt x="12653" y="9514"/>
                </a:lnTo>
                <a:lnTo>
                  <a:pt x="12653" y="9198"/>
                </a:lnTo>
                <a:lnTo>
                  <a:pt x="12653" y="8857"/>
                </a:lnTo>
                <a:lnTo>
                  <a:pt x="12726" y="8030"/>
                </a:lnTo>
                <a:lnTo>
                  <a:pt x="12823" y="7203"/>
                </a:lnTo>
                <a:lnTo>
                  <a:pt x="12848" y="6789"/>
                </a:lnTo>
                <a:lnTo>
                  <a:pt x="12848" y="6375"/>
                </a:lnTo>
                <a:lnTo>
                  <a:pt x="12823" y="5548"/>
                </a:lnTo>
                <a:lnTo>
                  <a:pt x="12848" y="5232"/>
                </a:lnTo>
                <a:lnTo>
                  <a:pt x="12872" y="4842"/>
                </a:lnTo>
                <a:lnTo>
                  <a:pt x="12872" y="4648"/>
                </a:lnTo>
                <a:lnTo>
                  <a:pt x="12848" y="4477"/>
                </a:lnTo>
                <a:lnTo>
                  <a:pt x="12799" y="4307"/>
                </a:lnTo>
                <a:lnTo>
                  <a:pt x="12726" y="4161"/>
                </a:lnTo>
                <a:lnTo>
                  <a:pt x="12775" y="4112"/>
                </a:lnTo>
                <a:lnTo>
                  <a:pt x="12799" y="4039"/>
                </a:lnTo>
                <a:lnTo>
                  <a:pt x="12823" y="3966"/>
                </a:lnTo>
                <a:lnTo>
                  <a:pt x="12799" y="3893"/>
                </a:lnTo>
                <a:lnTo>
                  <a:pt x="12750" y="3820"/>
                </a:lnTo>
                <a:lnTo>
                  <a:pt x="12702" y="3772"/>
                </a:lnTo>
                <a:lnTo>
                  <a:pt x="12604" y="3747"/>
                </a:lnTo>
                <a:lnTo>
                  <a:pt x="12531" y="3747"/>
                </a:lnTo>
                <a:lnTo>
                  <a:pt x="12045" y="3869"/>
                </a:lnTo>
                <a:lnTo>
                  <a:pt x="11558" y="3991"/>
                </a:lnTo>
                <a:lnTo>
                  <a:pt x="10585" y="4258"/>
                </a:lnTo>
                <a:lnTo>
                  <a:pt x="8468" y="4794"/>
                </a:lnTo>
                <a:lnTo>
                  <a:pt x="7446" y="5061"/>
                </a:lnTo>
                <a:lnTo>
                  <a:pt x="6959" y="5207"/>
                </a:lnTo>
                <a:lnTo>
                  <a:pt x="6448" y="5378"/>
                </a:lnTo>
                <a:lnTo>
                  <a:pt x="5962" y="5548"/>
                </a:lnTo>
                <a:lnTo>
                  <a:pt x="5499" y="5743"/>
                </a:lnTo>
                <a:lnTo>
                  <a:pt x="5013" y="5986"/>
                </a:lnTo>
                <a:lnTo>
                  <a:pt x="4575" y="6229"/>
                </a:lnTo>
                <a:lnTo>
                  <a:pt x="4526" y="6254"/>
                </a:lnTo>
                <a:lnTo>
                  <a:pt x="4526" y="6302"/>
                </a:lnTo>
                <a:lnTo>
                  <a:pt x="4526" y="6351"/>
                </a:lnTo>
                <a:lnTo>
                  <a:pt x="4550" y="6400"/>
                </a:lnTo>
                <a:lnTo>
                  <a:pt x="4623" y="7130"/>
                </a:lnTo>
                <a:lnTo>
                  <a:pt x="4648" y="7495"/>
                </a:lnTo>
                <a:lnTo>
                  <a:pt x="4648" y="7860"/>
                </a:lnTo>
                <a:lnTo>
                  <a:pt x="4623" y="8736"/>
                </a:lnTo>
                <a:lnTo>
                  <a:pt x="4575" y="9587"/>
                </a:lnTo>
                <a:lnTo>
                  <a:pt x="4575" y="10171"/>
                </a:lnTo>
                <a:lnTo>
                  <a:pt x="4575" y="10779"/>
                </a:lnTo>
                <a:lnTo>
                  <a:pt x="4599" y="11972"/>
                </a:lnTo>
                <a:lnTo>
                  <a:pt x="4623" y="12580"/>
                </a:lnTo>
                <a:lnTo>
                  <a:pt x="4623" y="13164"/>
                </a:lnTo>
                <a:lnTo>
                  <a:pt x="4575" y="13772"/>
                </a:lnTo>
                <a:lnTo>
                  <a:pt x="4526" y="14356"/>
                </a:lnTo>
                <a:lnTo>
                  <a:pt x="4356" y="14600"/>
                </a:lnTo>
                <a:lnTo>
                  <a:pt x="4404" y="14356"/>
                </a:lnTo>
                <a:lnTo>
                  <a:pt x="4404" y="14259"/>
                </a:lnTo>
                <a:lnTo>
                  <a:pt x="4404" y="14137"/>
                </a:lnTo>
                <a:lnTo>
                  <a:pt x="4380" y="14064"/>
                </a:lnTo>
                <a:lnTo>
                  <a:pt x="4307" y="14040"/>
                </a:lnTo>
                <a:lnTo>
                  <a:pt x="4258" y="14064"/>
                </a:lnTo>
                <a:lnTo>
                  <a:pt x="4185" y="14113"/>
                </a:lnTo>
                <a:lnTo>
                  <a:pt x="4088" y="14259"/>
                </a:lnTo>
                <a:lnTo>
                  <a:pt x="4015" y="14429"/>
                </a:lnTo>
                <a:lnTo>
                  <a:pt x="3869" y="14770"/>
                </a:lnTo>
                <a:lnTo>
                  <a:pt x="3723" y="15038"/>
                </a:lnTo>
                <a:lnTo>
                  <a:pt x="3674" y="15184"/>
                </a:lnTo>
                <a:lnTo>
                  <a:pt x="3626" y="15305"/>
                </a:lnTo>
                <a:lnTo>
                  <a:pt x="3285" y="15451"/>
                </a:lnTo>
                <a:lnTo>
                  <a:pt x="3407" y="15159"/>
                </a:lnTo>
                <a:lnTo>
                  <a:pt x="3601" y="14770"/>
                </a:lnTo>
                <a:lnTo>
                  <a:pt x="3674" y="14551"/>
                </a:lnTo>
                <a:lnTo>
                  <a:pt x="3699" y="14429"/>
                </a:lnTo>
                <a:lnTo>
                  <a:pt x="3699" y="14332"/>
                </a:lnTo>
                <a:lnTo>
                  <a:pt x="3699" y="14283"/>
                </a:lnTo>
                <a:lnTo>
                  <a:pt x="3650" y="14259"/>
                </a:lnTo>
                <a:lnTo>
                  <a:pt x="3601" y="14235"/>
                </a:lnTo>
                <a:lnTo>
                  <a:pt x="3577" y="14259"/>
                </a:lnTo>
                <a:lnTo>
                  <a:pt x="3407" y="14429"/>
                </a:lnTo>
                <a:lnTo>
                  <a:pt x="3261" y="14648"/>
                </a:lnTo>
                <a:lnTo>
                  <a:pt x="3017" y="15062"/>
                </a:lnTo>
                <a:lnTo>
                  <a:pt x="2847" y="15330"/>
                </a:lnTo>
                <a:lnTo>
                  <a:pt x="2798" y="15476"/>
                </a:lnTo>
                <a:lnTo>
                  <a:pt x="2750" y="15622"/>
                </a:lnTo>
                <a:lnTo>
                  <a:pt x="2531" y="15670"/>
                </a:lnTo>
                <a:lnTo>
                  <a:pt x="2531" y="15670"/>
                </a:lnTo>
                <a:lnTo>
                  <a:pt x="2628" y="15403"/>
                </a:lnTo>
                <a:lnTo>
                  <a:pt x="2725" y="15159"/>
                </a:lnTo>
                <a:lnTo>
                  <a:pt x="2798" y="14965"/>
                </a:lnTo>
                <a:lnTo>
                  <a:pt x="2871" y="14770"/>
                </a:lnTo>
                <a:lnTo>
                  <a:pt x="2896" y="14551"/>
                </a:lnTo>
                <a:lnTo>
                  <a:pt x="2871" y="14454"/>
                </a:lnTo>
                <a:lnTo>
                  <a:pt x="2847" y="14356"/>
                </a:lnTo>
                <a:lnTo>
                  <a:pt x="2823" y="14332"/>
                </a:lnTo>
                <a:lnTo>
                  <a:pt x="2798" y="14332"/>
                </a:lnTo>
                <a:lnTo>
                  <a:pt x="2701" y="14502"/>
                </a:lnTo>
                <a:lnTo>
                  <a:pt x="2604" y="14673"/>
                </a:lnTo>
                <a:lnTo>
                  <a:pt x="2433" y="15038"/>
                </a:lnTo>
                <a:lnTo>
                  <a:pt x="2239" y="15354"/>
                </a:lnTo>
                <a:lnTo>
                  <a:pt x="2141" y="15549"/>
                </a:lnTo>
                <a:lnTo>
                  <a:pt x="2093" y="15719"/>
                </a:lnTo>
                <a:lnTo>
                  <a:pt x="1801" y="15695"/>
                </a:lnTo>
                <a:lnTo>
                  <a:pt x="2117" y="15062"/>
                </a:lnTo>
                <a:lnTo>
                  <a:pt x="2263" y="14746"/>
                </a:lnTo>
                <a:lnTo>
                  <a:pt x="2312" y="14575"/>
                </a:lnTo>
                <a:lnTo>
                  <a:pt x="2336" y="14405"/>
                </a:lnTo>
                <a:lnTo>
                  <a:pt x="2336" y="14381"/>
                </a:lnTo>
                <a:lnTo>
                  <a:pt x="2312" y="14356"/>
                </a:lnTo>
                <a:lnTo>
                  <a:pt x="2263" y="14356"/>
                </a:lnTo>
                <a:lnTo>
                  <a:pt x="1995" y="14648"/>
                </a:lnTo>
                <a:lnTo>
                  <a:pt x="1752" y="14940"/>
                </a:lnTo>
                <a:lnTo>
                  <a:pt x="1533" y="15281"/>
                </a:lnTo>
                <a:lnTo>
                  <a:pt x="1363" y="15622"/>
                </a:lnTo>
                <a:lnTo>
                  <a:pt x="1119" y="15524"/>
                </a:lnTo>
                <a:lnTo>
                  <a:pt x="1144" y="15354"/>
                </a:lnTo>
                <a:lnTo>
                  <a:pt x="1192" y="15208"/>
                </a:lnTo>
                <a:lnTo>
                  <a:pt x="1363" y="14916"/>
                </a:lnTo>
                <a:lnTo>
                  <a:pt x="1582" y="14551"/>
                </a:lnTo>
                <a:lnTo>
                  <a:pt x="1679" y="14356"/>
                </a:lnTo>
                <a:lnTo>
                  <a:pt x="1776" y="14137"/>
                </a:lnTo>
                <a:lnTo>
                  <a:pt x="1776" y="14113"/>
                </a:lnTo>
                <a:lnTo>
                  <a:pt x="1752" y="14089"/>
                </a:lnTo>
                <a:lnTo>
                  <a:pt x="1679" y="14089"/>
                </a:lnTo>
                <a:lnTo>
                  <a:pt x="1460" y="14308"/>
                </a:lnTo>
                <a:lnTo>
                  <a:pt x="1265" y="14502"/>
                </a:lnTo>
                <a:lnTo>
                  <a:pt x="1071" y="14746"/>
                </a:lnTo>
                <a:lnTo>
                  <a:pt x="925" y="14989"/>
                </a:lnTo>
                <a:lnTo>
                  <a:pt x="852" y="15111"/>
                </a:lnTo>
                <a:lnTo>
                  <a:pt x="779" y="15257"/>
                </a:lnTo>
                <a:lnTo>
                  <a:pt x="681" y="15159"/>
                </a:lnTo>
                <a:lnTo>
                  <a:pt x="633" y="15062"/>
                </a:lnTo>
                <a:lnTo>
                  <a:pt x="657" y="14989"/>
                </a:lnTo>
                <a:lnTo>
                  <a:pt x="681" y="14916"/>
                </a:lnTo>
                <a:lnTo>
                  <a:pt x="657" y="14867"/>
                </a:lnTo>
                <a:lnTo>
                  <a:pt x="827" y="14624"/>
                </a:lnTo>
                <a:lnTo>
                  <a:pt x="925" y="14502"/>
                </a:lnTo>
                <a:lnTo>
                  <a:pt x="998" y="14356"/>
                </a:lnTo>
                <a:lnTo>
                  <a:pt x="998" y="14332"/>
                </a:lnTo>
                <a:lnTo>
                  <a:pt x="1022" y="14308"/>
                </a:lnTo>
                <a:lnTo>
                  <a:pt x="998" y="14308"/>
                </a:lnTo>
                <a:lnTo>
                  <a:pt x="998" y="14235"/>
                </a:lnTo>
                <a:lnTo>
                  <a:pt x="973" y="14186"/>
                </a:lnTo>
                <a:lnTo>
                  <a:pt x="900" y="14137"/>
                </a:lnTo>
                <a:lnTo>
                  <a:pt x="827" y="14162"/>
                </a:lnTo>
                <a:lnTo>
                  <a:pt x="681" y="14259"/>
                </a:lnTo>
                <a:lnTo>
                  <a:pt x="535" y="14381"/>
                </a:lnTo>
                <a:lnTo>
                  <a:pt x="535" y="14381"/>
                </a:lnTo>
                <a:lnTo>
                  <a:pt x="560" y="14235"/>
                </a:lnTo>
                <a:lnTo>
                  <a:pt x="633" y="14113"/>
                </a:lnTo>
                <a:lnTo>
                  <a:pt x="681" y="13967"/>
                </a:lnTo>
                <a:lnTo>
                  <a:pt x="779" y="13845"/>
                </a:lnTo>
                <a:lnTo>
                  <a:pt x="973" y="13602"/>
                </a:lnTo>
                <a:lnTo>
                  <a:pt x="1217" y="13407"/>
                </a:lnTo>
                <a:lnTo>
                  <a:pt x="1460" y="13286"/>
                </a:lnTo>
                <a:lnTo>
                  <a:pt x="1703" y="13164"/>
                </a:lnTo>
                <a:lnTo>
                  <a:pt x="1971" y="13091"/>
                </a:lnTo>
                <a:lnTo>
                  <a:pt x="2214" y="13042"/>
                </a:lnTo>
                <a:lnTo>
                  <a:pt x="2750" y="12945"/>
                </a:lnTo>
                <a:lnTo>
                  <a:pt x="3285" y="12823"/>
                </a:lnTo>
                <a:lnTo>
                  <a:pt x="3358" y="12872"/>
                </a:lnTo>
                <a:lnTo>
                  <a:pt x="3431" y="12872"/>
                </a:lnTo>
                <a:lnTo>
                  <a:pt x="3504" y="12848"/>
                </a:lnTo>
                <a:lnTo>
                  <a:pt x="3504" y="12799"/>
                </a:lnTo>
                <a:lnTo>
                  <a:pt x="3528" y="12750"/>
                </a:lnTo>
                <a:lnTo>
                  <a:pt x="3577" y="12702"/>
                </a:lnTo>
                <a:lnTo>
                  <a:pt x="3601" y="12629"/>
                </a:lnTo>
                <a:lnTo>
                  <a:pt x="3601" y="12531"/>
                </a:lnTo>
                <a:lnTo>
                  <a:pt x="3553" y="12483"/>
                </a:lnTo>
                <a:lnTo>
                  <a:pt x="3577" y="11923"/>
                </a:lnTo>
                <a:lnTo>
                  <a:pt x="3577" y="11388"/>
                </a:lnTo>
                <a:lnTo>
                  <a:pt x="3577" y="10293"/>
                </a:lnTo>
                <a:lnTo>
                  <a:pt x="3626" y="7811"/>
                </a:lnTo>
                <a:lnTo>
                  <a:pt x="3626" y="3480"/>
                </a:lnTo>
                <a:lnTo>
                  <a:pt x="3820" y="3528"/>
                </a:lnTo>
                <a:lnTo>
                  <a:pt x="4039" y="3528"/>
                </a:lnTo>
                <a:lnTo>
                  <a:pt x="4258" y="3480"/>
                </a:lnTo>
                <a:lnTo>
                  <a:pt x="4502" y="3431"/>
                </a:lnTo>
                <a:lnTo>
                  <a:pt x="4940" y="3285"/>
                </a:lnTo>
                <a:lnTo>
                  <a:pt x="5305" y="3139"/>
                </a:lnTo>
                <a:lnTo>
                  <a:pt x="5937" y="2896"/>
                </a:lnTo>
                <a:lnTo>
                  <a:pt x="6570" y="2628"/>
                </a:lnTo>
                <a:lnTo>
                  <a:pt x="7203" y="2385"/>
                </a:lnTo>
                <a:lnTo>
                  <a:pt x="7859" y="2141"/>
                </a:lnTo>
                <a:lnTo>
                  <a:pt x="8638" y="1898"/>
                </a:lnTo>
                <a:lnTo>
                  <a:pt x="9441" y="1679"/>
                </a:lnTo>
                <a:lnTo>
                  <a:pt x="11047" y="1290"/>
                </a:lnTo>
                <a:lnTo>
                  <a:pt x="12410" y="974"/>
                </a:lnTo>
                <a:lnTo>
                  <a:pt x="13067" y="803"/>
                </a:lnTo>
                <a:lnTo>
                  <a:pt x="13724" y="584"/>
                </a:lnTo>
                <a:close/>
                <a:moveTo>
                  <a:pt x="13845" y="0"/>
                </a:moveTo>
                <a:lnTo>
                  <a:pt x="13529" y="146"/>
                </a:lnTo>
                <a:lnTo>
                  <a:pt x="13188" y="244"/>
                </a:lnTo>
                <a:lnTo>
                  <a:pt x="12507" y="438"/>
                </a:lnTo>
                <a:lnTo>
                  <a:pt x="11120" y="779"/>
                </a:lnTo>
                <a:lnTo>
                  <a:pt x="9490" y="1168"/>
                </a:lnTo>
                <a:lnTo>
                  <a:pt x="8687" y="1387"/>
                </a:lnTo>
                <a:lnTo>
                  <a:pt x="7908" y="1630"/>
                </a:lnTo>
                <a:lnTo>
                  <a:pt x="7276" y="1849"/>
                </a:lnTo>
                <a:lnTo>
                  <a:pt x="6667" y="2093"/>
                </a:lnTo>
                <a:lnTo>
                  <a:pt x="5451" y="2579"/>
                </a:lnTo>
                <a:lnTo>
                  <a:pt x="4867" y="2798"/>
                </a:lnTo>
                <a:lnTo>
                  <a:pt x="4283" y="2993"/>
                </a:lnTo>
                <a:lnTo>
                  <a:pt x="3893" y="3066"/>
                </a:lnTo>
                <a:lnTo>
                  <a:pt x="3699" y="3115"/>
                </a:lnTo>
                <a:lnTo>
                  <a:pt x="3504" y="3188"/>
                </a:lnTo>
                <a:lnTo>
                  <a:pt x="3382" y="3163"/>
                </a:lnTo>
                <a:lnTo>
                  <a:pt x="3285" y="3188"/>
                </a:lnTo>
                <a:lnTo>
                  <a:pt x="3236" y="3212"/>
                </a:lnTo>
                <a:lnTo>
                  <a:pt x="3188" y="3261"/>
                </a:lnTo>
                <a:lnTo>
                  <a:pt x="3163" y="3309"/>
                </a:lnTo>
                <a:lnTo>
                  <a:pt x="3163" y="3382"/>
                </a:lnTo>
                <a:lnTo>
                  <a:pt x="3163" y="7616"/>
                </a:lnTo>
                <a:lnTo>
                  <a:pt x="3212" y="10098"/>
                </a:lnTo>
                <a:lnTo>
                  <a:pt x="3212" y="11242"/>
                </a:lnTo>
                <a:lnTo>
                  <a:pt x="3212" y="11801"/>
                </a:lnTo>
                <a:lnTo>
                  <a:pt x="3236" y="12385"/>
                </a:lnTo>
                <a:lnTo>
                  <a:pt x="3236" y="12385"/>
                </a:lnTo>
                <a:lnTo>
                  <a:pt x="2920" y="12361"/>
                </a:lnTo>
                <a:lnTo>
                  <a:pt x="2579" y="12385"/>
                </a:lnTo>
                <a:lnTo>
                  <a:pt x="2239" y="12458"/>
                </a:lnTo>
                <a:lnTo>
                  <a:pt x="1898" y="12556"/>
                </a:lnTo>
                <a:lnTo>
                  <a:pt x="1557" y="12677"/>
                </a:lnTo>
                <a:lnTo>
                  <a:pt x="1265" y="12799"/>
                </a:lnTo>
                <a:lnTo>
                  <a:pt x="973" y="12969"/>
                </a:lnTo>
                <a:lnTo>
                  <a:pt x="730" y="13140"/>
                </a:lnTo>
                <a:lnTo>
                  <a:pt x="584" y="13261"/>
                </a:lnTo>
                <a:lnTo>
                  <a:pt x="487" y="13383"/>
                </a:lnTo>
                <a:lnTo>
                  <a:pt x="365" y="13505"/>
                </a:lnTo>
                <a:lnTo>
                  <a:pt x="268" y="13651"/>
                </a:lnTo>
                <a:lnTo>
                  <a:pt x="195" y="13797"/>
                </a:lnTo>
                <a:lnTo>
                  <a:pt x="122" y="13967"/>
                </a:lnTo>
                <a:lnTo>
                  <a:pt x="73" y="14113"/>
                </a:lnTo>
                <a:lnTo>
                  <a:pt x="24" y="14283"/>
                </a:lnTo>
                <a:lnTo>
                  <a:pt x="24" y="14454"/>
                </a:lnTo>
                <a:lnTo>
                  <a:pt x="0" y="14624"/>
                </a:lnTo>
                <a:lnTo>
                  <a:pt x="24" y="14794"/>
                </a:lnTo>
                <a:lnTo>
                  <a:pt x="49" y="14940"/>
                </a:lnTo>
                <a:lnTo>
                  <a:pt x="97" y="15111"/>
                </a:lnTo>
                <a:lnTo>
                  <a:pt x="170" y="15257"/>
                </a:lnTo>
                <a:lnTo>
                  <a:pt x="268" y="15427"/>
                </a:lnTo>
                <a:lnTo>
                  <a:pt x="365" y="15573"/>
                </a:lnTo>
                <a:lnTo>
                  <a:pt x="487" y="15695"/>
                </a:lnTo>
                <a:lnTo>
                  <a:pt x="608" y="15792"/>
                </a:lnTo>
                <a:lnTo>
                  <a:pt x="876" y="15962"/>
                </a:lnTo>
                <a:lnTo>
                  <a:pt x="1144" y="16084"/>
                </a:lnTo>
                <a:lnTo>
                  <a:pt x="1460" y="16157"/>
                </a:lnTo>
                <a:lnTo>
                  <a:pt x="1776" y="16206"/>
                </a:lnTo>
                <a:lnTo>
                  <a:pt x="2093" y="16206"/>
                </a:lnTo>
                <a:lnTo>
                  <a:pt x="2409" y="16181"/>
                </a:lnTo>
                <a:lnTo>
                  <a:pt x="2725" y="16157"/>
                </a:lnTo>
                <a:lnTo>
                  <a:pt x="3042" y="16084"/>
                </a:lnTo>
                <a:lnTo>
                  <a:pt x="3358" y="15987"/>
                </a:lnTo>
                <a:lnTo>
                  <a:pt x="3699" y="15841"/>
                </a:lnTo>
                <a:lnTo>
                  <a:pt x="4015" y="15646"/>
                </a:lnTo>
                <a:lnTo>
                  <a:pt x="4307" y="15451"/>
                </a:lnTo>
                <a:lnTo>
                  <a:pt x="4550" y="15208"/>
                </a:lnTo>
                <a:lnTo>
                  <a:pt x="4672" y="15062"/>
                </a:lnTo>
                <a:lnTo>
                  <a:pt x="4769" y="14916"/>
                </a:lnTo>
                <a:lnTo>
                  <a:pt x="4842" y="14770"/>
                </a:lnTo>
                <a:lnTo>
                  <a:pt x="4891" y="14624"/>
                </a:lnTo>
                <a:lnTo>
                  <a:pt x="4940" y="14527"/>
                </a:lnTo>
                <a:lnTo>
                  <a:pt x="5013" y="14259"/>
                </a:lnTo>
                <a:lnTo>
                  <a:pt x="5061" y="13967"/>
                </a:lnTo>
                <a:lnTo>
                  <a:pt x="5086" y="13675"/>
                </a:lnTo>
                <a:lnTo>
                  <a:pt x="5110" y="13359"/>
                </a:lnTo>
                <a:lnTo>
                  <a:pt x="5086" y="12750"/>
                </a:lnTo>
                <a:lnTo>
                  <a:pt x="5061" y="12166"/>
                </a:lnTo>
                <a:lnTo>
                  <a:pt x="5037" y="10877"/>
                </a:lnTo>
                <a:lnTo>
                  <a:pt x="5037" y="9587"/>
                </a:lnTo>
                <a:lnTo>
                  <a:pt x="5061" y="9125"/>
                </a:lnTo>
                <a:lnTo>
                  <a:pt x="5086" y="8663"/>
                </a:lnTo>
                <a:lnTo>
                  <a:pt x="5110" y="8200"/>
                </a:lnTo>
                <a:lnTo>
                  <a:pt x="5110" y="7738"/>
                </a:lnTo>
                <a:lnTo>
                  <a:pt x="5110" y="7397"/>
                </a:lnTo>
                <a:lnTo>
                  <a:pt x="5086" y="7057"/>
                </a:lnTo>
                <a:lnTo>
                  <a:pt x="5013" y="6740"/>
                </a:lnTo>
                <a:lnTo>
                  <a:pt x="4964" y="6594"/>
                </a:lnTo>
                <a:lnTo>
                  <a:pt x="4891" y="6448"/>
                </a:lnTo>
                <a:lnTo>
                  <a:pt x="5013" y="6424"/>
                </a:lnTo>
                <a:lnTo>
                  <a:pt x="5110" y="6375"/>
                </a:lnTo>
                <a:lnTo>
                  <a:pt x="5402" y="6254"/>
                </a:lnTo>
                <a:lnTo>
                  <a:pt x="5718" y="6132"/>
                </a:lnTo>
                <a:lnTo>
                  <a:pt x="6327" y="5913"/>
                </a:lnTo>
                <a:lnTo>
                  <a:pt x="7373" y="5597"/>
                </a:lnTo>
                <a:lnTo>
                  <a:pt x="8419" y="5305"/>
                </a:lnTo>
                <a:lnTo>
                  <a:pt x="9490" y="5037"/>
                </a:lnTo>
                <a:lnTo>
                  <a:pt x="10560" y="4769"/>
                </a:lnTo>
                <a:lnTo>
                  <a:pt x="11509" y="4550"/>
                </a:lnTo>
                <a:lnTo>
                  <a:pt x="11996" y="4429"/>
                </a:lnTo>
                <a:lnTo>
                  <a:pt x="12458" y="4283"/>
                </a:lnTo>
                <a:lnTo>
                  <a:pt x="12410" y="4429"/>
                </a:lnTo>
                <a:lnTo>
                  <a:pt x="12385" y="4599"/>
                </a:lnTo>
                <a:lnTo>
                  <a:pt x="12385" y="4940"/>
                </a:lnTo>
                <a:lnTo>
                  <a:pt x="12410" y="5548"/>
                </a:lnTo>
                <a:lnTo>
                  <a:pt x="12410" y="6448"/>
                </a:lnTo>
                <a:lnTo>
                  <a:pt x="12410" y="6886"/>
                </a:lnTo>
                <a:lnTo>
                  <a:pt x="12361" y="7349"/>
                </a:lnTo>
                <a:lnTo>
                  <a:pt x="12288" y="8176"/>
                </a:lnTo>
                <a:lnTo>
                  <a:pt x="12215" y="9003"/>
                </a:lnTo>
                <a:lnTo>
                  <a:pt x="12191" y="9538"/>
                </a:lnTo>
                <a:lnTo>
                  <a:pt x="12191" y="9806"/>
                </a:lnTo>
                <a:lnTo>
                  <a:pt x="12239" y="10074"/>
                </a:lnTo>
                <a:lnTo>
                  <a:pt x="11923" y="10098"/>
                </a:lnTo>
                <a:lnTo>
                  <a:pt x="11582" y="10147"/>
                </a:lnTo>
                <a:lnTo>
                  <a:pt x="10925" y="10268"/>
                </a:lnTo>
                <a:lnTo>
                  <a:pt x="10560" y="10366"/>
                </a:lnTo>
                <a:lnTo>
                  <a:pt x="10390" y="10439"/>
                </a:lnTo>
                <a:lnTo>
                  <a:pt x="10244" y="10512"/>
                </a:lnTo>
                <a:lnTo>
                  <a:pt x="10074" y="10585"/>
                </a:lnTo>
                <a:lnTo>
                  <a:pt x="9928" y="10706"/>
                </a:lnTo>
                <a:lnTo>
                  <a:pt x="9782" y="10828"/>
                </a:lnTo>
                <a:lnTo>
                  <a:pt x="9660" y="10950"/>
                </a:lnTo>
                <a:lnTo>
                  <a:pt x="9490" y="11217"/>
                </a:lnTo>
                <a:lnTo>
                  <a:pt x="9368" y="11485"/>
                </a:lnTo>
                <a:lnTo>
                  <a:pt x="9295" y="11801"/>
                </a:lnTo>
                <a:lnTo>
                  <a:pt x="9246" y="12093"/>
                </a:lnTo>
                <a:lnTo>
                  <a:pt x="9271" y="12239"/>
                </a:lnTo>
                <a:lnTo>
                  <a:pt x="9295" y="12410"/>
                </a:lnTo>
                <a:lnTo>
                  <a:pt x="9319" y="12531"/>
                </a:lnTo>
                <a:lnTo>
                  <a:pt x="9392" y="12677"/>
                </a:lnTo>
                <a:lnTo>
                  <a:pt x="9441" y="12823"/>
                </a:lnTo>
                <a:lnTo>
                  <a:pt x="9538" y="12945"/>
                </a:lnTo>
                <a:lnTo>
                  <a:pt x="9636" y="13067"/>
                </a:lnTo>
                <a:lnTo>
                  <a:pt x="9757" y="13164"/>
                </a:lnTo>
                <a:lnTo>
                  <a:pt x="10001" y="13334"/>
                </a:lnTo>
                <a:lnTo>
                  <a:pt x="10244" y="13432"/>
                </a:lnTo>
                <a:lnTo>
                  <a:pt x="10293" y="13505"/>
                </a:lnTo>
                <a:lnTo>
                  <a:pt x="10341" y="13529"/>
                </a:lnTo>
                <a:lnTo>
                  <a:pt x="10390" y="13529"/>
                </a:lnTo>
                <a:lnTo>
                  <a:pt x="10463" y="13505"/>
                </a:lnTo>
                <a:lnTo>
                  <a:pt x="10779" y="13578"/>
                </a:lnTo>
                <a:lnTo>
                  <a:pt x="11096" y="13626"/>
                </a:lnTo>
                <a:lnTo>
                  <a:pt x="11655" y="13626"/>
                </a:lnTo>
                <a:lnTo>
                  <a:pt x="12093" y="13578"/>
                </a:lnTo>
                <a:lnTo>
                  <a:pt x="12288" y="13529"/>
                </a:lnTo>
                <a:lnTo>
                  <a:pt x="12483" y="13480"/>
                </a:lnTo>
                <a:lnTo>
                  <a:pt x="12653" y="13432"/>
                </a:lnTo>
                <a:lnTo>
                  <a:pt x="12848" y="13359"/>
                </a:lnTo>
                <a:lnTo>
                  <a:pt x="13018" y="13261"/>
                </a:lnTo>
                <a:lnTo>
                  <a:pt x="13164" y="13164"/>
                </a:lnTo>
                <a:lnTo>
                  <a:pt x="13334" y="13042"/>
                </a:lnTo>
                <a:lnTo>
                  <a:pt x="13480" y="12921"/>
                </a:lnTo>
                <a:lnTo>
                  <a:pt x="13602" y="12775"/>
                </a:lnTo>
                <a:lnTo>
                  <a:pt x="13724" y="12629"/>
                </a:lnTo>
                <a:lnTo>
                  <a:pt x="13845" y="12483"/>
                </a:lnTo>
                <a:lnTo>
                  <a:pt x="13943" y="12312"/>
                </a:lnTo>
                <a:lnTo>
                  <a:pt x="14040" y="12142"/>
                </a:lnTo>
                <a:lnTo>
                  <a:pt x="14113" y="11947"/>
                </a:lnTo>
                <a:lnTo>
                  <a:pt x="14162" y="11753"/>
                </a:lnTo>
                <a:lnTo>
                  <a:pt x="14210" y="11558"/>
                </a:lnTo>
                <a:lnTo>
                  <a:pt x="14210" y="11485"/>
                </a:lnTo>
                <a:lnTo>
                  <a:pt x="14186" y="11412"/>
                </a:lnTo>
                <a:lnTo>
                  <a:pt x="14235" y="11120"/>
                </a:lnTo>
                <a:lnTo>
                  <a:pt x="14283" y="10852"/>
                </a:lnTo>
                <a:lnTo>
                  <a:pt x="14308" y="10268"/>
                </a:lnTo>
                <a:lnTo>
                  <a:pt x="14332" y="9684"/>
                </a:lnTo>
                <a:lnTo>
                  <a:pt x="14356" y="9125"/>
                </a:lnTo>
                <a:lnTo>
                  <a:pt x="14405" y="8298"/>
                </a:lnTo>
                <a:lnTo>
                  <a:pt x="14429" y="7470"/>
                </a:lnTo>
                <a:lnTo>
                  <a:pt x="14429" y="6643"/>
                </a:lnTo>
                <a:lnTo>
                  <a:pt x="14405" y="5791"/>
                </a:lnTo>
                <a:lnTo>
                  <a:pt x="14356" y="5013"/>
                </a:lnTo>
                <a:lnTo>
                  <a:pt x="14283" y="4234"/>
                </a:lnTo>
                <a:lnTo>
                  <a:pt x="14235" y="3455"/>
                </a:lnTo>
                <a:lnTo>
                  <a:pt x="14186" y="2677"/>
                </a:lnTo>
                <a:lnTo>
                  <a:pt x="14186" y="2093"/>
                </a:lnTo>
                <a:lnTo>
                  <a:pt x="14186" y="1509"/>
                </a:lnTo>
                <a:lnTo>
                  <a:pt x="14186" y="901"/>
                </a:lnTo>
                <a:lnTo>
                  <a:pt x="14162" y="609"/>
                </a:lnTo>
                <a:lnTo>
                  <a:pt x="14137" y="317"/>
                </a:lnTo>
                <a:lnTo>
                  <a:pt x="14162" y="244"/>
                </a:lnTo>
                <a:lnTo>
                  <a:pt x="14137" y="171"/>
                </a:lnTo>
                <a:lnTo>
                  <a:pt x="14113" y="122"/>
                </a:lnTo>
                <a:lnTo>
                  <a:pt x="14089" y="73"/>
                </a:lnTo>
                <a:lnTo>
                  <a:pt x="14040" y="25"/>
                </a:lnTo>
                <a:lnTo>
                  <a:pt x="1399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0" name="Google Shape;1010;p48"/>
          <p:cNvSpPr/>
          <p:nvPr/>
        </p:nvSpPr>
        <p:spPr>
          <a:xfrm>
            <a:off x="2678363" y="327801"/>
            <a:ext cx="268576" cy="357373"/>
          </a:xfrm>
          <a:custGeom>
            <a:avLst/>
            <a:gdLst/>
            <a:ahLst/>
            <a:cxnLst/>
            <a:rect l="l" t="t" r="r" b="b"/>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1" name="Google Shape;1011;p48"/>
          <p:cNvSpPr/>
          <p:nvPr/>
        </p:nvSpPr>
        <p:spPr>
          <a:xfrm>
            <a:off x="3190980" y="323539"/>
            <a:ext cx="414830" cy="366421"/>
          </a:xfrm>
          <a:custGeom>
            <a:avLst/>
            <a:gdLst/>
            <a:ahLst/>
            <a:cxnLst/>
            <a:rect l="l" t="t" r="r" b="b"/>
            <a:pathLst>
              <a:path w="18981" h="16766" extrusionOk="0">
                <a:moveTo>
                  <a:pt x="5451" y="5475"/>
                </a:moveTo>
                <a:lnTo>
                  <a:pt x="5257" y="5548"/>
                </a:lnTo>
                <a:lnTo>
                  <a:pt x="5159" y="5597"/>
                </a:lnTo>
                <a:lnTo>
                  <a:pt x="5062" y="5670"/>
                </a:lnTo>
                <a:lnTo>
                  <a:pt x="5013" y="5743"/>
                </a:lnTo>
                <a:lnTo>
                  <a:pt x="4965" y="5816"/>
                </a:lnTo>
                <a:lnTo>
                  <a:pt x="4940" y="5889"/>
                </a:lnTo>
                <a:lnTo>
                  <a:pt x="4965" y="5962"/>
                </a:lnTo>
                <a:lnTo>
                  <a:pt x="5013" y="6011"/>
                </a:lnTo>
                <a:lnTo>
                  <a:pt x="5086" y="6059"/>
                </a:lnTo>
                <a:lnTo>
                  <a:pt x="5208" y="6059"/>
                </a:lnTo>
                <a:lnTo>
                  <a:pt x="5354" y="6035"/>
                </a:lnTo>
                <a:lnTo>
                  <a:pt x="5476" y="6011"/>
                </a:lnTo>
                <a:lnTo>
                  <a:pt x="5695" y="6011"/>
                </a:lnTo>
                <a:lnTo>
                  <a:pt x="5792" y="5986"/>
                </a:lnTo>
                <a:lnTo>
                  <a:pt x="5865" y="5913"/>
                </a:lnTo>
                <a:lnTo>
                  <a:pt x="5914" y="5816"/>
                </a:lnTo>
                <a:lnTo>
                  <a:pt x="5938" y="5743"/>
                </a:lnTo>
                <a:lnTo>
                  <a:pt x="5938" y="5694"/>
                </a:lnTo>
                <a:lnTo>
                  <a:pt x="5889" y="5573"/>
                </a:lnTo>
                <a:lnTo>
                  <a:pt x="5792" y="5500"/>
                </a:lnTo>
                <a:lnTo>
                  <a:pt x="5670" y="5475"/>
                </a:lnTo>
                <a:close/>
                <a:moveTo>
                  <a:pt x="4575" y="5986"/>
                </a:moveTo>
                <a:lnTo>
                  <a:pt x="4454" y="6011"/>
                </a:lnTo>
                <a:lnTo>
                  <a:pt x="4356" y="6035"/>
                </a:lnTo>
                <a:lnTo>
                  <a:pt x="4259" y="6084"/>
                </a:lnTo>
                <a:lnTo>
                  <a:pt x="4113" y="6205"/>
                </a:lnTo>
                <a:lnTo>
                  <a:pt x="4040" y="6254"/>
                </a:lnTo>
                <a:lnTo>
                  <a:pt x="3991" y="6351"/>
                </a:lnTo>
                <a:lnTo>
                  <a:pt x="3967" y="6424"/>
                </a:lnTo>
                <a:lnTo>
                  <a:pt x="3991" y="6522"/>
                </a:lnTo>
                <a:lnTo>
                  <a:pt x="4064" y="6570"/>
                </a:lnTo>
                <a:lnTo>
                  <a:pt x="4162" y="6619"/>
                </a:lnTo>
                <a:lnTo>
                  <a:pt x="4283" y="6595"/>
                </a:lnTo>
                <a:lnTo>
                  <a:pt x="4429" y="6546"/>
                </a:lnTo>
                <a:lnTo>
                  <a:pt x="4527" y="6522"/>
                </a:lnTo>
                <a:lnTo>
                  <a:pt x="4551" y="6497"/>
                </a:lnTo>
                <a:lnTo>
                  <a:pt x="4648" y="6473"/>
                </a:lnTo>
                <a:lnTo>
                  <a:pt x="4721" y="6424"/>
                </a:lnTo>
                <a:lnTo>
                  <a:pt x="4794" y="6327"/>
                </a:lnTo>
                <a:lnTo>
                  <a:pt x="4794" y="6205"/>
                </a:lnTo>
                <a:lnTo>
                  <a:pt x="4770" y="6108"/>
                </a:lnTo>
                <a:lnTo>
                  <a:pt x="4673" y="6035"/>
                </a:lnTo>
                <a:lnTo>
                  <a:pt x="4575" y="5986"/>
                </a:lnTo>
                <a:close/>
                <a:moveTo>
                  <a:pt x="7593" y="5962"/>
                </a:moveTo>
                <a:lnTo>
                  <a:pt x="7495" y="6011"/>
                </a:lnTo>
                <a:lnTo>
                  <a:pt x="7447" y="6059"/>
                </a:lnTo>
                <a:lnTo>
                  <a:pt x="7398" y="6132"/>
                </a:lnTo>
                <a:lnTo>
                  <a:pt x="7398" y="6181"/>
                </a:lnTo>
                <a:lnTo>
                  <a:pt x="7422" y="6254"/>
                </a:lnTo>
                <a:lnTo>
                  <a:pt x="7520" y="6351"/>
                </a:lnTo>
                <a:lnTo>
                  <a:pt x="7593" y="6424"/>
                </a:lnTo>
                <a:lnTo>
                  <a:pt x="7641" y="6449"/>
                </a:lnTo>
                <a:lnTo>
                  <a:pt x="7666" y="6473"/>
                </a:lnTo>
                <a:lnTo>
                  <a:pt x="7690" y="6497"/>
                </a:lnTo>
                <a:lnTo>
                  <a:pt x="7714" y="6546"/>
                </a:lnTo>
                <a:lnTo>
                  <a:pt x="7763" y="6619"/>
                </a:lnTo>
                <a:lnTo>
                  <a:pt x="7787" y="6668"/>
                </a:lnTo>
                <a:lnTo>
                  <a:pt x="7812" y="6692"/>
                </a:lnTo>
                <a:lnTo>
                  <a:pt x="7909" y="6741"/>
                </a:lnTo>
                <a:lnTo>
                  <a:pt x="8031" y="6741"/>
                </a:lnTo>
                <a:lnTo>
                  <a:pt x="8128" y="6716"/>
                </a:lnTo>
                <a:lnTo>
                  <a:pt x="8201" y="6643"/>
                </a:lnTo>
                <a:lnTo>
                  <a:pt x="8250" y="6546"/>
                </a:lnTo>
                <a:lnTo>
                  <a:pt x="8250" y="6449"/>
                </a:lnTo>
                <a:lnTo>
                  <a:pt x="8225" y="6351"/>
                </a:lnTo>
                <a:lnTo>
                  <a:pt x="8177" y="6254"/>
                </a:lnTo>
                <a:lnTo>
                  <a:pt x="8104" y="6181"/>
                </a:lnTo>
                <a:lnTo>
                  <a:pt x="8006" y="6108"/>
                </a:lnTo>
                <a:lnTo>
                  <a:pt x="7909" y="6035"/>
                </a:lnTo>
                <a:lnTo>
                  <a:pt x="7812" y="5986"/>
                </a:lnTo>
                <a:lnTo>
                  <a:pt x="7690" y="5962"/>
                </a:lnTo>
                <a:close/>
                <a:moveTo>
                  <a:pt x="3578" y="6741"/>
                </a:moveTo>
                <a:lnTo>
                  <a:pt x="3456" y="6765"/>
                </a:lnTo>
                <a:lnTo>
                  <a:pt x="3359" y="6814"/>
                </a:lnTo>
                <a:lnTo>
                  <a:pt x="3286" y="6887"/>
                </a:lnTo>
                <a:lnTo>
                  <a:pt x="3189" y="6960"/>
                </a:lnTo>
                <a:lnTo>
                  <a:pt x="3140" y="7081"/>
                </a:lnTo>
                <a:lnTo>
                  <a:pt x="3091" y="7179"/>
                </a:lnTo>
                <a:lnTo>
                  <a:pt x="3067" y="7300"/>
                </a:lnTo>
                <a:lnTo>
                  <a:pt x="3067" y="7398"/>
                </a:lnTo>
                <a:lnTo>
                  <a:pt x="3091" y="7446"/>
                </a:lnTo>
                <a:lnTo>
                  <a:pt x="3116" y="7471"/>
                </a:lnTo>
                <a:lnTo>
                  <a:pt x="3189" y="7519"/>
                </a:lnTo>
                <a:lnTo>
                  <a:pt x="3286" y="7544"/>
                </a:lnTo>
                <a:lnTo>
                  <a:pt x="3359" y="7519"/>
                </a:lnTo>
                <a:lnTo>
                  <a:pt x="3481" y="7446"/>
                </a:lnTo>
                <a:lnTo>
                  <a:pt x="3554" y="7325"/>
                </a:lnTo>
                <a:lnTo>
                  <a:pt x="3627" y="7276"/>
                </a:lnTo>
                <a:lnTo>
                  <a:pt x="3651" y="7252"/>
                </a:lnTo>
                <a:lnTo>
                  <a:pt x="3700" y="7227"/>
                </a:lnTo>
                <a:lnTo>
                  <a:pt x="3773" y="7179"/>
                </a:lnTo>
                <a:lnTo>
                  <a:pt x="3821" y="7106"/>
                </a:lnTo>
                <a:lnTo>
                  <a:pt x="3821" y="7033"/>
                </a:lnTo>
                <a:lnTo>
                  <a:pt x="3821" y="6935"/>
                </a:lnTo>
                <a:lnTo>
                  <a:pt x="3797" y="6862"/>
                </a:lnTo>
                <a:lnTo>
                  <a:pt x="3724" y="6789"/>
                </a:lnTo>
                <a:lnTo>
                  <a:pt x="3651" y="6765"/>
                </a:lnTo>
                <a:lnTo>
                  <a:pt x="3578" y="6741"/>
                </a:lnTo>
                <a:close/>
                <a:moveTo>
                  <a:pt x="16863" y="4526"/>
                </a:moveTo>
                <a:lnTo>
                  <a:pt x="16766" y="4575"/>
                </a:lnTo>
                <a:lnTo>
                  <a:pt x="16693" y="4624"/>
                </a:lnTo>
                <a:lnTo>
                  <a:pt x="16620" y="4697"/>
                </a:lnTo>
                <a:lnTo>
                  <a:pt x="16498" y="4843"/>
                </a:lnTo>
                <a:lnTo>
                  <a:pt x="16401" y="5037"/>
                </a:lnTo>
                <a:lnTo>
                  <a:pt x="16158" y="5500"/>
                </a:lnTo>
                <a:lnTo>
                  <a:pt x="15914" y="5962"/>
                </a:lnTo>
                <a:lnTo>
                  <a:pt x="15647" y="5816"/>
                </a:lnTo>
                <a:lnTo>
                  <a:pt x="15501" y="5719"/>
                </a:lnTo>
                <a:lnTo>
                  <a:pt x="15355" y="5670"/>
                </a:lnTo>
                <a:lnTo>
                  <a:pt x="15233" y="5646"/>
                </a:lnTo>
                <a:lnTo>
                  <a:pt x="15087" y="5597"/>
                </a:lnTo>
                <a:lnTo>
                  <a:pt x="15038" y="5573"/>
                </a:lnTo>
                <a:lnTo>
                  <a:pt x="15014" y="5573"/>
                </a:lnTo>
                <a:lnTo>
                  <a:pt x="14917" y="5621"/>
                </a:lnTo>
                <a:lnTo>
                  <a:pt x="14892" y="5646"/>
                </a:lnTo>
                <a:lnTo>
                  <a:pt x="14844" y="5694"/>
                </a:lnTo>
                <a:lnTo>
                  <a:pt x="14844" y="5767"/>
                </a:lnTo>
                <a:lnTo>
                  <a:pt x="14868" y="5840"/>
                </a:lnTo>
                <a:lnTo>
                  <a:pt x="14892" y="5913"/>
                </a:lnTo>
                <a:lnTo>
                  <a:pt x="15087" y="6059"/>
                </a:lnTo>
                <a:lnTo>
                  <a:pt x="15282" y="6181"/>
                </a:lnTo>
                <a:lnTo>
                  <a:pt x="15671" y="6424"/>
                </a:lnTo>
                <a:lnTo>
                  <a:pt x="15355" y="6984"/>
                </a:lnTo>
                <a:lnTo>
                  <a:pt x="15160" y="7252"/>
                </a:lnTo>
                <a:lnTo>
                  <a:pt x="14965" y="7519"/>
                </a:lnTo>
                <a:lnTo>
                  <a:pt x="14941" y="7592"/>
                </a:lnTo>
                <a:lnTo>
                  <a:pt x="14941" y="7641"/>
                </a:lnTo>
                <a:lnTo>
                  <a:pt x="14941" y="7714"/>
                </a:lnTo>
                <a:lnTo>
                  <a:pt x="14965" y="7763"/>
                </a:lnTo>
                <a:lnTo>
                  <a:pt x="15014" y="7836"/>
                </a:lnTo>
                <a:lnTo>
                  <a:pt x="15063" y="7860"/>
                </a:lnTo>
                <a:lnTo>
                  <a:pt x="15111" y="7884"/>
                </a:lnTo>
                <a:lnTo>
                  <a:pt x="15184" y="7909"/>
                </a:lnTo>
                <a:lnTo>
                  <a:pt x="15257" y="7884"/>
                </a:lnTo>
                <a:lnTo>
                  <a:pt x="15355" y="7860"/>
                </a:lnTo>
                <a:lnTo>
                  <a:pt x="15501" y="7763"/>
                </a:lnTo>
                <a:lnTo>
                  <a:pt x="15622" y="7641"/>
                </a:lnTo>
                <a:lnTo>
                  <a:pt x="15744" y="7471"/>
                </a:lnTo>
                <a:lnTo>
                  <a:pt x="15866" y="7276"/>
                </a:lnTo>
                <a:lnTo>
                  <a:pt x="15963" y="7081"/>
                </a:lnTo>
                <a:lnTo>
                  <a:pt x="16133" y="6716"/>
                </a:lnTo>
                <a:lnTo>
                  <a:pt x="16328" y="6862"/>
                </a:lnTo>
                <a:lnTo>
                  <a:pt x="16523" y="7008"/>
                </a:lnTo>
                <a:lnTo>
                  <a:pt x="16742" y="7106"/>
                </a:lnTo>
                <a:lnTo>
                  <a:pt x="16839" y="7130"/>
                </a:lnTo>
                <a:lnTo>
                  <a:pt x="16961" y="7154"/>
                </a:lnTo>
                <a:lnTo>
                  <a:pt x="17034" y="7130"/>
                </a:lnTo>
                <a:lnTo>
                  <a:pt x="17082" y="7106"/>
                </a:lnTo>
                <a:lnTo>
                  <a:pt x="17131" y="7057"/>
                </a:lnTo>
                <a:lnTo>
                  <a:pt x="17155" y="7008"/>
                </a:lnTo>
                <a:lnTo>
                  <a:pt x="17180" y="6960"/>
                </a:lnTo>
                <a:lnTo>
                  <a:pt x="17180" y="6887"/>
                </a:lnTo>
                <a:lnTo>
                  <a:pt x="17155" y="6814"/>
                </a:lnTo>
                <a:lnTo>
                  <a:pt x="17131" y="6765"/>
                </a:lnTo>
                <a:lnTo>
                  <a:pt x="16961" y="6619"/>
                </a:lnTo>
                <a:lnTo>
                  <a:pt x="16766" y="6497"/>
                </a:lnTo>
                <a:lnTo>
                  <a:pt x="16377" y="6254"/>
                </a:lnTo>
                <a:lnTo>
                  <a:pt x="16644" y="5670"/>
                </a:lnTo>
                <a:lnTo>
                  <a:pt x="16766" y="5427"/>
                </a:lnTo>
                <a:lnTo>
                  <a:pt x="16912" y="5183"/>
                </a:lnTo>
                <a:lnTo>
                  <a:pt x="17034" y="4916"/>
                </a:lnTo>
                <a:lnTo>
                  <a:pt x="17082" y="4770"/>
                </a:lnTo>
                <a:lnTo>
                  <a:pt x="17082" y="4648"/>
                </a:lnTo>
                <a:lnTo>
                  <a:pt x="17082" y="4599"/>
                </a:lnTo>
                <a:lnTo>
                  <a:pt x="17058" y="4551"/>
                </a:lnTo>
                <a:lnTo>
                  <a:pt x="17009" y="4526"/>
                </a:lnTo>
                <a:close/>
                <a:moveTo>
                  <a:pt x="8420" y="6838"/>
                </a:moveTo>
                <a:lnTo>
                  <a:pt x="8371" y="6862"/>
                </a:lnTo>
                <a:lnTo>
                  <a:pt x="8298" y="6911"/>
                </a:lnTo>
                <a:lnTo>
                  <a:pt x="8274" y="6984"/>
                </a:lnTo>
                <a:lnTo>
                  <a:pt x="8250" y="7081"/>
                </a:lnTo>
                <a:lnTo>
                  <a:pt x="8274" y="7179"/>
                </a:lnTo>
                <a:lnTo>
                  <a:pt x="8298" y="7276"/>
                </a:lnTo>
                <a:lnTo>
                  <a:pt x="8347" y="7373"/>
                </a:lnTo>
                <a:lnTo>
                  <a:pt x="8420" y="7519"/>
                </a:lnTo>
                <a:lnTo>
                  <a:pt x="8444" y="7665"/>
                </a:lnTo>
                <a:lnTo>
                  <a:pt x="8444" y="7763"/>
                </a:lnTo>
                <a:lnTo>
                  <a:pt x="8493" y="7836"/>
                </a:lnTo>
                <a:lnTo>
                  <a:pt x="8566" y="7909"/>
                </a:lnTo>
                <a:lnTo>
                  <a:pt x="8663" y="7933"/>
                </a:lnTo>
                <a:lnTo>
                  <a:pt x="8761" y="7957"/>
                </a:lnTo>
                <a:lnTo>
                  <a:pt x="8882" y="7909"/>
                </a:lnTo>
                <a:lnTo>
                  <a:pt x="8980" y="7836"/>
                </a:lnTo>
                <a:lnTo>
                  <a:pt x="9004" y="7787"/>
                </a:lnTo>
                <a:lnTo>
                  <a:pt x="9028" y="7738"/>
                </a:lnTo>
                <a:lnTo>
                  <a:pt x="9028" y="7592"/>
                </a:lnTo>
                <a:lnTo>
                  <a:pt x="9004" y="7446"/>
                </a:lnTo>
                <a:lnTo>
                  <a:pt x="8955" y="7325"/>
                </a:lnTo>
                <a:lnTo>
                  <a:pt x="8882" y="7179"/>
                </a:lnTo>
                <a:lnTo>
                  <a:pt x="8809" y="7057"/>
                </a:lnTo>
                <a:lnTo>
                  <a:pt x="8712" y="6960"/>
                </a:lnTo>
                <a:lnTo>
                  <a:pt x="8663" y="6911"/>
                </a:lnTo>
                <a:lnTo>
                  <a:pt x="8615" y="6862"/>
                </a:lnTo>
                <a:lnTo>
                  <a:pt x="8542" y="6838"/>
                </a:lnTo>
                <a:close/>
                <a:moveTo>
                  <a:pt x="16255" y="7495"/>
                </a:moveTo>
                <a:lnTo>
                  <a:pt x="16206" y="7544"/>
                </a:lnTo>
                <a:lnTo>
                  <a:pt x="16158" y="7592"/>
                </a:lnTo>
                <a:lnTo>
                  <a:pt x="16158" y="7714"/>
                </a:lnTo>
                <a:lnTo>
                  <a:pt x="16158" y="7836"/>
                </a:lnTo>
                <a:lnTo>
                  <a:pt x="16206" y="7982"/>
                </a:lnTo>
                <a:lnTo>
                  <a:pt x="16231" y="8030"/>
                </a:lnTo>
                <a:lnTo>
                  <a:pt x="16279" y="8079"/>
                </a:lnTo>
                <a:lnTo>
                  <a:pt x="16304" y="8103"/>
                </a:lnTo>
                <a:lnTo>
                  <a:pt x="16377" y="8128"/>
                </a:lnTo>
                <a:lnTo>
                  <a:pt x="16474" y="8128"/>
                </a:lnTo>
                <a:lnTo>
                  <a:pt x="16523" y="8103"/>
                </a:lnTo>
                <a:lnTo>
                  <a:pt x="16547" y="8055"/>
                </a:lnTo>
                <a:lnTo>
                  <a:pt x="16571" y="8006"/>
                </a:lnTo>
                <a:lnTo>
                  <a:pt x="16571" y="7957"/>
                </a:lnTo>
                <a:lnTo>
                  <a:pt x="16547" y="7836"/>
                </a:lnTo>
                <a:lnTo>
                  <a:pt x="16523" y="7738"/>
                </a:lnTo>
                <a:lnTo>
                  <a:pt x="16474" y="7641"/>
                </a:lnTo>
                <a:lnTo>
                  <a:pt x="16401" y="7544"/>
                </a:lnTo>
                <a:lnTo>
                  <a:pt x="16328" y="7495"/>
                </a:lnTo>
                <a:close/>
                <a:moveTo>
                  <a:pt x="2897" y="7836"/>
                </a:moveTo>
                <a:lnTo>
                  <a:pt x="2799" y="7860"/>
                </a:lnTo>
                <a:lnTo>
                  <a:pt x="2702" y="7909"/>
                </a:lnTo>
                <a:lnTo>
                  <a:pt x="2629" y="7982"/>
                </a:lnTo>
                <a:lnTo>
                  <a:pt x="2556" y="8079"/>
                </a:lnTo>
                <a:lnTo>
                  <a:pt x="2507" y="8201"/>
                </a:lnTo>
                <a:lnTo>
                  <a:pt x="2507" y="8347"/>
                </a:lnTo>
                <a:lnTo>
                  <a:pt x="2507" y="8468"/>
                </a:lnTo>
                <a:lnTo>
                  <a:pt x="2556" y="8517"/>
                </a:lnTo>
                <a:lnTo>
                  <a:pt x="2580" y="8566"/>
                </a:lnTo>
                <a:lnTo>
                  <a:pt x="2678" y="8614"/>
                </a:lnTo>
                <a:lnTo>
                  <a:pt x="2799" y="8614"/>
                </a:lnTo>
                <a:lnTo>
                  <a:pt x="2848" y="8590"/>
                </a:lnTo>
                <a:lnTo>
                  <a:pt x="2897" y="8566"/>
                </a:lnTo>
                <a:lnTo>
                  <a:pt x="2970" y="8493"/>
                </a:lnTo>
                <a:lnTo>
                  <a:pt x="3018" y="8420"/>
                </a:lnTo>
                <a:lnTo>
                  <a:pt x="3116" y="8274"/>
                </a:lnTo>
                <a:lnTo>
                  <a:pt x="3140" y="8152"/>
                </a:lnTo>
                <a:lnTo>
                  <a:pt x="3140" y="8055"/>
                </a:lnTo>
                <a:lnTo>
                  <a:pt x="3091" y="7957"/>
                </a:lnTo>
                <a:lnTo>
                  <a:pt x="3018" y="7884"/>
                </a:lnTo>
                <a:lnTo>
                  <a:pt x="2897" y="7836"/>
                </a:lnTo>
                <a:close/>
                <a:moveTo>
                  <a:pt x="8955" y="8152"/>
                </a:moveTo>
                <a:lnTo>
                  <a:pt x="8882" y="8201"/>
                </a:lnTo>
                <a:lnTo>
                  <a:pt x="8858" y="8274"/>
                </a:lnTo>
                <a:lnTo>
                  <a:pt x="8858" y="8371"/>
                </a:lnTo>
                <a:lnTo>
                  <a:pt x="8858" y="8468"/>
                </a:lnTo>
                <a:lnTo>
                  <a:pt x="8907" y="8639"/>
                </a:lnTo>
                <a:lnTo>
                  <a:pt x="8955" y="8760"/>
                </a:lnTo>
                <a:lnTo>
                  <a:pt x="8980" y="8858"/>
                </a:lnTo>
                <a:lnTo>
                  <a:pt x="9053" y="8955"/>
                </a:lnTo>
                <a:lnTo>
                  <a:pt x="9101" y="9004"/>
                </a:lnTo>
                <a:lnTo>
                  <a:pt x="9150" y="9028"/>
                </a:lnTo>
                <a:lnTo>
                  <a:pt x="9296" y="9028"/>
                </a:lnTo>
                <a:lnTo>
                  <a:pt x="9369" y="8979"/>
                </a:lnTo>
                <a:lnTo>
                  <a:pt x="9393" y="8931"/>
                </a:lnTo>
                <a:lnTo>
                  <a:pt x="9418" y="8858"/>
                </a:lnTo>
                <a:lnTo>
                  <a:pt x="9418" y="8785"/>
                </a:lnTo>
                <a:lnTo>
                  <a:pt x="9393" y="8639"/>
                </a:lnTo>
                <a:lnTo>
                  <a:pt x="9369" y="8614"/>
                </a:lnTo>
                <a:lnTo>
                  <a:pt x="9345" y="8517"/>
                </a:lnTo>
                <a:lnTo>
                  <a:pt x="9247" y="8322"/>
                </a:lnTo>
                <a:lnTo>
                  <a:pt x="9199" y="8225"/>
                </a:lnTo>
                <a:lnTo>
                  <a:pt x="9101" y="8176"/>
                </a:lnTo>
                <a:lnTo>
                  <a:pt x="9028" y="8152"/>
                </a:lnTo>
                <a:close/>
                <a:moveTo>
                  <a:pt x="16352" y="8541"/>
                </a:moveTo>
                <a:lnTo>
                  <a:pt x="16279" y="8566"/>
                </a:lnTo>
                <a:lnTo>
                  <a:pt x="16231" y="8614"/>
                </a:lnTo>
                <a:lnTo>
                  <a:pt x="16206" y="8663"/>
                </a:lnTo>
                <a:lnTo>
                  <a:pt x="16182" y="8736"/>
                </a:lnTo>
                <a:lnTo>
                  <a:pt x="16182" y="8858"/>
                </a:lnTo>
                <a:lnTo>
                  <a:pt x="16206" y="8979"/>
                </a:lnTo>
                <a:lnTo>
                  <a:pt x="16231" y="9174"/>
                </a:lnTo>
                <a:lnTo>
                  <a:pt x="16255" y="9296"/>
                </a:lnTo>
                <a:lnTo>
                  <a:pt x="16304" y="9369"/>
                </a:lnTo>
                <a:lnTo>
                  <a:pt x="16401" y="9417"/>
                </a:lnTo>
                <a:lnTo>
                  <a:pt x="16498" y="9417"/>
                </a:lnTo>
                <a:lnTo>
                  <a:pt x="16596" y="9393"/>
                </a:lnTo>
                <a:lnTo>
                  <a:pt x="16669" y="9320"/>
                </a:lnTo>
                <a:lnTo>
                  <a:pt x="16693" y="9223"/>
                </a:lnTo>
                <a:lnTo>
                  <a:pt x="16693" y="9101"/>
                </a:lnTo>
                <a:lnTo>
                  <a:pt x="16644" y="8882"/>
                </a:lnTo>
                <a:lnTo>
                  <a:pt x="16596" y="8760"/>
                </a:lnTo>
                <a:lnTo>
                  <a:pt x="16547" y="8639"/>
                </a:lnTo>
                <a:lnTo>
                  <a:pt x="16523" y="8590"/>
                </a:lnTo>
                <a:lnTo>
                  <a:pt x="16474" y="8541"/>
                </a:lnTo>
                <a:close/>
                <a:moveTo>
                  <a:pt x="2434" y="9077"/>
                </a:moveTo>
                <a:lnTo>
                  <a:pt x="2337" y="9101"/>
                </a:lnTo>
                <a:lnTo>
                  <a:pt x="2264" y="9125"/>
                </a:lnTo>
                <a:lnTo>
                  <a:pt x="2191" y="9198"/>
                </a:lnTo>
                <a:lnTo>
                  <a:pt x="2142" y="9271"/>
                </a:lnTo>
                <a:lnTo>
                  <a:pt x="2118" y="9369"/>
                </a:lnTo>
                <a:lnTo>
                  <a:pt x="2094" y="9515"/>
                </a:lnTo>
                <a:lnTo>
                  <a:pt x="2094" y="9612"/>
                </a:lnTo>
                <a:lnTo>
                  <a:pt x="2094" y="9685"/>
                </a:lnTo>
                <a:lnTo>
                  <a:pt x="2118" y="9782"/>
                </a:lnTo>
                <a:lnTo>
                  <a:pt x="2191" y="9831"/>
                </a:lnTo>
                <a:lnTo>
                  <a:pt x="2240" y="9879"/>
                </a:lnTo>
                <a:lnTo>
                  <a:pt x="2337" y="9904"/>
                </a:lnTo>
                <a:lnTo>
                  <a:pt x="2410" y="9879"/>
                </a:lnTo>
                <a:lnTo>
                  <a:pt x="2483" y="9831"/>
                </a:lnTo>
                <a:lnTo>
                  <a:pt x="2556" y="9733"/>
                </a:lnTo>
                <a:lnTo>
                  <a:pt x="2580" y="9612"/>
                </a:lnTo>
                <a:lnTo>
                  <a:pt x="2653" y="9417"/>
                </a:lnTo>
                <a:lnTo>
                  <a:pt x="2653" y="9320"/>
                </a:lnTo>
                <a:lnTo>
                  <a:pt x="2653" y="9247"/>
                </a:lnTo>
                <a:lnTo>
                  <a:pt x="2605" y="9174"/>
                </a:lnTo>
                <a:lnTo>
                  <a:pt x="2532" y="9125"/>
                </a:lnTo>
                <a:lnTo>
                  <a:pt x="2434" y="9077"/>
                </a:lnTo>
                <a:close/>
                <a:moveTo>
                  <a:pt x="9272" y="9296"/>
                </a:moveTo>
                <a:lnTo>
                  <a:pt x="9199" y="9344"/>
                </a:lnTo>
                <a:lnTo>
                  <a:pt x="9101" y="9417"/>
                </a:lnTo>
                <a:lnTo>
                  <a:pt x="9077" y="9539"/>
                </a:lnTo>
                <a:lnTo>
                  <a:pt x="9053" y="9661"/>
                </a:lnTo>
                <a:lnTo>
                  <a:pt x="9077" y="9782"/>
                </a:lnTo>
                <a:lnTo>
                  <a:pt x="9126" y="9904"/>
                </a:lnTo>
                <a:lnTo>
                  <a:pt x="9174" y="10001"/>
                </a:lnTo>
                <a:lnTo>
                  <a:pt x="9247" y="10123"/>
                </a:lnTo>
                <a:lnTo>
                  <a:pt x="9320" y="10196"/>
                </a:lnTo>
                <a:lnTo>
                  <a:pt x="9393" y="10220"/>
                </a:lnTo>
                <a:lnTo>
                  <a:pt x="9442" y="10220"/>
                </a:lnTo>
                <a:lnTo>
                  <a:pt x="9564" y="10196"/>
                </a:lnTo>
                <a:lnTo>
                  <a:pt x="9612" y="10147"/>
                </a:lnTo>
                <a:lnTo>
                  <a:pt x="9661" y="10123"/>
                </a:lnTo>
                <a:lnTo>
                  <a:pt x="9685" y="10050"/>
                </a:lnTo>
                <a:lnTo>
                  <a:pt x="9685" y="10001"/>
                </a:lnTo>
                <a:lnTo>
                  <a:pt x="9685" y="9904"/>
                </a:lnTo>
                <a:lnTo>
                  <a:pt x="9637" y="9806"/>
                </a:lnTo>
                <a:lnTo>
                  <a:pt x="9539" y="9636"/>
                </a:lnTo>
                <a:lnTo>
                  <a:pt x="9515" y="9515"/>
                </a:lnTo>
                <a:lnTo>
                  <a:pt x="9442" y="9393"/>
                </a:lnTo>
                <a:lnTo>
                  <a:pt x="9393" y="9344"/>
                </a:lnTo>
                <a:lnTo>
                  <a:pt x="9345" y="9320"/>
                </a:lnTo>
                <a:lnTo>
                  <a:pt x="9272" y="9296"/>
                </a:lnTo>
                <a:close/>
                <a:moveTo>
                  <a:pt x="16231" y="9855"/>
                </a:moveTo>
                <a:lnTo>
                  <a:pt x="16231" y="9879"/>
                </a:lnTo>
                <a:lnTo>
                  <a:pt x="16182" y="9904"/>
                </a:lnTo>
                <a:lnTo>
                  <a:pt x="16133" y="9952"/>
                </a:lnTo>
                <a:lnTo>
                  <a:pt x="16060" y="10098"/>
                </a:lnTo>
                <a:lnTo>
                  <a:pt x="16012" y="10293"/>
                </a:lnTo>
                <a:lnTo>
                  <a:pt x="16012" y="10390"/>
                </a:lnTo>
                <a:lnTo>
                  <a:pt x="16012" y="10463"/>
                </a:lnTo>
                <a:lnTo>
                  <a:pt x="16085" y="10561"/>
                </a:lnTo>
                <a:lnTo>
                  <a:pt x="16182" y="10634"/>
                </a:lnTo>
                <a:lnTo>
                  <a:pt x="16304" y="10634"/>
                </a:lnTo>
                <a:lnTo>
                  <a:pt x="16352" y="10609"/>
                </a:lnTo>
                <a:lnTo>
                  <a:pt x="16401" y="10561"/>
                </a:lnTo>
                <a:lnTo>
                  <a:pt x="16450" y="10488"/>
                </a:lnTo>
                <a:lnTo>
                  <a:pt x="16474" y="10415"/>
                </a:lnTo>
                <a:lnTo>
                  <a:pt x="16498" y="10244"/>
                </a:lnTo>
                <a:lnTo>
                  <a:pt x="16498" y="10147"/>
                </a:lnTo>
                <a:lnTo>
                  <a:pt x="16498" y="10050"/>
                </a:lnTo>
                <a:lnTo>
                  <a:pt x="16474" y="9952"/>
                </a:lnTo>
                <a:lnTo>
                  <a:pt x="16425" y="9879"/>
                </a:lnTo>
                <a:lnTo>
                  <a:pt x="16328" y="9855"/>
                </a:lnTo>
                <a:close/>
                <a:moveTo>
                  <a:pt x="2167" y="10244"/>
                </a:moveTo>
                <a:lnTo>
                  <a:pt x="2045" y="10269"/>
                </a:lnTo>
                <a:lnTo>
                  <a:pt x="1972" y="10317"/>
                </a:lnTo>
                <a:lnTo>
                  <a:pt x="1875" y="10463"/>
                </a:lnTo>
                <a:lnTo>
                  <a:pt x="1826" y="10634"/>
                </a:lnTo>
                <a:lnTo>
                  <a:pt x="1802" y="10804"/>
                </a:lnTo>
                <a:lnTo>
                  <a:pt x="1850" y="10926"/>
                </a:lnTo>
                <a:lnTo>
                  <a:pt x="1923" y="11023"/>
                </a:lnTo>
                <a:lnTo>
                  <a:pt x="1948" y="11072"/>
                </a:lnTo>
                <a:lnTo>
                  <a:pt x="2021" y="11096"/>
                </a:lnTo>
                <a:lnTo>
                  <a:pt x="2118" y="11096"/>
                </a:lnTo>
                <a:lnTo>
                  <a:pt x="2191" y="11072"/>
                </a:lnTo>
                <a:lnTo>
                  <a:pt x="2215" y="11023"/>
                </a:lnTo>
                <a:lnTo>
                  <a:pt x="2288" y="10950"/>
                </a:lnTo>
                <a:lnTo>
                  <a:pt x="2313" y="10877"/>
                </a:lnTo>
                <a:lnTo>
                  <a:pt x="2337" y="10780"/>
                </a:lnTo>
                <a:lnTo>
                  <a:pt x="2337" y="10755"/>
                </a:lnTo>
                <a:lnTo>
                  <a:pt x="2337" y="10731"/>
                </a:lnTo>
                <a:lnTo>
                  <a:pt x="2386" y="10658"/>
                </a:lnTo>
                <a:lnTo>
                  <a:pt x="2410" y="10561"/>
                </a:lnTo>
                <a:lnTo>
                  <a:pt x="2434" y="10488"/>
                </a:lnTo>
                <a:lnTo>
                  <a:pt x="2410" y="10390"/>
                </a:lnTo>
                <a:lnTo>
                  <a:pt x="2337" y="10317"/>
                </a:lnTo>
                <a:lnTo>
                  <a:pt x="2264" y="10269"/>
                </a:lnTo>
                <a:lnTo>
                  <a:pt x="2167" y="10244"/>
                </a:lnTo>
                <a:close/>
                <a:moveTo>
                  <a:pt x="9661" y="10512"/>
                </a:moveTo>
                <a:lnTo>
                  <a:pt x="9612" y="10536"/>
                </a:lnTo>
                <a:lnTo>
                  <a:pt x="9539" y="10609"/>
                </a:lnTo>
                <a:lnTo>
                  <a:pt x="9491" y="10658"/>
                </a:lnTo>
                <a:lnTo>
                  <a:pt x="9491" y="10731"/>
                </a:lnTo>
                <a:lnTo>
                  <a:pt x="9491" y="10877"/>
                </a:lnTo>
                <a:lnTo>
                  <a:pt x="9539" y="11023"/>
                </a:lnTo>
                <a:lnTo>
                  <a:pt x="9588" y="11169"/>
                </a:lnTo>
                <a:lnTo>
                  <a:pt x="9637" y="11242"/>
                </a:lnTo>
                <a:lnTo>
                  <a:pt x="9710" y="11315"/>
                </a:lnTo>
                <a:lnTo>
                  <a:pt x="9783" y="11339"/>
                </a:lnTo>
                <a:lnTo>
                  <a:pt x="9880" y="11339"/>
                </a:lnTo>
                <a:lnTo>
                  <a:pt x="9977" y="11291"/>
                </a:lnTo>
                <a:lnTo>
                  <a:pt x="10026" y="11218"/>
                </a:lnTo>
                <a:lnTo>
                  <a:pt x="10075" y="11120"/>
                </a:lnTo>
                <a:lnTo>
                  <a:pt x="10050" y="11023"/>
                </a:lnTo>
                <a:lnTo>
                  <a:pt x="10002" y="10877"/>
                </a:lnTo>
                <a:lnTo>
                  <a:pt x="9929" y="10731"/>
                </a:lnTo>
                <a:lnTo>
                  <a:pt x="9831" y="10609"/>
                </a:lnTo>
                <a:lnTo>
                  <a:pt x="9783" y="10561"/>
                </a:lnTo>
                <a:lnTo>
                  <a:pt x="9710" y="10536"/>
                </a:lnTo>
                <a:lnTo>
                  <a:pt x="9661" y="10512"/>
                </a:lnTo>
                <a:close/>
                <a:moveTo>
                  <a:pt x="15987" y="10999"/>
                </a:moveTo>
                <a:lnTo>
                  <a:pt x="15890" y="11047"/>
                </a:lnTo>
                <a:lnTo>
                  <a:pt x="15817" y="11120"/>
                </a:lnTo>
                <a:lnTo>
                  <a:pt x="15720" y="11291"/>
                </a:lnTo>
                <a:lnTo>
                  <a:pt x="15598" y="11461"/>
                </a:lnTo>
                <a:lnTo>
                  <a:pt x="15525" y="11631"/>
                </a:lnTo>
                <a:lnTo>
                  <a:pt x="15525" y="11729"/>
                </a:lnTo>
                <a:lnTo>
                  <a:pt x="15549" y="11802"/>
                </a:lnTo>
                <a:lnTo>
                  <a:pt x="15598" y="11850"/>
                </a:lnTo>
                <a:lnTo>
                  <a:pt x="15647" y="11899"/>
                </a:lnTo>
                <a:lnTo>
                  <a:pt x="15720" y="11948"/>
                </a:lnTo>
                <a:lnTo>
                  <a:pt x="15793" y="11948"/>
                </a:lnTo>
                <a:lnTo>
                  <a:pt x="15866" y="11923"/>
                </a:lnTo>
                <a:lnTo>
                  <a:pt x="15939" y="11875"/>
                </a:lnTo>
                <a:lnTo>
                  <a:pt x="16036" y="11704"/>
                </a:lnTo>
                <a:lnTo>
                  <a:pt x="16109" y="11510"/>
                </a:lnTo>
                <a:lnTo>
                  <a:pt x="16182" y="11315"/>
                </a:lnTo>
                <a:lnTo>
                  <a:pt x="16206" y="11218"/>
                </a:lnTo>
                <a:lnTo>
                  <a:pt x="16206" y="11120"/>
                </a:lnTo>
                <a:lnTo>
                  <a:pt x="16182" y="11047"/>
                </a:lnTo>
                <a:lnTo>
                  <a:pt x="16133" y="11023"/>
                </a:lnTo>
                <a:lnTo>
                  <a:pt x="16060" y="10999"/>
                </a:lnTo>
                <a:close/>
                <a:moveTo>
                  <a:pt x="1996" y="11437"/>
                </a:moveTo>
                <a:lnTo>
                  <a:pt x="1948" y="11461"/>
                </a:lnTo>
                <a:lnTo>
                  <a:pt x="1875" y="11485"/>
                </a:lnTo>
                <a:lnTo>
                  <a:pt x="1826" y="11558"/>
                </a:lnTo>
                <a:lnTo>
                  <a:pt x="1802" y="11607"/>
                </a:lnTo>
                <a:lnTo>
                  <a:pt x="1777" y="11680"/>
                </a:lnTo>
                <a:lnTo>
                  <a:pt x="1777" y="11826"/>
                </a:lnTo>
                <a:lnTo>
                  <a:pt x="1777" y="11899"/>
                </a:lnTo>
                <a:lnTo>
                  <a:pt x="1802" y="12021"/>
                </a:lnTo>
                <a:lnTo>
                  <a:pt x="1850" y="12094"/>
                </a:lnTo>
                <a:lnTo>
                  <a:pt x="1899" y="12142"/>
                </a:lnTo>
                <a:lnTo>
                  <a:pt x="1972" y="12167"/>
                </a:lnTo>
                <a:lnTo>
                  <a:pt x="2069" y="12167"/>
                </a:lnTo>
                <a:lnTo>
                  <a:pt x="2118" y="12142"/>
                </a:lnTo>
                <a:lnTo>
                  <a:pt x="2191" y="12094"/>
                </a:lnTo>
                <a:lnTo>
                  <a:pt x="2215" y="12021"/>
                </a:lnTo>
                <a:lnTo>
                  <a:pt x="2264" y="11875"/>
                </a:lnTo>
                <a:lnTo>
                  <a:pt x="2288" y="11753"/>
                </a:lnTo>
                <a:lnTo>
                  <a:pt x="2288" y="11680"/>
                </a:lnTo>
                <a:lnTo>
                  <a:pt x="2288" y="11607"/>
                </a:lnTo>
                <a:lnTo>
                  <a:pt x="2264" y="11534"/>
                </a:lnTo>
                <a:lnTo>
                  <a:pt x="2215" y="11485"/>
                </a:lnTo>
                <a:lnTo>
                  <a:pt x="2142" y="11437"/>
                </a:lnTo>
                <a:close/>
                <a:moveTo>
                  <a:pt x="10221" y="11753"/>
                </a:moveTo>
                <a:lnTo>
                  <a:pt x="10123" y="11802"/>
                </a:lnTo>
                <a:lnTo>
                  <a:pt x="10075" y="11875"/>
                </a:lnTo>
                <a:lnTo>
                  <a:pt x="10075" y="11996"/>
                </a:lnTo>
                <a:lnTo>
                  <a:pt x="10123" y="12094"/>
                </a:lnTo>
                <a:lnTo>
                  <a:pt x="10172" y="12191"/>
                </a:lnTo>
                <a:lnTo>
                  <a:pt x="10342" y="12337"/>
                </a:lnTo>
                <a:lnTo>
                  <a:pt x="10440" y="12410"/>
                </a:lnTo>
                <a:lnTo>
                  <a:pt x="10561" y="12483"/>
                </a:lnTo>
                <a:lnTo>
                  <a:pt x="10683" y="12532"/>
                </a:lnTo>
                <a:lnTo>
                  <a:pt x="10829" y="12532"/>
                </a:lnTo>
                <a:lnTo>
                  <a:pt x="10926" y="12507"/>
                </a:lnTo>
                <a:lnTo>
                  <a:pt x="10999" y="12459"/>
                </a:lnTo>
                <a:lnTo>
                  <a:pt x="11048" y="12386"/>
                </a:lnTo>
                <a:lnTo>
                  <a:pt x="11072" y="12313"/>
                </a:lnTo>
                <a:lnTo>
                  <a:pt x="11072" y="12240"/>
                </a:lnTo>
                <a:lnTo>
                  <a:pt x="11048" y="12167"/>
                </a:lnTo>
                <a:lnTo>
                  <a:pt x="10975" y="12094"/>
                </a:lnTo>
                <a:lnTo>
                  <a:pt x="10902" y="12045"/>
                </a:lnTo>
                <a:lnTo>
                  <a:pt x="10756" y="12021"/>
                </a:lnTo>
                <a:lnTo>
                  <a:pt x="10634" y="11948"/>
                </a:lnTo>
                <a:lnTo>
                  <a:pt x="10488" y="11826"/>
                </a:lnTo>
                <a:lnTo>
                  <a:pt x="10415" y="11777"/>
                </a:lnTo>
                <a:lnTo>
                  <a:pt x="10318" y="11753"/>
                </a:lnTo>
                <a:close/>
                <a:moveTo>
                  <a:pt x="15306" y="11996"/>
                </a:moveTo>
                <a:lnTo>
                  <a:pt x="15257" y="12045"/>
                </a:lnTo>
                <a:lnTo>
                  <a:pt x="15136" y="12167"/>
                </a:lnTo>
                <a:lnTo>
                  <a:pt x="15014" y="12288"/>
                </a:lnTo>
                <a:lnTo>
                  <a:pt x="14868" y="12386"/>
                </a:lnTo>
                <a:lnTo>
                  <a:pt x="14795" y="12434"/>
                </a:lnTo>
                <a:lnTo>
                  <a:pt x="14722" y="12483"/>
                </a:lnTo>
                <a:lnTo>
                  <a:pt x="14698" y="12532"/>
                </a:lnTo>
                <a:lnTo>
                  <a:pt x="14698" y="12605"/>
                </a:lnTo>
                <a:lnTo>
                  <a:pt x="14722" y="12653"/>
                </a:lnTo>
                <a:lnTo>
                  <a:pt x="14746" y="12678"/>
                </a:lnTo>
                <a:lnTo>
                  <a:pt x="14868" y="12726"/>
                </a:lnTo>
                <a:lnTo>
                  <a:pt x="14990" y="12726"/>
                </a:lnTo>
                <a:lnTo>
                  <a:pt x="15111" y="12702"/>
                </a:lnTo>
                <a:lnTo>
                  <a:pt x="15209" y="12629"/>
                </a:lnTo>
                <a:lnTo>
                  <a:pt x="15330" y="12556"/>
                </a:lnTo>
                <a:lnTo>
                  <a:pt x="15428" y="12483"/>
                </a:lnTo>
                <a:lnTo>
                  <a:pt x="15501" y="12386"/>
                </a:lnTo>
                <a:lnTo>
                  <a:pt x="15574" y="12288"/>
                </a:lnTo>
                <a:lnTo>
                  <a:pt x="15598" y="12215"/>
                </a:lnTo>
                <a:lnTo>
                  <a:pt x="15598" y="12142"/>
                </a:lnTo>
                <a:lnTo>
                  <a:pt x="15574" y="12094"/>
                </a:lnTo>
                <a:lnTo>
                  <a:pt x="15525" y="12045"/>
                </a:lnTo>
                <a:lnTo>
                  <a:pt x="15452" y="11996"/>
                </a:lnTo>
                <a:close/>
                <a:moveTo>
                  <a:pt x="14114" y="12605"/>
                </a:moveTo>
                <a:lnTo>
                  <a:pt x="14041" y="12629"/>
                </a:lnTo>
                <a:lnTo>
                  <a:pt x="13968" y="12678"/>
                </a:lnTo>
                <a:lnTo>
                  <a:pt x="13895" y="12726"/>
                </a:lnTo>
                <a:lnTo>
                  <a:pt x="13797" y="12751"/>
                </a:lnTo>
                <a:lnTo>
                  <a:pt x="13700" y="12751"/>
                </a:lnTo>
                <a:lnTo>
                  <a:pt x="13578" y="12775"/>
                </a:lnTo>
                <a:lnTo>
                  <a:pt x="13481" y="12848"/>
                </a:lnTo>
                <a:lnTo>
                  <a:pt x="13432" y="12872"/>
                </a:lnTo>
                <a:lnTo>
                  <a:pt x="13408" y="12921"/>
                </a:lnTo>
                <a:lnTo>
                  <a:pt x="13408" y="12970"/>
                </a:lnTo>
                <a:lnTo>
                  <a:pt x="13432" y="13018"/>
                </a:lnTo>
                <a:lnTo>
                  <a:pt x="13457" y="13091"/>
                </a:lnTo>
                <a:lnTo>
                  <a:pt x="13505" y="13116"/>
                </a:lnTo>
                <a:lnTo>
                  <a:pt x="13603" y="13164"/>
                </a:lnTo>
                <a:lnTo>
                  <a:pt x="13724" y="13189"/>
                </a:lnTo>
                <a:lnTo>
                  <a:pt x="13870" y="13189"/>
                </a:lnTo>
                <a:lnTo>
                  <a:pt x="14016" y="13164"/>
                </a:lnTo>
                <a:lnTo>
                  <a:pt x="14162" y="13091"/>
                </a:lnTo>
                <a:lnTo>
                  <a:pt x="14284" y="12994"/>
                </a:lnTo>
                <a:lnTo>
                  <a:pt x="14333" y="12945"/>
                </a:lnTo>
                <a:lnTo>
                  <a:pt x="14357" y="12872"/>
                </a:lnTo>
                <a:lnTo>
                  <a:pt x="14357" y="12799"/>
                </a:lnTo>
                <a:lnTo>
                  <a:pt x="14357" y="12726"/>
                </a:lnTo>
                <a:lnTo>
                  <a:pt x="14333" y="12678"/>
                </a:lnTo>
                <a:lnTo>
                  <a:pt x="14284" y="12653"/>
                </a:lnTo>
                <a:lnTo>
                  <a:pt x="14235" y="12605"/>
                </a:lnTo>
                <a:close/>
                <a:moveTo>
                  <a:pt x="6668" y="512"/>
                </a:moveTo>
                <a:lnTo>
                  <a:pt x="6887" y="755"/>
                </a:lnTo>
                <a:lnTo>
                  <a:pt x="7130" y="950"/>
                </a:lnTo>
                <a:lnTo>
                  <a:pt x="7398" y="1120"/>
                </a:lnTo>
                <a:lnTo>
                  <a:pt x="7666" y="1290"/>
                </a:lnTo>
                <a:lnTo>
                  <a:pt x="8250" y="1558"/>
                </a:lnTo>
                <a:lnTo>
                  <a:pt x="8834" y="1801"/>
                </a:lnTo>
                <a:lnTo>
                  <a:pt x="9320" y="2020"/>
                </a:lnTo>
                <a:lnTo>
                  <a:pt x="9807" y="2215"/>
                </a:lnTo>
                <a:lnTo>
                  <a:pt x="10780" y="2604"/>
                </a:lnTo>
                <a:lnTo>
                  <a:pt x="11194" y="2799"/>
                </a:lnTo>
                <a:lnTo>
                  <a:pt x="11559" y="3018"/>
                </a:lnTo>
                <a:lnTo>
                  <a:pt x="11729" y="3115"/>
                </a:lnTo>
                <a:lnTo>
                  <a:pt x="11924" y="3188"/>
                </a:lnTo>
                <a:lnTo>
                  <a:pt x="12094" y="3261"/>
                </a:lnTo>
                <a:lnTo>
                  <a:pt x="12240" y="3358"/>
                </a:lnTo>
                <a:lnTo>
                  <a:pt x="12264" y="3407"/>
                </a:lnTo>
                <a:lnTo>
                  <a:pt x="12313" y="3456"/>
                </a:lnTo>
                <a:lnTo>
                  <a:pt x="12410" y="3480"/>
                </a:lnTo>
                <a:lnTo>
                  <a:pt x="12435" y="3942"/>
                </a:lnTo>
                <a:lnTo>
                  <a:pt x="11851" y="3650"/>
                </a:lnTo>
                <a:lnTo>
                  <a:pt x="11389" y="3407"/>
                </a:lnTo>
                <a:lnTo>
                  <a:pt x="11170" y="3310"/>
                </a:lnTo>
                <a:lnTo>
                  <a:pt x="10926" y="3237"/>
                </a:lnTo>
                <a:lnTo>
                  <a:pt x="10878" y="3237"/>
                </a:lnTo>
                <a:lnTo>
                  <a:pt x="10853" y="3261"/>
                </a:lnTo>
                <a:lnTo>
                  <a:pt x="10853" y="3285"/>
                </a:lnTo>
                <a:lnTo>
                  <a:pt x="10853" y="3310"/>
                </a:lnTo>
                <a:lnTo>
                  <a:pt x="11024" y="3480"/>
                </a:lnTo>
                <a:lnTo>
                  <a:pt x="11218" y="3626"/>
                </a:lnTo>
                <a:lnTo>
                  <a:pt x="11608" y="3869"/>
                </a:lnTo>
                <a:lnTo>
                  <a:pt x="12045" y="4113"/>
                </a:lnTo>
                <a:lnTo>
                  <a:pt x="12459" y="4307"/>
                </a:lnTo>
                <a:lnTo>
                  <a:pt x="12483" y="4818"/>
                </a:lnTo>
                <a:lnTo>
                  <a:pt x="12337" y="4770"/>
                </a:lnTo>
                <a:lnTo>
                  <a:pt x="12216" y="4721"/>
                </a:lnTo>
                <a:lnTo>
                  <a:pt x="12021" y="4672"/>
                </a:lnTo>
                <a:lnTo>
                  <a:pt x="11729" y="4526"/>
                </a:lnTo>
                <a:lnTo>
                  <a:pt x="11413" y="4380"/>
                </a:lnTo>
                <a:lnTo>
                  <a:pt x="11218" y="4259"/>
                </a:lnTo>
                <a:lnTo>
                  <a:pt x="11121" y="4234"/>
                </a:lnTo>
                <a:lnTo>
                  <a:pt x="11024" y="4210"/>
                </a:lnTo>
                <a:lnTo>
                  <a:pt x="10975" y="4210"/>
                </a:lnTo>
                <a:lnTo>
                  <a:pt x="10951" y="4259"/>
                </a:lnTo>
                <a:lnTo>
                  <a:pt x="10951" y="4283"/>
                </a:lnTo>
                <a:lnTo>
                  <a:pt x="10951" y="4332"/>
                </a:lnTo>
                <a:lnTo>
                  <a:pt x="11024" y="4429"/>
                </a:lnTo>
                <a:lnTo>
                  <a:pt x="11121" y="4526"/>
                </a:lnTo>
                <a:lnTo>
                  <a:pt x="11218" y="4599"/>
                </a:lnTo>
                <a:lnTo>
                  <a:pt x="11340" y="4672"/>
                </a:lnTo>
                <a:lnTo>
                  <a:pt x="11608" y="4818"/>
                </a:lnTo>
                <a:lnTo>
                  <a:pt x="11826" y="4916"/>
                </a:lnTo>
                <a:lnTo>
                  <a:pt x="12143" y="5037"/>
                </a:lnTo>
                <a:lnTo>
                  <a:pt x="12313" y="5086"/>
                </a:lnTo>
                <a:lnTo>
                  <a:pt x="12410" y="5086"/>
                </a:lnTo>
                <a:lnTo>
                  <a:pt x="12483" y="5062"/>
                </a:lnTo>
                <a:lnTo>
                  <a:pt x="12483" y="5743"/>
                </a:lnTo>
                <a:lnTo>
                  <a:pt x="12289" y="5621"/>
                </a:lnTo>
                <a:lnTo>
                  <a:pt x="12094" y="5475"/>
                </a:lnTo>
                <a:lnTo>
                  <a:pt x="11608" y="5256"/>
                </a:lnTo>
                <a:lnTo>
                  <a:pt x="11194" y="5110"/>
                </a:lnTo>
                <a:lnTo>
                  <a:pt x="11024" y="5062"/>
                </a:lnTo>
                <a:lnTo>
                  <a:pt x="10926" y="5062"/>
                </a:lnTo>
                <a:lnTo>
                  <a:pt x="10902" y="5086"/>
                </a:lnTo>
                <a:lnTo>
                  <a:pt x="10878" y="5110"/>
                </a:lnTo>
                <a:lnTo>
                  <a:pt x="10951" y="5232"/>
                </a:lnTo>
                <a:lnTo>
                  <a:pt x="11024" y="5305"/>
                </a:lnTo>
                <a:lnTo>
                  <a:pt x="11121" y="5378"/>
                </a:lnTo>
                <a:lnTo>
                  <a:pt x="11267" y="5451"/>
                </a:lnTo>
                <a:lnTo>
                  <a:pt x="11535" y="5548"/>
                </a:lnTo>
                <a:lnTo>
                  <a:pt x="11754" y="5646"/>
                </a:lnTo>
                <a:lnTo>
                  <a:pt x="12094" y="5792"/>
                </a:lnTo>
                <a:lnTo>
                  <a:pt x="12240" y="5889"/>
                </a:lnTo>
                <a:lnTo>
                  <a:pt x="12386" y="6011"/>
                </a:lnTo>
                <a:lnTo>
                  <a:pt x="12483" y="6108"/>
                </a:lnTo>
                <a:lnTo>
                  <a:pt x="12483" y="6254"/>
                </a:lnTo>
                <a:lnTo>
                  <a:pt x="12337" y="6157"/>
                </a:lnTo>
                <a:lnTo>
                  <a:pt x="12191" y="6084"/>
                </a:lnTo>
                <a:lnTo>
                  <a:pt x="11899" y="5938"/>
                </a:lnTo>
                <a:lnTo>
                  <a:pt x="11705" y="5816"/>
                </a:lnTo>
                <a:lnTo>
                  <a:pt x="11510" y="5743"/>
                </a:lnTo>
                <a:lnTo>
                  <a:pt x="11291" y="5670"/>
                </a:lnTo>
                <a:lnTo>
                  <a:pt x="11194" y="5670"/>
                </a:lnTo>
                <a:lnTo>
                  <a:pt x="11097" y="5694"/>
                </a:lnTo>
                <a:lnTo>
                  <a:pt x="11072" y="5694"/>
                </a:lnTo>
                <a:lnTo>
                  <a:pt x="11072" y="5719"/>
                </a:lnTo>
                <a:lnTo>
                  <a:pt x="11145" y="5816"/>
                </a:lnTo>
                <a:lnTo>
                  <a:pt x="11218" y="5889"/>
                </a:lnTo>
                <a:lnTo>
                  <a:pt x="11413" y="6035"/>
                </a:lnTo>
                <a:lnTo>
                  <a:pt x="11826" y="6254"/>
                </a:lnTo>
                <a:lnTo>
                  <a:pt x="12143" y="6449"/>
                </a:lnTo>
                <a:lnTo>
                  <a:pt x="12289" y="6522"/>
                </a:lnTo>
                <a:lnTo>
                  <a:pt x="12459" y="6570"/>
                </a:lnTo>
                <a:lnTo>
                  <a:pt x="12459" y="6838"/>
                </a:lnTo>
                <a:lnTo>
                  <a:pt x="12459" y="6862"/>
                </a:lnTo>
                <a:lnTo>
                  <a:pt x="12337" y="6765"/>
                </a:lnTo>
                <a:lnTo>
                  <a:pt x="12216" y="6668"/>
                </a:lnTo>
                <a:lnTo>
                  <a:pt x="12094" y="6619"/>
                </a:lnTo>
                <a:lnTo>
                  <a:pt x="11924" y="6546"/>
                </a:lnTo>
                <a:lnTo>
                  <a:pt x="11729" y="6473"/>
                </a:lnTo>
                <a:lnTo>
                  <a:pt x="11486" y="6424"/>
                </a:lnTo>
                <a:lnTo>
                  <a:pt x="11267" y="6376"/>
                </a:lnTo>
                <a:lnTo>
                  <a:pt x="11072" y="6303"/>
                </a:lnTo>
                <a:lnTo>
                  <a:pt x="11048" y="6303"/>
                </a:lnTo>
                <a:lnTo>
                  <a:pt x="11048" y="6327"/>
                </a:lnTo>
                <a:lnTo>
                  <a:pt x="11145" y="6449"/>
                </a:lnTo>
                <a:lnTo>
                  <a:pt x="11267" y="6546"/>
                </a:lnTo>
                <a:lnTo>
                  <a:pt x="11389" y="6619"/>
                </a:lnTo>
                <a:lnTo>
                  <a:pt x="11535" y="6692"/>
                </a:lnTo>
                <a:lnTo>
                  <a:pt x="11948" y="6862"/>
                </a:lnTo>
                <a:lnTo>
                  <a:pt x="12143" y="6960"/>
                </a:lnTo>
                <a:lnTo>
                  <a:pt x="12216" y="7033"/>
                </a:lnTo>
                <a:lnTo>
                  <a:pt x="12289" y="7106"/>
                </a:lnTo>
                <a:lnTo>
                  <a:pt x="12362" y="7179"/>
                </a:lnTo>
                <a:lnTo>
                  <a:pt x="12459" y="7179"/>
                </a:lnTo>
                <a:lnTo>
                  <a:pt x="12459" y="7592"/>
                </a:lnTo>
                <a:lnTo>
                  <a:pt x="12264" y="7495"/>
                </a:lnTo>
                <a:lnTo>
                  <a:pt x="12070" y="7422"/>
                </a:lnTo>
                <a:lnTo>
                  <a:pt x="11802" y="7349"/>
                </a:lnTo>
                <a:lnTo>
                  <a:pt x="11389" y="7106"/>
                </a:lnTo>
                <a:lnTo>
                  <a:pt x="11121" y="7008"/>
                </a:lnTo>
                <a:lnTo>
                  <a:pt x="11024" y="6984"/>
                </a:lnTo>
                <a:lnTo>
                  <a:pt x="10999" y="6984"/>
                </a:lnTo>
                <a:lnTo>
                  <a:pt x="10975" y="7008"/>
                </a:lnTo>
                <a:lnTo>
                  <a:pt x="10975" y="7057"/>
                </a:lnTo>
                <a:lnTo>
                  <a:pt x="10975" y="7106"/>
                </a:lnTo>
                <a:lnTo>
                  <a:pt x="10999" y="7227"/>
                </a:lnTo>
                <a:lnTo>
                  <a:pt x="11097" y="7325"/>
                </a:lnTo>
                <a:lnTo>
                  <a:pt x="11194" y="7398"/>
                </a:lnTo>
                <a:lnTo>
                  <a:pt x="11437" y="7544"/>
                </a:lnTo>
                <a:lnTo>
                  <a:pt x="11632" y="7641"/>
                </a:lnTo>
                <a:lnTo>
                  <a:pt x="11997" y="7836"/>
                </a:lnTo>
                <a:lnTo>
                  <a:pt x="12240" y="7909"/>
                </a:lnTo>
                <a:lnTo>
                  <a:pt x="12362" y="7933"/>
                </a:lnTo>
                <a:lnTo>
                  <a:pt x="12459" y="7957"/>
                </a:lnTo>
                <a:lnTo>
                  <a:pt x="12459" y="8298"/>
                </a:lnTo>
                <a:lnTo>
                  <a:pt x="12216" y="8176"/>
                </a:lnTo>
                <a:lnTo>
                  <a:pt x="11972" y="8055"/>
                </a:lnTo>
                <a:lnTo>
                  <a:pt x="11754" y="7909"/>
                </a:lnTo>
                <a:lnTo>
                  <a:pt x="11535" y="7738"/>
                </a:lnTo>
                <a:lnTo>
                  <a:pt x="11413" y="7665"/>
                </a:lnTo>
                <a:lnTo>
                  <a:pt x="11291" y="7617"/>
                </a:lnTo>
                <a:lnTo>
                  <a:pt x="11170" y="7592"/>
                </a:lnTo>
                <a:lnTo>
                  <a:pt x="11048" y="7568"/>
                </a:lnTo>
                <a:lnTo>
                  <a:pt x="11048" y="7592"/>
                </a:lnTo>
                <a:lnTo>
                  <a:pt x="11024" y="7617"/>
                </a:lnTo>
                <a:lnTo>
                  <a:pt x="11072" y="7714"/>
                </a:lnTo>
                <a:lnTo>
                  <a:pt x="11145" y="7836"/>
                </a:lnTo>
                <a:lnTo>
                  <a:pt x="11243" y="7933"/>
                </a:lnTo>
                <a:lnTo>
                  <a:pt x="11364" y="8006"/>
                </a:lnTo>
                <a:lnTo>
                  <a:pt x="11583" y="8176"/>
                </a:lnTo>
                <a:lnTo>
                  <a:pt x="11802" y="8322"/>
                </a:lnTo>
                <a:lnTo>
                  <a:pt x="12118" y="8493"/>
                </a:lnTo>
                <a:lnTo>
                  <a:pt x="12289" y="8590"/>
                </a:lnTo>
                <a:lnTo>
                  <a:pt x="12459" y="8663"/>
                </a:lnTo>
                <a:lnTo>
                  <a:pt x="12483" y="9101"/>
                </a:lnTo>
                <a:lnTo>
                  <a:pt x="12435" y="9028"/>
                </a:lnTo>
                <a:lnTo>
                  <a:pt x="12386" y="8979"/>
                </a:lnTo>
                <a:lnTo>
                  <a:pt x="12216" y="8882"/>
                </a:lnTo>
                <a:lnTo>
                  <a:pt x="11899" y="8736"/>
                </a:lnTo>
                <a:lnTo>
                  <a:pt x="11559" y="8517"/>
                </a:lnTo>
                <a:lnTo>
                  <a:pt x="11364" y="8420"/>
                </a:lnTo>
                <a:lnTo>
                  <a:pt x="11291" y="8395"/>
                </a:lnTo>
                <a:lnTo>
                  <a:pt x="11194" y="8371"/>
                </a:lnTo>
                <a:lnTo>
                  <a:pt x="11170" y="8371"/>
                </a:lnTo>
                <a:lnTo>
                  <a:pt x="11170" y="8395"/>
                </a:lnTo>
                <a:lnTo>
                  <a:pt x="11194" y="8493"/>
                </a:lnTo>
                <a:lnTo>
                  <a:pt x="11218" y="8566"/>
                </a:lnTo>
                <a:lnTo>
                  <a:pt x="11364" y="8712"/>
                </a:lnTo>
                <a:lnTo>
                  <a:pt x="11535" y="8858"/>
                </a:lnTo>
                <a:lnTo>
                  <a:pt x="11681" y="8955"/>
                </a:lnTo>
                <a:lnTo>
                  <a:pt x="11851" y="9052"/>
                </a:lnTo>
                <a:lnTo>
                  <a:pt x="12070" y="9174"/>
                </a:lnTo>
                <a:lnTo>
                  <a:pt x="12167" y="9223"/>
                </a:lnTo>
                <a:lnTo>
                  <a:pt x="12264" y="9247"/>
                </a:lnTo>
                <a:lnTo>
                  <a:pt x="12362" y="9247"/>
                </a:lnTo>
                <a:lnTo>
                  <a:pt x="12459" y="9223"/>
                </a:lnTo>
                <a:lnTo>
                  <a:pt x="12483" y="9198"/>
                </a:lnTo>
                <a:lnTo>
                  <a:pt x="12508" y="10025"/>
                </a:lnTo>
                <a:lnTo>
                  <a:pt x="12386" y="9879"/>
                </a:lnTo>
                <a:lnTo>
                  <a:pt x="12240" y="9758"/>
                </a:lnTo>
                <a:lnTo>
                  <a:pt x="11924" y="9515"/>
                </a:lnTo>
                <a:lnTo>
                  <a:pt x="11608" y="9296"/>
                </a:lnTo>
                <a:lnTo>
                  <a:pt x="11267" y="9101"/>
                </a:lnTo>
                <a:lnTo>
                  <a:pt x="11243" y="9077"/>
                </a:lnTo>
                <a:lnTo>
                  <a:pt x="11218" y="9101"/>
                </a:lnTo>
                <a:lnTo>
                  <a:pt x="11218" y="9125"/>
                </a:lnTo>
                <a:lnTo>
                  <a:pt x="11218" y="9150"/>
                </a:lnTo>
                <a:lnTo>
                  <a:pt x="11340" y="9296"/>
                </a:lnTo>
                <a:lnTo>
                  <a:pt x="11462" y="9466"/>
                </a:lnTo>
                <a:lnTo>
                  <a:pt x="11608" y="9612"/>
                </a:lnTo>
                <a:lnTo>
                  <a:pt x="11754" y="9733"/>
                </a:lnTo>
                <a:lnTo>
                  <a:pt x="11924" y="9855"/>
                </a:lnTo>
                <a:lnTo>
                  <a:pt x="12094" y="9952"/>
                </a:lnTo>
                <a:lnTo>
                  <a:pt x="12289" y="10050"/>
                </a:lnTo>
                <a:lnTo>
                  <a:pt x="12459" y="10098"/>
                </a:lnTo>
                <a:lnTo>
                  <a:pt x="12508" y="10098"/>
                </a:lnTo>
                <a:lnTo>
                  <a:pt x="12508" y="10488"/>
                </a:lnTo>
                <a:lnTo>
                  <a:pt x="12289" y="10317"/>
                </a:lnTo>
                <a:lnTo>
                  <a:pt x="11802" y="10001"/>
                </a:lnTo>
                <a:lnTo>
                  <a:pt x="11608" y="9855"/>
                </a:lnTo>
                <a:lnTo>
                  <a:pt x="11486" y="9782"/>
                </a:lnTo>
                <a:lnTo>
                  <a:pt x="11389" y="9733"/>
                </a:lnTo>
                <a:lnTo>
                  <a:pt x="11364" y="9758"/>
                </a:lnTo>
                <a:lnTo>
                  <a:pt x="11364" y="9855"/>
                </a:lnTo>
                <a:lnTo>
                  <a:pt x="11389" y="9952"/>
                </a:lnTo>
                <a:lnTo>
                  <a:pt x="11437" y="10050"/>
                </a:lnTo>
                <a:lnTo>
                  <a:pt x="11510" y="10147"/>
                </a:lnTo>
                <a:lnTo>
                  <a:pt x="11681" y="10317"/>
                </a:lnTo>
                <a:lnTo>
                  <a:pt x="11851" y="10439"/>
                </a:lnTo>
                <a:lnTo>
                  <a:pt x="12094" y="10585"/>
                </a:lnTo>
                <a:lnTo>
                  <a:pt x="12313" y="10780"/>
                </a:lnTo>
                <a:lnTo>
                  <a:pt x="12410" y="10877"/>
                </a:lnTo>
                <a:lnTo>
                  <a:pt x="12508" y="10999"/>
                </a:lnTo>
                <a:lnTo>
                  <a:pt x="12483" y="11291"/>
                </a:lnTo>
                <a:lnTo>
                  <a:pt x="11875" y="10901"/>
                </a:lnTo>
                <a:lnTo>
                  <a:pt x="11705" y="10780"/>
                </a:lnTo>
                <a:lnTo>
                  <a:pt x="11535" y="10658"/>
                </a:lnTo>
                <a:lnTo>
                  <a:pt x="11462" y="10609"/>
                </a:lnTo>
                <a:lnTo>
                  <a:pt x="11364" y="10585"/>
                </a:lnTo>
                <a:lnTo>
                  <a:pt x="11267" y="10561"/>
                </a:lnTo>
                <a:lnTo>
                  <a:pt x="11145" y="10585"/>
                </a:lnTo>
                <a:lnTo>
                  <a:pt x="11121" y="10609"/>
                </a:lnTo>
                <a:lnTo>
                  <a:pt x="11145" y="10634"/>
                </a:lnTo>
                <a:lnTo>
                  <a:pt x="11291" y="10780"/>
                </a:lnTo>
                <a:lnTo>
                  <a:pt x="11413" y="10926"/>
                </a:lnTo>
                <a:lnTo>
                  <a:pt x="11535" y="11072"/>
                </a:lnTo>
                <a:lnTo>
                  <a:pt x="11705" y="11218"/>
                </a:lnTo>
                <a:lnTo>
                  <a:pt x="12070" y="11485"/>
                </a:lnTo>
                <a:lnTo>
                  <a:pt x="12483" y="11729"/>
                </a:lnTo>
                <a:lnTo>
                  <a:pt x="12459" y="12094"/>
                </a:lnTo>
                <a:lnTo>
                  <a:pt x="12191" y="11923"/>
                </a:lnTo>
                <a:lnTo>
                  <a:pt x="11948" y="11777"/>
                </a:lnTo>
                <a:lnTo>
                  <a:pt x="11559" y="11558"/>
                </a:lnTo>
                <a:lnTo>
                  <a:pt x="11170" y="11388"/>
                </a:lnTo>
                <a:lnTo>
                  <a:pt x="11145" y="11388"/>
                </a:lnTo>
                <a:lnTo>
                  <a:pt x="11145" y="11485"/>
                </a:lnTo>
                <a:lnTo>
                  <a:pt x="11170" y="11558"/>
                </a:lnTo>
                <a:lnTo>
                  <a:pt x="11243" y="11704"/>
                </a:lnTo>
                <a:lnTo>
                  <a:pt x="11364" y="11850"/>
                </a:lnTo>
                <a:lnTo>
                  <a:pt x="11510" y="11948"/>
                </a:lnTo>
                <a:lnTo>
                  <a:pt x="11754" y="12118"/>
                </a:lnTo>
                <a:lnTo>
                  <a:pt x="12021" y="12288"/>
                </a:lnTo>
                <a:lnTo>
                  <a:pt x="12216" y="12434"/>
                </a:lnTo>
                <a:lnTo>
                  <a:pt x="12435" y="12556"/>
                </a:lnTo>
                <a:lnTo>
                  <a:pt x="12435" y="12799"/>
                </a:lnTo>
                <a:lnTo>
                  <a:pt x="12337" y="12824"/>
                </a:lnTo>
                <a:lnTo>
                  <a:pt x="12264" y="12848"/>
                </a:lnTo>
                <a:lnTo>
                  <a:pt x="12143" y="12775"/>
                </a:lnTo>
                <a:lnTo>
                  <a:pt x="11972" y="12629"/>
                </a:lnTo>
                <a:lnTo>
                  <a:pt x="11802" y="12507"/>
                </a:lnTo>
                <a:lnTo>
                  <a:pt x="11632" y="12361"/>
                </a:lnTo>
                <a:lnTo>
                  <a:pt x="11462" y="12240"/>
                </a:lnTo>
                <a:lnTo>
                  <a:pt x="11413" y="12240"/>
                </a:lnTo>
                <a:lnTo>
                  <a:pt x="11413" y="12288"/>
                </a:lnTo>
                <a:lnTo>
                  <a:pt x="11413" y="12361"/>
                </a:lnTo>
                <a:lnTo>
                  <a:pt x="11413" y="12434"/>
                </a:lnTo>
                <a:lnTo>
                  <a:pt x="11486" y="12605"/>
                </a:lnTo>
                <a:lnTo>
                  <a:pt x="11389" y="12605"/>
                </a:lnTo>
                <a:lnTo>
                  <a:pt x="11267" y="12653"/>
                </a:lnTo>
                <a:lnTo>
                  <a:pt x="11243" y="12678"/>
                </a:lnTo>
                <a:lnTo>
                  <a:pt x="11218" y="12726"/>
                </a:lnTo>
                <a:lnTo>
                  <a:pt x="11218" y="12775"/>
                </a:lnTo>
                <a:lnTo>
                  <a:pt x="11218" y="12848"/>
                </a:lnTo>
                <a:lnTo>
                  <a:pt x="11291" y="12921"/>
                </a:lnTo>
                <a:lnTo>
                  <a:pt x="11364" y="12994"/>
                </a:lnTo>
                <a:lnTo>
                  <a:pt x="11486" y="13043"/>
                </a:lnTo>
                <a:lnTo>
                  <a:pt x="11583" y="13091"/>
                </a:lnTo>
                <a:lnTo>
                  <a:pt x="11705" y="13140"/>
                </a:lnTo>
                <a:lnTo>
                  <a:pt x="11802" y="13140"/>
                </a:lnTo>
                <a:lnTo>
                  <a:pt x="11924" y="13116"/>
                </a:lnTo>
                <a:lnTo>
                  <a:pt x="12021" y="13067"/>
                </a:lnTo>
                <a:lnTo>
                  <a:pt x="12240" y="13189"/>
                </a:lnTo>
                <a:lnTo>
                  <a:pt x="12410" y="13335"/>
                </a:lnTo>
                <a:lnTo>
                  <a:pt x="12386" y="13602"/>
                </a:lnTo>
                <a:lnTo>
                  <a:pt x="11802" y="13286"/>
                </a:lnTo>
                <a:lnTo>
                  <a:pt x="11510" y="13140"/>
                </a:lnTo>
                <a:lnTo>
                  <a:pt x="11194" y="13018"/>
                </a:lnTo>
                <a:lnTo>
                  <a:pt x="11170" y="13018"/>
                </a:lnTo>
                <a:lnTo>
                  <a:pt x="11145" y="13116"/>
                </a:lnTo>
                <a:lnTo>
                  <a:pt x="11170" y="13213"/>
                </a:lnTo>
                <a:lnTo>
                  <a:pt x="11218" y="13286"/>
                </a:lnTo>
                <a:lnTo>
                  <a:pt x="11291" y="13359"/>
                </a:lnTo>
                <a:lnTo>
                  <a:pt x="11437" y="13456"/>
                </a:lnTo>
                <a:lnTo>
                  <a:pt x="11608" y="13529"/>
                </a:lnTo>
                <a:lnTo>
                  <a:pt x="11802" y="13651"/>
                </a:lnTo>
                <a:lnTo>
                  <a:pt x="11997" y="13773"/>
                </a:lnTo>
                <a:lnTo>
                  <a:pt x="12191" y="13894"/>
                </a:lnTo>
                <a:lnTo>
                  <a:pt x="12386" y="14016"/>
                </a:lnTo>
                <a:lnTo>
                  <a:pt x="12386" y="14332"/>
                </a:lnTo>
                <a:lnTo>
                  <a:pt x="11851" y="13943"/>
                </a:lnTo>
                <a:lnTo>
                  <a:pt x="11705" y="13846"/>
                </a:lnTo>
                <a:lnTo>
                  <a:pt x="11510" y="13724"/>
                </a:lnTo>
                <a:lnTo>
                  <a:pt x="11413" y="13700"/>
                </a:lnTo>
                <a:lnTo>
                  <a:pt x="11316" y="13675"/>
                </a:lnTo>
                <a:lnTo>
                  <a:pt x="11218" y="13675"/>
                </a:lnTo>
                <a:lnTo>
                  <a:pt x="11121" y="13700"/>
                </a:lnTo>
                <a:lnTo>
                  <a:pt x="11121" y="13724"/>
                </a:lnTo>
                <a:lnTo>
                  <a:pt x="11121" y="13748"/>
                </a:lnTo>
                <a:lnTo>
                  <a:pt x="11145" y="13821"/>
                </a:lnTo>
                <a:lnTo>
                  <a:pt x="11218" y="13919"/>
                </a:lnTo>
                <a:lnTo>
                  <a:pt x="11364" y="14040"/>
                </a:lnTo>
                <a:lnTo>
                  <a:pt x="11729" y="14284"/>
                </a:lnTo>
                <a:lnTo>
                  <a:pt x="12045" y="14551"/>
                </a:lnTo>
                <a:lnTo>
                  <a:pt x="12191" y="14673"/>
                </a:lnTo>
                <a:lnTo>
                  <a:pt x="12386" y="14795"/>
                </a:lnTo>
                <a:lnTo>
                  <a:pt x="12386" y="15281"/>
                </a:lnTo>
                <a:lnTo>
                  <a:pt x="12289" y="15184"/>
                </a:lnTo>
                <a:lnTo>
                  <a:pt x="12167" y="15087"/>
                </a:lnTo>
                <a:lnTo>
                  <a:pt x="12021" y="14916"/>
                </a:lnTo>
                <a:lnTo>
                  <a:pt x="11851" y="14746"/>
                </a:lnTo>
                <a:lnTo>
                  <a:pt x="11656" y="14600"/>
                </a:lnTo>
                <a:lnTo>
                  <a:pt x="11413" y="14503"/>
                </a:lnTo>
                <a:lnTo>
                  <a:pt x="11170" y="14430"/>
                </a:lnTo>
                <a:lnTo>
                  <a:pt x="10926" y="14430"/>
                </a:lnTo>
                <a:lnTo>
                  <a:pt x="10902" y="14454"/>
                </a:lnTo>
                <a:lnTo>
                  <a:pt x="10902" y="14478"/>
                </a:lnTo>
                <a:lnTo>
                  <a:pt x="10975" y="14551"/>
                </a:lnTo>
                <a:lnTo>
                  <a:pt x="11024" y="14600"/>
                </a:lnTo>
                <a:lnTo>
                  <a:pt x="11194" y="14697"/>
                </a:lnTo>
                <a:lnTo>
                  <a:pt x="11462" y="14892"/>
                </a:lnTo>
                <a:lnTo>
                  <a:pt x="11608" y="14989"/>
                </a:lnTo>
                <a:lnTo>
                  <a:pt x="11729" y="15111"/>
                </a:lnTo>
                <a:lnTo>
                  <a:pt x="11875" y="15281"/>
                </a:lnTo>
                <a:lnTo>
                  <a:pt x="12021" y="15452"/>
                </a:lnTo>
                <a:lnTo>
                  <a:pt x="12118" y="15525"/>
                </a:lnTo>
                <a:lnTo>
                  <a:pt x="12191" y="15573"/>
                </a:lnTo>
                <a:lnTo>
                  <a:pt x="12313" y="15622"/>
                </a:lnTo>
                <a:lnTo>
                  <a:pt x="12410" y="15646"/>
                </a:lnTo>
                <a:lnTo>
                  <a:pt x="12435" y="16133"/>
                </a:lnTo>
                <a:lnTo>
                  <a:pt x="12386" y="16133"/>
                </a:lnTo>
                <a:lnTo>
                  <a:pt x="12362" y="16084"/>
                </a:lnTo>
                <a:lnTo>
                  <a:pt x="12240" y="15963"/>
                </a:lnTo>
                <a:lnTo>
                  <a:pt x="12070" y="15841"/>
                </a:lnTo>
                <a:lnTo>
                  <a:pt x="11754" y="15622"/>
                </a:lnTo>
                <a:lnTo>
                  <a:pt x="11413" y="15354"/>
                </a:lnTo>
                <a:lnTo>
                  <a:pt x="11243" y="15233"/>
                </a:lnTo>
                <a:lnTo>
                  <a:pt x="11072" y="15160"/>
                </a:lnTo>
                <a:lnTo>
                  <a:pt x="11048" y="15160"/>
                </a:lnTo>
                <a:lnTo>
                  <a:pt x="11024" y="15184"/>
                </a:lnTo>
                <a:lnTo>
                  <a:pt x="11048" y="15281"/>
                </a:lnTo>
                <a:lnTo>
                  <a:pt x="11072" y="15354"/>
                </a:lnTo>
                <a:lnTo>
                  <a:pt x="11170" y="15500"/>
                </a:lnTo>
                <a:lnTo>
                  <a:pt x="11291" y="15622"/>
                </a:lnTo>
                <a:lnTo>
                  <a:pt x="11437" y="15744"/>
                </a:lnTo>
                <a:lnTo>
                  <a:pt x="11218" y="15646"/>
                </a:lnTo>
                <a:lnTo>
                  <a:pt x="9564" y="14916"/>
                </a:lnTo>
                <a:lnTo>
                  <a:pt x="8055" y="14259"/>
                </a:lnTo>
                <a:lnTo>
                  <a:pt x="7301" y="13894"/>
                </a:lnTo>
                <a:lnTo>
                  <a:pt x="7130" y="13797"/>
                </a:lnTo>
                <a:lnTo>
                  <a:pt x="6863" y="13675"/>
                </a:lnTo>
                <a:lnTo>
                  <a:pt x="6863" y="13602"/>
                </a:lnTo>
                <a:lnTo>
                  <a:pt x="6814" y="12775"/>
                </a:lnTo>
                <a:lnTo>
                  <a:pt x="6765" y="11972"/>
                </a:lnTo>
                <a:lnTo>
                  <a:pt x="6692" y="11145"/>
                </a:lnTo>
                <a:lnTo>
                  <a:pt x="6668" y="10317"/>
                </a:lnTo>
                <a:lnTo>
                  <a:pt x="6668" y="9393"/>
                </a:lnTo>
                <a:lnTo>
                  <a:pt x="6692" y="8493"/>
                </a:lnTo>
                <a:lnTo>
                  <a:pt x="6717" y="7568"/>
                </a:lnTo>
                <a:lnTo>
                  <a:pt x="6717" y="6643"/>
                </a:lnTo>
                <a:lnTo>
                  <a:pt x="6717" y="5889"/>
                </a:lnTo>
                <a:lnTo>
                  <a:pt x="6863" y="5913"/>
                </a:lnTo>
                <a:lnTo>
                  <a:pt x="6936" y="5938"/>
                </a:lnTo>
                <a:lnTo>
                  <a:pt x="7033" y="5962"/>
                </a:lnTo>
                <a:lnTo>
                  <a:pt x="7130" y="5938"/>
                </a:lnTo>
                <a:lnTo>
                  <a:pt x="7228" y="5865"/>
                </a:lnTo>
                <a:lnTo>
                  <a:pt x="7252" y="5816"/>
                </a:lnTo>
                <a:lnTo>
                  <a:pt x="7276" y="5767"/>
                </a:lnTo>
                <a:lnTo>
                  <a:pt x="7276" y="5670"/>
                </a:lnTo>
                <a:lnTo>
                  <a:pt x="7252" y="5573"/>
                </a:lnTo>
                <a:lnTo>
                  <a:pt x="7179" y="5500"/>
                </a:lnTo>
                <a:lnTo>
                  <a:pt x="7082" y="5451"/>
                </a:lnTo>
                <a:lnTo>
                  <a:pt x="7033" y="5427"/>
                </a:lnTo>
                <a:lnTo>
                  <a:pt x="6960" y="5402"/>
                </a:lnTo>
                <a:lnTo>
                  <a:pt x="6887" y="5427"/>
                </a:lnTo>
                <a:lnTo>
                  <a:pt x="6814" y="5451"/>
                </a:lnTo>
                <a:lnTo>
                  <a:pt x="6790" y="5451"/>
                </a:lnTo>
                <a:lnTo>
                  <a:pt x="6692" y="5500"/>
                </a:lnTo>
                <a:lnTo>
                  <a:pt x="6644" y="3018"/>
                </a:lnTo>
                <a:lnTo>
                  <a:pt x="6644" y="1752"/>
                </a:lnTo>
                <a:lnTo>
                  <a:pt x="6668" y="512"/>
                </a:lnTo>
                <a:close/>
                <a:moveTo>
                  <a:pt x="6206" y="585"/>
                </a:moveTo>
                <a:lnTo>
                  <a:pt x="6181" y="852"/>
                </a:lnTo>
                <a:lnTo>
                  <a:pt x="6181" y="1096"/>
                </a:lnTo>
                <a:lnTo>
                  <a:pt x="6181" y="1874"/>
                </a:lnTo>
                <a:lnTo>
                  <a:pt x="6181" y="2653"/>
                </a:lnTo>
                <a:lnTo>
                  <a:pt x="6181" y="3602"/>
                </a:lnTo>
                <a:lnTo>
                  <a:pt x="6181" y="4551"/>
                </a:lnTo>
                <a:lnTo>
                  <a:pt x="6230" y="6449"/>
                </a:lnTo>
                <a:lnTo>
                  <a:pt x="6230" y="7373"/>
                </a:lnTo>
                <a:lnTo>
                  <a:pt x="6206" y="8298"/>
                </a:lnTo>
                <a:lnTo>
                  <a:pt x="6181" y="9198"/>
                </a:lnTo>
                <a:lnTo>
                  <a:pt x="6133" y="10123"/>
                </a:lnTo>
                <a:lnTo>
                  <a:pt x="6157" y="10926"/>
                </a:lnTo>
                <a:lnTo>
                  <a:pt x="6206" y="11729"/>
                </a:lnTo>
                <a:lnTo>
                  <a:pt x="6254" y="12532"/>
                </a:lnTo>
                <a:lnTo>
                  <a:pt x="6279" y="13335"/>
                </a:lnTo>
                <a:lnTo>
                  <a:pt x="6206" y="13359"/>
                </a:lnTo>
                <a:lnTo>
                  <a:pt x="5451" y="13748"/>
                </a:lnTo>
                <a:lnTo>
                  <a:pt x="4721" y="14186"/>
                </a:lnTo>
                <a:lnTo>
                  <a:pt x="3262" y="15087"/>
                </a:lnTo>
                <a:lnTo>
                  <a:pt x="2897" y="15281"/>
                </a:lnTo>
                <a:lnTo>
                  <a:pt x="2532" y="15476"/>
                </a:lnTo>
                <a:lnTo>
                  <a:pt x="2142" y="15671"/>
                </a:lnTo>
                <a:lnTo>
                  <a:pt x="1753" y="15841"/>
                </a:lnTo>
                <a:lnTo>
                  <a:pt x="950" y="16133"/>
                </a:lnTo>
                <a:lnTo>
                  <a:pt x="634" y="16255"/>
                </a:lnTo>
                <a:lnTo>
                  <a:pt x="634" y="16279"/>
                </a:lnTo>
                <a:lnTo>
                  <a:pt x="585" y="15938"/>
                </a:lnTo>
                <a:lnTo>
                  <a:pt x="561" y="15573"/>
                </a:lnTo>
                <a:lnTo>
                  <a:pt x="536" y="15208"/>
                </a:lnTo>
                <a:lnTo>
                  <a:pt x="512" y="14868"/>
                </a:lnTo>
                <a:lnTo>
                  <a:pt x="439" y="14430"/>
                </a:lnTo>
                <a:lnTo>
                  <a:pt x="415" y="13992"/>
                </a:lnTo>
                <a:lnTo>
                  <a:pt x="415" y="13578"/>
                </a:lnTo>
                <a:lnTo>
                  <a:pt x="439" y="13140"/>
                </a:lnTo>
                <a:lnTo>
                  <a:pt x="512" y="11461"/>
                </a:lnTo>
                <a:lnTo>
                  <a:pt x="561" y="10634"/>
                </a:lnTo>
                <a:lnTo>
                  <a:pt x="585" y="9782"/>
                </a:lnTo>
                <a:lnTo>
                  <a:pt x="609" y="8225"/>
                </a:lnTo>
                <a:lnTo>
                  <a:pt x="609" y="6668"/>
                </a:lnTo>
                <a:lnTo>
                  <a:pt x="561" y="5110"/>
                </a:lnTo>
                <a:lnTo>
                  <a:pt x="536" y="4356"/>
                </a:lnTo>
                <a:lnTo>
                  <a:pt x="488" y="3577"/>
                </a:lnTo>
                <a:lnTo>
                  <a:pt x="609" y="3504"/>
                </a:lnTo>
                <a:lnTo>
                  <a:pt x="755" y="3407"/>
                </a:lnTo>
                <a:lnTo>
                  <a:pt x="1145" y="3164"/>
                </a:lnTo>
                <a:lnTo>
                  <a:pt x="1558" y="2920"/>
                </a:lnTo>
                <a:lnTo>
                  <a:pt x="2337" y="2507"/>
                </a:lnTo>
                <a:lnTo>
                  <a:pt x="3116" y="2093"/>
                </a:lnTo>
                <a:lnTo>
                  <a:pt x="3529" y="1850"/>
                </a:lnTo>
                <a:lnTo>
                  <a:pt x="3967" y="1655"/>
                </a:lnTo>
                <a:lnTo>
                  <a:pt x="4405" y="1461"/>
                </a:lnTo>
                <a:lnTo>
                  <a:pt x="4843" y="1290"/>
                </a:lnTo>
                <a:lnTo>
                  <a:pt x="5208" y="1144"/>
                </a:lnTo>
                <a:lnTo>
                  <a:pt x="5549" y="974"/>
                </a:lnTo>
                <a:lnTo>
                  <a:pt x="6206" y="585"/>
                </a:lnTo>
                <a:close/>
                <a:moveTo>
                  <a:pt x="18542" y="804"/>
                </a:moveTo>
                <a:lnTo>
                  <a:pt x="18518" y="1023"/>
                </a:lnTo>
                <a:lnTo>
                  <a:pt x="18518" y="1266"/>
                </a:lnTo>
                <a:lnTo>
                  <a:pt x="18518" y="1752"/>
                </a:lnTo>
                <a:lnTo>
                  <a:pt x="18567" y="2263"/>
                </a:lnTo>
                <a:lnTo>
                  <a:pt x="18567" y="2726"/>
                </a:lnTo>
                <a:lnTo>
                  <a:pt x="18542" y="4648"/>
                </a:lnTo>
                <a:lnTo>
                  <a:pt x="18494" y="6546"/>
                </a:lnTo>
                <a:lnTo>
                  <a:pt x="18469" y="8249"/>
                </a:lnTo>
                <a:lnTo>
                  <a:pt x="18494" y="9952"/>
                </a:lnTo>
                <a:lnTo>
                  <a:pt x="18567" y="13359"/>
                </a:lnTo>
                <a:lnTo>
                  <a:pt x="18542" y="13359"/>
                </a:lnTo>
                <a:lnTo>
                  <a:pt x="18396" y="13505"/>
                </a:lnTo>
                <a:lnTo>
                  <a:pt x="18226" y="13651"/>
                </a:lnTo>
                <a:lnTo>
                  <a:pt x="18031" y="13748"/>
                </a:lnTo>
                <a:lnTo>
                  <a:pt x="17837" y="13846"/>
                </a:lnTo>
                <a:lnTo>
                  <a:pt x="17423" y="14016"/>
                </a:lnTo>
                <a:lnTo>
                  <a:pt x="17009" y="14186"/>
                </a:lnTo>
                <a:lnTo>
                  <a:pt x="16474" y="14454"/>
                </a:lnTo>
                <a:lnTo>
                  <a:pt x="15963" y="14746"/>
                </a:lnTo>
                <a:lnTo>
                  <a:pt x="15452" y="15038"/>
                </a:lnTo>
                <a:lnTo>
                  <a:pt x="14941" y="15330"/>
                </a:lnTo>
                <a:lnTo>
                  <a:pt x="14479" y="15598"/>
                </a:lnTo>
                <a:lnTo>
                  <a:pt x="14016" y="15865"/>
                </a:lnTo>
                <a:lnTo>
                  <a:pt x="13773" y="15987"/>
                </a:lnTo>
                <a:lnTo>
                  <a:pt x="13530" y="16109"/>
                </a:lnTo>
                <a:lnTo>
                  <a:pt x="13286" y="16182"/>
                </a:lnTo>
                <a:lnTo>
                  <a:pt x="13043" y="16255"/>
                </a:lnTo>
                <a:lnTo>
                  <a:pt x="12921" y="16303"/>
                </a:lnTo>
                <a:lnTo>
                  <a:pt x="12921" y="15987"/>
                </a:lnTo>
                <a:lnTo>
                  <a:pt x="12897" y="15671"/>
                </a:lnTo>
                <a:lnTo>
                  <a:pt x="12873" y="15379"/>
                </a:lnTo>
                <a:lnTo>
                  <a:pt x="12848" y="15062"/>
                </a:lnTo>
                <a:lnTo>
                  <a:pt x="12824" y="14770"/>
                </a:lnTo>
                <a:lnTo>
                  <a:pt x="12824" y="14016"/>
                </a:lnTo>
                <a:lnTo>
                  <a:pt x="12848" y="13943"/>
                </a:lnTo>
                <a:lnTo>
                  <a:pt x="12848" y="13894"/>
                </a:lnTo>
                <a:lnTo>
                  <a:pt x="12848" y="13359"/>
                </a:lnTo>
                <a:lnTo>
                  <a:pt x="12946" y="13335"/>
                </a:lnTo>
                <a:lnTo>
                  <a:pt x="13019" y="13310"/>
                </a:lnTo>
                <a:lnTo>
                  <a:pt x="13092" y="13262"/>
                </a:lnTo>
                <a:lnTo>
                  <a:pt x="13140" y="13213"/>
                </a:lnTo>
                <a:lnTo>
                  <a:pt x="13165" y="13116"/>
                </a:lnTo>
                <a:lnTo>
                  <a:pt x="13165" y="13018"/>
                </a:lnTo>
                <a:lnTo>
                  <a:pt x="13116" y="12921"/>
                </a:lnTo>
                <a:lnTo>
                  <a:pt x="13043" y="12872"/>
                </a:lnTo>
                <a:lnTo>
                  <a:pt x="12970" y="12848"/>
                </a:lnTo>
                <a:lnTo>
                  <a:pt x="12873" y="12848"/>
                </a:lnTo>
                <a:lnTo>
                  <a:pt x="12921" y="11826"/>
                </a:lnTo>
                <a:lnTo>
                  <a:pt x="12970" y="10804"/>
                </a:lnTo>
                <a:lnTo>
                  <a:pt x="12970" y="9806"/>
                </a:lnTo>
                <a:lnTo>
                  <a:pt x="12946" y="8809"/>
                </a:lnTo>
                <a:lnTo>
                  <a:pt x="12897" y="7836"/>
                </a:lnTo>
                <a:lnTo>
                  <a:pt x="12897" y="6838"/>
                </a:lnTo>
                <a:lnTo>
                  <a:pt x="12946" y="5986"/>
                </a:lnTo>
                <a:lnTo>
                  <a:pt x="12970" y="5110"/>
                </a:lnTo>
                <a:lnTo>
                  <a:pt x="12970" y="4672"/>
                </a:lnTo>
                <a:lnTo>
                  <a:pt x="12946" y="4234"/>
                </a:lnTo>
                <a:lnTo>
                  <a:pt x="12897" y="3821"/>
                </a:lnTo>
                <a:lnTo>
                  <a:pt x="12800" y="3383"/>
                </a:lnTo>
                <a:lnTo>
                  <a:pt x="13067" y="3285"/>
                </a:lnTo>
                <a:lnTo>
                  <a:pt x="13335" y="3164"/>
                </a:lnTo>
                <a:lnTo>
                  <a:pt x="13603" y="3042"/>
                </a:lnTo>
                <a:lnTo>
                  <a:pt x="13870" y="2920"/>
                </a:lnTo>
                <a:lnTo>
                  <a:pt x="14235" y="2750"/>
                </a:lnTo>
                <a:lnTo>
                  <a:pt x="14600" y="2555"/>
                </a:lnTo>
                <a:lnTo>
                  <a:pt x="15306" y="2142"/>
                </a:lnTo>
                <a:lnTo>
                  <a:pt x="15963" y="1752"/>
                </a:lnTo>
                <a:lnTo>
                  <a:pt x="16304" y="1558"/>
                </a:lnTo>
                <a:lnTo>
                  <a:pt x="16644" y="1388"/>
                </a:lnTo>
                <a:lnTo>
                  <a:pt x="17009" y="1242"/>
                </a:lnTo>
                <a:lnTo>
                  <a:pt x="17350" y="1096"/>
                </a:lnTo>
                <a:lnTo>
                  <a:pt x="17715" y="974"/>
                </a:lnTo>
                <a:lnTo>
                  <a:pt x="18104" y="877"/>
                </a:lnTo>
                <a:lnTo>
                  <a:pt x="18153" y="877"/>
                </a:lnTo>
                <a:lnTo>
                  <a:pt x="18202" y="828"/>
                </a:lnTo>
                <a:lnTo>
                  <a:pt x="18372" y="828"/>
                </a:lnTo>
                <a:lnTo>
                  <a:pt x="18542" y="804"/>
                </a:lnTo>
                <a:close/>
                <a:moveTo>
                  <a:pt x="6279" y="1"/>
                </a:moveTo>
                <a:lnTo>
                  <a:pt x="6206" y="25"/>
                </a:lnTo>
                <a:lnTo>
                  <a:pt x="5403" y="487"/>
                </a:lnTo>
                <a:lnTo>
                  <a:pt x="4989" y="682"/>
                </a:lnTo>
                <a:lnTo>
                  <a:pt x="4551" y="852"/>
                </a:lnTo>
                <a:lnTo>
                  <a:pt x="4113" y="1023"/>
                </a:lnTo>
                <a:lnTo>
                  <a:pt x="3700" y="1217"/>
                </a:lnTo>
                <a:lnTo>
                  <a:pt x="3286" y="1436"/>
                </a:lnTo>
                <a:lnTo>
                  <a:pt x="2872" y="1679"/>
                </a:lnTo>
                <a:lnTo>
                  <a:pt x="2021" y="2117"/>
                </a:lnTo>
                <a:lnTo>
                  <a:pt x="1607" y="2361"/>
                </a:lnTo>
                <a:lnTo>
                  <a:pt x="1193" y="2604"/>
                </a:lnTo>
                <a:lnTo>
                  <a:pt x="974" y="2726"/>
                </a:lnTo>
                <a:lnTo>
                  <a:pt x="731" y="2896"/>
                </a:lnTo>
                <a:lnTo>
                  <a:pt x="488" y="3066"/>
                </a:lnTo>
                <a:lnTo>
                  <a:pt x="390" y="3188"/>
                </a:lnTo>
                <a:lnTo>
                  <a:pt x="317" y="3285"/>
                </a:lnTo>
                <a:lnTo>
                  <a:pt x="269" y="3310"/>
                </a:lnTo>
                <a:lnTo>
                  <a:pt x="220" y="3358"/>
                </a:lnTo>
                <a:lnTo>
                  <a:pt x="171" y="3480"/>
                </a:lnTo>
                <a:lnTo>
                  <a:pt x="123" y="3626"/>
                </a:lnTo>
                <a:lnTo>
                  <a:pt x="98" y="3894"/>
                </a:lnTo>
                <a:lnTo>
                  <a:pt x="98" y="4186"/>
                </a:lnTo>
                <a:lnTo>
                  <a:pt x="123" y="4453"/>
                </a:lnTo>
                <a:lnTo>
                  <a:pt x="147" y="5329"/>
                </a:lnTo>
                <a:lnTo>
                  <a:pt x="171" y="6205"/>
                </a:lnTo>
                <a:lnTo>
                  <a:pt x="171" y="8006"/>
                </a:lnTo>
                <a:lnTo>
                  <a:pt x="147" y="9782"/>
                </a:lnTo>
                <a:lnTo>
                  <a:pt x="123" y="10658"/>
                </a:lnTo>
                <a:lnTo>
                  <a:pt x="98" y="11558"/>
                </a:lnTo>
                <a:lnTo>
                  <a:pt x="1" y="13335"/>
                </a:lnTo>
                <a:lnTo>
                  <a:pt x="1" y="13700"/>
                </a:lnTo>
                <a:lnTo>
                  <a:pt x="1" y="14065"/>
                </a:lnTo>
                <a:lnTo>
                  <a:pt x="25" y="14454"/>
                </a:lnTo>
                <a:lnTo>
                  <a:pt x="50" y="14819"/>
                </a:lnTo>
                <a:lnTo>
                  <a:pt x="98" y="15233"/>
                </a:lnTo>
                <a:lnTo>
                  <a:pt x="123" y="15646"/>
                </a:lnTo>
                <a:lnTo>
                  <a:pt x="147" y="16060"/>
                </a:lnTo>
                <a:lnTo>
                  <a:pt x="171" y="16255"/>
                </a:lnTo>
                <a:lnTo>
                  <a:pt x="220" y="16474"/>
                </a:lnTo>
                <a:lnTo>
                  <a:pt x="244" y="16547"/>
                </a:lnTo>
                <a:lnTo>
                  <a:pt x="317" y="16595"/>
                </a:lnTo>
                <a:lnTo>
                  <a:pt x="390" y="16620"/>
                </a:lnTo>
                <a:lnTo>
                  <a:pt x="463" y="16620"/>
                </a:lnTo>
                <a:lnTo>
                  <a:pt x="536" y="16644"/>
                </a:lnTo>
                <a:lnTo>
                  <a:pt x="707" y="16620"/>
                </a:lnTo>
                <a:lnTo>
                  <a:pt x="877" y="16595"/>
                </a:lnTo>
                <a:lnTo>
                  <a:pt x="1218" y="16474"/>
                </a:lnTo>
                <a:lnTo>
                  <a:pt x="1850" y="16230"/>
                </a:lnTo>
                <a:lnTo>
                  <a:pt x="2240" y="16060"/>
                </a:lnTo>
                <a:lnTo>
                  <a:pt x="2605" y="15890"/>
                </a:lnTo>
                <a:lnTo>
                  <a:pt x="2970" y="15719"/>
                </a:lnTo>
                <a:lnTo>
                  <a:pt x="3310" y="15525"/>
                </a:lnTo>
                <a:lnTo>
                  <a:pt x="4064" y="15062"/>
                </a:lnTo>
                <a:lnTo>
                  <a:pt x="4819" y="14624"/>
                </a:lnTo>
                <a:lnTo>
                  <a:pt x="5549" y="14162"/>
                </a:lnTo>
                <a:lnTo>
                  <a:pt x="5938" y="13967"/>
                </a:lnTo>
                <a:lnTo>
                  <a:pt x="6327" y="13748"/>
                </a:lnTo>
                <a:lnTo>
                  <a:pt x="6400" y="13821"/>
                </a:lnTo>
                <a:lnTo>
                  <a:pt x="6473" y="13870"/>
                </a:lnTo>
                <a:lnTo>
                  <a:pt x="6546" y="13894"/>
                </a:lnTo>
                <a:lnTo>
                  <a:pt x="6644" y="13870"/>
                </a:lnTo>
                <a:lnTo>
                  <a:pt x="6741" y="13992"/>
                </a:lnTo>
                <a:lnTo>
                  <a:pt x="6863" y="14089"/>
                </a:lnTo>
                <a:lnTo>
                  <a:pt x="7130" y="14259"/>
                </a:lnTo>
                <a:lnTo>
                  <a:pt x="7422" y="14405"/>
                </a:lnTo>
                <a:lnTo>
                  <a:pt x="7690" y="14551"/>
                </a:lnTo>
                <a:lnTo>
                  <a:pt x="8517" y="14916"/>
                </a:lnTo>
                <a:lnTo>
                  <a:pt x="9345" y="15306"/>
                </a:lnTo>
                <a:lnTo>
                  <a:pt x="10878" y="16011"/>
                </a:lnTo>
                <a:lnTo>
                  <a:pt x="11656" y="16352"/>
                </a:lnTo>
                <a:lnTo>
                  <a:pt x="12435" y="16644"/>
                </a:lnTo>
                <a:lnTo>
                  <a:pt x="12459" y="16668"/>
                </a:lnTo>
                <a:lnTo>
                  <a:pt x="12508" y="16741"/>
                </a:lnTo>
                <a:lnTo>
                  <a:pt x="12581" y="16766"/>
                </a:lnTo>
                <a:lnTo>
                  <a:pt x="12678" y="16766"/>
                </a:lnTo>
                <a:lnTo>
                  <a:pt x="12751" y="16741"/>
                </a:lnTo>
                <a:lnTo>
                  <a:pt x="12800" y="16693"/>
                </a:lnTo>
                <a:lnTo>
                  <a:pt x="12897" y="16717"/>
                </a:lnTo>
                <a:lnTo>
                  <a:pt x="13019" y="16717"/>
                </a:lnTo>
                <a:lnTo>
                  <a:pt x="13286" y="16668"/>
                </a:lnTo>
                <a:lnTo>
                  <a:pt x="13530" y="16595"/>
                </a:lnTo>
                <a:lnTo>
                  <a:pt x="13724" y="16522"/>
                </a:lnTo>
                <a:lnTo>
                  <a:pt x="14211" y="16279"/>
                </a:lnTo>
                <a:lnTo>
                  <a:pt x="14698" y="16036"/>
                </a:lnTo>
                <a:lnTo>
                  <a:pt x="15647" y="15500"/>
                </a:lnTo>
                <a:lnTo>
                  <a:pt x="16596" y="14965"/>
                </a:lnTo>
                <a:lnTo>
                  <a:pt x="17058" y="14697"/>
                </a:lnTo>
                <a:lnTo>
                  <a:pt x="17545" y="14478"/>
                </a:lnTo>
                <a:lnTo>
                  <a:pt x="17885" y="14332"/>
                </a:lnTo>
                <a:lnTo>
                  <a:pt x="18226" y="14186"/>
                </a:lnTo>
                <a:lnTo>
                  <a:pt x="18542" y="14016"/>
                </a:lnTo>
                <a:lnTo>
                  <a:pt x="18688" y="13894"/>
                </a:lnTo>
                <a:lnTo>
                  <a:pt x="18834" y="13773"/>
                </a:lnTo>
                <a:lnTo>
                  <a:pt x="18883" y="13748"/>
                </a:lnTo>
                <a:lnTo>
                  <a:pt x="18932" y="13724"/>
                </a:lnTo>
                <a:lnTo>
                  <a:pt x="18980" y="13651"/>
                </a:lnTo>
                <a:lnTo>
                  <a:pt x="18980" y="13578"/>
                </a:lnTo>
                <a:lnTo>
                  <a:pt x="18980" y="12726"/>
                </a:lnTo>
                <a:lnTo>
                  <a:pt x="18956" y="11875"/>
                </a:lnTo>
                <a:lnTo>
                  <a:pt x="18883" y="10171"/>
                </a:lnTo>
                <a:lnTo>
                  <a:pt x="18859" y="9271"/>
                </a:lnTo>
                <a:lnTo>
                  <a:pt x="18859" y="8347"/>
                </a:lnTo>
                <a:lnTo>
                  <a:pt x="18883" y="6546"/>
                </a:lnTo>
                <a:lnTo>
                  <a:pt x="18932" y="4648"/>
                </a:lnTo>
                <a:lnTo>
                  <a:pt x="18956" y="2726"/>
                </a:lnTo>
                <a:lnTo>
                  <a:pt x="18980" y="2215"/>
                </a:lnTo>
                <a:lnTo>
                  <a:pt x="18980" y="1679"/>
                </a:lnTo>
                <a:lnTo>
                  <a:pt x="18932" y="1144"/>
                </a:lnTo>
                <a:lnTo>
                  <a:pt x="18883" y="901"/>
                </a:lnTo>
                <a:lnTo>
                  <a:pt x="18834" y="633"/>
                </a:lnTo>
                <a:lnTo>
                  <a:pt x="18883" y="585"/>
                </a:lnTo>
                <a:lnTo>
                  <a:pt x="18883" y="512"/>
                </a:lnTo>
                <a:lnTo>
                  <a:pt x="18883" y="439"/>
                </a:lnTo>
                <a:lnTo>
                  <a:pt x="18834" y="366"/>
                </a:lnTo>
                <a:lnTo>
                  <a:pt x="18761" y="293"/>
                </a:lnTo>
                <a:lnTo>
                  <a:pt x="18664" y="244"/>
                </a:lnTo>
                <a:lnTo>
                  <a:pt x="18421" y="244"/>
                </a:lnTo>
                <a:lnTo>
                  <a:pt x="18177" y="317"/>
                </a:lnTo>
                <a:lnTo>
                  <a:pt x="17958" y="414"/>
                </a:lnTo>
                <a:lnTo>
                  <a:pt x="17715" y="487"/>
                </a:lnTo>
                <a:lnTo>
                  <a:pt x="17374" y="585"/>
                </a:lnTo>
                <a:lnTo>
                  <a:pt x="17058" y="706"/>
                </a:lnTo>
                <a:lnTo>
                  <a:pt x="16742" y="828"/>
                </a:lnTo>
                <a:lnTo>
                  <a:pt x="16425" y="974"/>
                </a:lnTo>
                <a:lnTo>
                  <a:pt x="15817" y="1290"/>
                </a:lnTo>
                <a:lnTo>
                  <a:pt x="15209" y="1655"/>
                </a:lnTo>
                <a:lnTo>
                  <a:pt x="14479" y="2117"/>
                </a:lnTo>
                <a:lnTo>
                  <a:pt x="14089" y="2312"/>
                </a:lnTo>
                <a:lnTo>
                  <a:pt x="13700" y="2507"/>
                </a:lnTo>
                <a:lnTo>
                  <a:pt x="13432" y="2628"/>
                </a:lnTo>
                <a:lnTo>
                  <a:pt x="13165" y="2750"/>
                </a:lnTo>
                <a:lnTo>
                  <a:pt x="12897" y="2920"/>
                </a:lnTo>
                <a:lnTo>
                  <a:pt x="12654" y="3091"/>
                </a:lnTo>
                <a:lnTo>
                  <a:pt x="12532" y="2969"/>
                </a:lnTo>
                <a:lnTo>
                  <a:pt x="12386" y="2896"/>
                </a:lnTo>
                <a:lnTo>
                  <a:pt x="12070" y="2750"/>
                </a:lnTo>
                <a:lnTo>
                  <a:pt x="11875" y="2653"/>
                </a:lnTo>
                <a:lnTo>
                  <a:pt x="11705" y="2555"/>
                </a:lnTo>
                <a:lnTo>
                  <a:pt x="11316" y="2336"/>
                </a:lnTo>
                <a:lnTo>
                  <a:pt x="11072" y="2190"/>
                </a:lnTo>
                <a:lnTo>
                  <a:pt x="10805" y="2093"/>
                </a:lnTo>
                <a:lnTo>
                  <a:pt x="10294" y="1874"/>
                </a:lnTo>
                <a:lnTo>
                  <a:pt x="9758" y="1679"/>
                </a:lnTo>
                <a:lnTo>
                  <a:pt x="9223" y="1485"/>
                </a:lnTo>
                <a:lnTo>
                  <a:pt x="8298" y="1071"/>
                </a:lnTo>
                <a:lnTo>
                  <a:pt x="7836" y="852"/>
                </a:lnTo>
                <a:lnTo>
                  <a:pt x="7398" y="609"/>
                </a:lnTo>
                <a:lnTo>
                  <a:pt x="7325" y="536"/>
                </a:lnTo>
                <a:lnTo>
                  <a:pt x="7228" y="439"/>
                </a:lnTo>
                <a:lnTo>
                  <a:pt x="7057" y="244"/>
                </a:lnTo>
                <a:lnTo>
                  <a:pt x="6936" y="147"/>
                </a:lnTo>
                <a:lnTo>
                  <a:pt x="6838" y="74"/>
                </a:lnTo>
                <a:lnTo>
                  <a:pt x="6741" y="25"/>
                </a:lnTo>
                <a:lnTo>
                  <a:pt x="6619" y="25"/>
                </a:lnTo>
                <a:lnTo>
                  <a:pt x="6571" y="1"/>
                </a:lnTo>
                <a:lnTo>
                  <a:pt x="6498" y="1"/>
                </a:lnTo>
                <a:lnTo>
                  <a:pt x="6449" y="25"/>
                </a:lnTo>
                <a:lnTo>
                  <a:pt x="6400"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2" name="Google Shape;1012;p48"/>
          <p:cNvSpPr/>
          <p:nvPr/>
        </p:nvSpPr>
        <p:spPr>
          <a:xfrm>
            <a:off x="3808913" y="301728"/>
            <a:ext cx="355778" cy="411093"/>
          </a:xfrm>
          <a:custGeom>
            <a:avLst/>
            <a:gdLst/>
            <a:ahLst/>
            <a:cxnLst/>
            <a:rect l="l" t="t" r="r" b="b"/>
            <a:pathLst>
              <a:path w="16279" h="18810" extrusionOk="0">
                <a:moveTo>
                  <a:pt x="8297" y="536"/>
                </a:moveTo>
                <a:lnTo>
                  <a:pt x="8078" y="658"/>
                </a:lnTo>
                <a:lnTo>
                  <a:pt x="7859" y="780"/>
                </a:lnTo>
                <a:lnTo>
                  <a:pt x="7567" y="974"/>
                </a:lnTo>
                <a:lnTo>
                  <a:pt x="7665" y="804"/>
                </a:lnTo>
                <a:lnTo>
                  <a:pt x="7786" y="682"/>
                </a:lnTo>
                <a:lnTo>
                  <a:pt x="7884" y="609"/>
                </a:lnTo>
                <a:lnTo>
                  <a:pt x="7981" y="585"/>
                </a:lnTo>
                <a:lnTo>
                  <a:pt x="8078" y="561"/>
                </a:lnTo>
                <a:lnTo>
                  <a:pt x="8200" y="536"/>
                </a:lnTo>
                <a:close/>
                <a:moveTo>
                  <a:pt x="8687" y="731"/>
                </a:moveTo>
                <a:lnTo>
                  <a:pt x="8760" y="828"/>
                </a:lnTo>
                <a:lnTo>
                  <a:pt x="8808" y="950"/>
                </a:lnTo>
                <a:lnTo>
                  <a:pt x="8760" y="974"/>
                </a:lnTo>
                <a:lnTo>
                  <a:pt x="8541" y="1072"/>
                </a:lnTo>
                <a:lnTo>
                  <a:pt x="8346" y="1169"/>
                </a:lnTo>
                <a:lnTo>
                  <a:pt x="7957" y="1412"/>
                </a:lnTo>
                <a:lnTo>
                  <a:pt x="7689" y="1583"/>
                </a:lnTo>
                <a:lnTo>
                  <a:pt x="7543" y="1680"/>
                </a:lnTo>
                <a:lnTo>
                  <a:pt x="7397" y="1777"/>
                </a:lnTo>
                <a:lnTo>
                  <a:pt x="7421" y="1534"/>
                </a:lnTo>
                <a:lnTo>
                  <a:pt x="7446" y="1315"/>
                </a:lnTo>
                <a:lnTo>
                  <a:pt x="8054" y="999"/>
                </a:lnTo>
                <a:lnTo>
                  <a:pt x="8370" y="853"/>
                </a:lnTo>
                <a:lnTo>
                  <a:pt x="8687" y="731"/>
                </a:lnTo>
                <a:close/>
                <a:moveTo>
                  <a:pt x="8881" y="1364"/>
                </a:moveTo>
                <a:lnTo>
                  <a:pt x="8881" y="1583"/>
                </a:lnTo>
                <a:lnTo>
                  <a:pt x="8687" y="1656"/>
                </a:lnTo>
                <a:lnTo>
                  <a:pt x="8492" y="1753"/>
                </a:lnTo>
                <a:lnTo>
                  <a:pt x="8249" y="1875"/>
                </a:lnTo>
                <a:lnTo>
                  <a:pt x="8005" y="2021"/>
                </a:lnTo>
                <a:lnTo>
                  <a:pt x="7957" y="2069"/>
                </a:lnTo>
                <a:lnTo>
                  <a:pt x="7932" y="2142"/>
                </a:lnTo>
                <a:lnTo>
                  <a:pt x="7786" y="2142"/>
                </a:lnTo>
                <a:lnTo>
                  <a:pt x="7373" y="2118"/>
                </a:lnTo>
                <a:lnTo>
                  <a:pt x="7373" y="2069"/>
                </a:lnTo>
                <a:lnTo>
                  <a:pt x="7470" y="2069"/>
                </a:lnTo>
                <a:lnTo>
                  <a:pt x="7567" y="2045"/>
                </a:lnTo>
                <a:lnTo>
                  <a:pt x="7738" y="1972"/>
                </a:lnTo>
                <a:lnTo>
                  <a:pt x="8054" y="1777"/>
                </a:lnTo>
                <a:lnTo>
                  <a:pt x="8881" y="1364"/>
                </a:lnTo>
                <a:close/>
                <a:moveTo>
                  <a:pt x="8857" y="2021"/>
                </a:moveTo>
                <a:lnTo>
                  <a:pt x="8857" y="2191"/>
                </a:lnTo>
                <a:lnTo>
                  <a:pt x="8541" y="2167"/>
                </a:lnTo>
                <a:lnTo>
                  <a:pt x="8857" y="2021"/>
                </a:lnTo>
                <a:close/>
                <a:moveTo>
                  <a:pt x="5937" y="2556"/>
                </a:moveTo>
                <a:lnTo>
                  <a:pt x="6765" y="2580"/>
                </a:lnTo>
                <a:lnTo>
                  <a:pt x="7592" y="2629"/>
                </a:lnTo>
                <a:lnTo>
                  <a:pt x="9173" y="2677"/>
                </a:lnTo>
                <a:lnTo>
                  <a:pt x="9976" y="2702"/>
                </a:lnTo>
                <a:lnTo>
                  <a:pt x="10755" y="2726"/>
                </a:lnTo>
                <a:lnTo>
                  <a:pt x="11582" y="2702"/>
                </a:lnTo>
                <a:lnTo>
                  <a:pt x="12385" y="2677"/>
                </a:lnTo>
                <a:lnTo>
                  <a:pt x="13213" y="2629"/>
                </a:lnTo>
                <a:lnTo>
                  <a:pt x="14016" y="2605"/>
                </a:lnTo>
                <a:lnTo>
                  <a:pt x="14064" y="2605"/>
                </a:lnTo>
                <a:lnTo>
                  <a:pt x="14235" y="2750"/>
                </a:lnTo>
                <a:lnTo>
                  <a:pt x="14405" y="2872"/>
                </a:lnTo>
                <a:lnTo>
                  <a:pt x="15038" y="3432"/>
                </a:lnTo>
                <a:lnTo>
                  <a:pt x="15329" y="3724"/>
                </a:lnTo>
                <a:lnTo>
                  <a:pt x="15597" y="4040"/>
                </a:lnTo>
                <a:lnTo>
                  <a:pt x="15694" y="4235"/>
                </a:lnTo>
                <a:lnTo>
                  <a:pt x="15792" y="4405"/>
                </a:lnTo>
                <a:lnTo>
                  <a:pt x="15694" y="4551"/>
                </a:lnTo>
                <a:lnTo>
                  <a:pt x="15573" y="4673"/>
                </a:lnTo>
                <a:lnTo>
                  <a:pt x="15402" y="4843"/>
                </a:lnTo>
                <a:lnTo>
                  <a:pt x="15232" y="4989"/>
                </a:lnTo>
                <a:lnTo>
                  <a:pt x="14843" y="5281"/>
                </a:lnTo>
                <a:lnTo>
                  <a:pt x="14454" y="5549"/>
                </a:lnTo>
                <a:lnTo>
                  <a:pt x="14235" y="5719"/>
                </a:lnTo>
                <a:lnTo>
                  <a:pt x="14064" y="5889"/>
                </a:lnTo>
                <a:lnTo>
                  <a:pt x="13286" y="5865"/>
                </a:lnTo>
                <a:lnTo>
                  <a:pt x="12507" y="5841"/>
                </a:lnTo>
                <a:lnTo>
                  <a:pt x="10974" y="5841"/>
                </a:lnTo>
                <a:lnTo>
                  <a:pt x="7859" y="5889"/>
                </a:lnTo>
                <a:lnTo>
                  <a:pt x="4623" y="5938"/>
                </a:lnTo>
                <a:lnTo>
                  <a:pt x="2385" y="5938"/>
                </a:lnTo>
                <a:lnTo>
                  <a:pt x="2117" y="5962"/>
                </a:lnTo>
                <a:lnTo>
                  <a:pt x="1874" y="6011"/>
                </a:lnTo>
                <a:lnTo>
                  <a:pt x="1849" y="5889"/>
                </a:lnTo>
                <a:lnTo>
                  <a:pt x="1849" y="5768"/>
                </a:lnTo>
                <a:lnTo>
                  <a:pt x="1801" y="5524"/>
                </a:lnTo>
                <a:lnTo>
                  <a:pt x="1655" y="4332"/>
                </a:lnTo>
                <a:lnTo>
                  <a:pt x="1606" y="3724"/>
                </a:lnTo>
                <a:lnTo>
                  <a:pt x="1557" y="3091"/>
                </a:lnTo>
                <a:lnTo>
                  <a:pt x="1557" y="2848"/>
                </a:lnTo>
                <a:lnTo>
                  <a:pt x="1533" y="2580"/>
                </a:lnTo>
                <a:lnTo>
                  <a:pt x="1874" y="2629"/>
                </a:lnTo>
                <a:lnTo>
                  <a:pt x="2214" y="2653"/>
                </a:lnTo>
                <a:lnTo>
                  <a:pt x="2920" y="2653"/>
                </a:lnTo>
                <a:lnTo>
                  <a:pt x="3626" y="2629"/>
                </a:lnTo>
                <a:lnTo>
                  <a:pt x="4283" y="2580"/>
                </a:lnTo>
                <a:lnTo>
                  <a:pt x="5110" y="2556"/>
                </a:lnTo>
                <a:close/>
                <a:moveTo>
                  <a:pt x="8468" y="6352"/>
                </a:moveTo>
                <a:lnTo>
                  <a:pt x="8200" y="6449"/>
                </a:lnTo>
                <a:lnTo>
                  <a:pt x="7835" y="6644"/>
                </a:lnTo>
                <a:lnTo>
                  <a:pt x="7665" y="6765"/>
                </a:lnTo>
                <a:lnTo>
                  <a:pt x="7494" y="6887"/>
                </a:lnTo>
                <a:lnTo>
                  <a:pt x="7470" y="6619"/>
                </a:lnTo>
                <a:lnTo>
                  <a:pt x="7421" y="6352"/>
                </a:lnTo>
                <a:close/>
                <a:moveTo>
                  <a:pt x="8735" y="6644"/>
                </a:moveTo>
                <a:lnTo>
                  <a:pt x="8735" y="6692"/>
                </a:lnTo>
                <a:lnTo>
                  <a:pt x="8735" y="6960"/>
                </a:lnTo>
                <a:lnTo>
                  <a:pt x="8103" y="6936"/>
                </a:lnTo>
                <a:lnTo>
                  <a:pt x="8030" y="6936"/>
                </a:lnTo>
                <a:lnTo>
                  <a:pt x="8200" y="6863"/>
                </a:lnTo>
                <a:lnTo>
                  <a:pt x="8735" y="6644"/>
                </a:lnTo>
                <a:close/>
                <a:moveTo>
                  <a:pt x="3942" y="7301"/>
                </a:moveTo>
                <a:lnTo>
                  <a:pt x="4331" y="7325"/>
                </a:lnTo>
                <a:lnTo>
                  <a:pt x="5061" y="7374"/>
                </a:lnTo>
                <a:lnTo>
                  <a:pt x="5864" y="7422"/>
                </a:lnTo>
                <a:lnTo>
                  <a:pt x="6667" y="7447"/>
                </a:lnTo>
                <a:lnTo>
                  <a:pt x="8297" y="7471"/>
                </a:lnTo>
                <a:lnTo>
                  <a:pt x="8833" y="7495"/>
                </a:lnTo>
                <a:lnTo>
                  <a:pt x="8930" y="7520"/>
                </a:lnTo>
                <a:lnTo>
                  <a:pt x="9052" y="7495"/>
                </a:lnTo>
                <a:lnTo>
                  <a:pt x="11607" y="7593"/>
                </a:lnTo>
                <a:lnTo>
                  <a:pt x="12361" y="7617"/>
                </a:lnTo>
                <a:lnTo>
                  <a:pt x="13115" y="7593"/>
                </a:lnTo>
                <a:lnTo>
                  <a:pt x="13870" y="7568"/>
                </a:lnTo>
                <a:lnTo>
                  <a:pt x="14624" y="7568"/>
                </a:lnTo>
                <a:lnTo>
                  <a:pt x="14600" y="7739"/>
                </a:lnTo>
                <a:lnTo>
                  <a:pt x="14575" y="7933"/>
                </a:lnTo>
                <a:lnTo>
                  <a:pt x="14575" y="8298"/>
                </a:lnTo>
                <a:lnTo>
                  <a:pt x="14624" y="8980"/>
                </a:lnTo>
                <a:lnTo>
                  <a:pt x="14697" y="9539"/>
                </a:lnTo>
                <a:lnTo>
                  <a:pt x="14746" y="10123"/>
                </a:lnTo>
                <a:lnTo>
                  <a:pt x="14770" y="10391"/>
                </a:lnTo>
                <a:lnTo>
                  <a:pt x="14794" y="10659"/>
                </a:lnTo>
                <a:lnTo>
                  <a:pt x="13310" y="10707"/>
                </a:lnTo>
                <a:lnTo>
                  <a:pt x="11826" y="10780"/>
                </a:lnTo>
                <a:lnTo>
                  <a:pt x="10341" y="10829"/>
                </a:lnTo>
                <a:lnTo>
                  <a:pt x="9587" y="10853"/>
                </a:lnTo>
                <a:lnTo>
                  <a:pt x="8833" y="10829"/>
                </a:lnTo>
                <a:lnTo>
                  <a:pt x="7178" y="10780"/>
                </a:lnTo>
                <a:lnTo>
                  <a:pt x="6327" y="10780"/>
                </a:lnTo>
                <a:lnTo>
                  <a:pt x="5499" y="10804"/>
                </a:lnTo>
                <a:lnTo>
                  <a:pt x="4088" y="10853"/>
                </a:lnTo>
                <a:lnTo>
                  <a:pt x="3358" y="10902"/>
                </a:lnTo>
                <a:lnTo>
                  <a:pt x="3017" y="10926"/>
                </a:lnTo>
                <a:lnTo>
                  <a:pt x="2677" y="10999"/>
                </a:lnTo>
                <a:lnTo>
                  <a:pt x="2677" y="10926"/>
                </a:lnTo>
                <a:lnTo>
                  <a:pt x="2652" y="10853"/>
                </a:lnTo>
                <a:lnTo>
                  <a:pt x="2604" y="10804"/>
                </a:lnTo>
                <a:lnTo>
                  <a:pt x="2531" y="10756"/>
                </a:lnTo>
                <a:lnTo>
                  <a:pt x="2239" y="10586"/>
                </a:lnTo>
                <a:lnTo>
                  <a:pt x="1947" y="10391"/>
                </a:lnTo>
                <a:lnTo>
                  <a:pt x="1411" y="10002"/>
                </a:lnTo>
                <a:lnTo>
                  <a:pt x="1168" y="9807"/>
                </a:lnTo>
                <a:lnTo>
                  <a:pt x="925" y="9612"/>
                </a:lnTo>
                <a:lnTo>
                  <a:pt x="681" y="9393"/>
                </a:lnTo>
                <a:lnTo>
                  <a:pt x="438" y="9199"/>
                </a:lnTo>
                <a:lnTo>
                  <a:pt x="633" y="9028"/>
                </a:lnTo>
                <a:lnTo>
                  <a:pt x="1338" y="8396"/>
                </a:lnTo>
                <a:lnTo>
                  <a:pt x="1703" y="8104"/>
                </a:lnTo>
                <a:lnTo>
                  <a:pt x="2068" y="7812"/>
                </a:lnTo>
                <a:lnTo>
                  <a:pt x="2336" y="7641"/>
                </a:lnTo>
                <a:lnTo>
                  <a:pt x="2458" y="7568"/>
                </a:lnTo>
                <a:lnTo>
                  <a:pt x="2579" y="7447"/>
                </a:lnTo>
                <a:lnTo>
                  <a:pt x="2604" y="7374"/>
                </a:lnTo>
                <a:lnTo>
                  <a:pt x="2847" y="7374"/>
                </a:lnTo>
                <a:lnTo>
                  <a:pt x="3115" y="7349"/>
                </a:lnTo>
                <a:lnTo>
                  <a:pt x="3577" y="7301"/>
                </a:lnTo>
                <a:close/>
                <a:moveTo>
                  <a:pt x="7446" y="11242"/>
                </a:moveTo>
                <a:lnTo>
                  <a:pt x="8541" y="11291"/>
                </a:lnTo>
                <a:lnTo>
                  <a:pt x="8395" y="11364"/>
                </a:lnTo>
                <a:lnTo>
                  <a:pt x="8249" y="11461"/>
                </a:lnTo>
                <a:lnTo>
                  <a:pt x="7981" y="11632"/>
                </a:lnTo>
                <a:lnTo>
                  <a:pt x="7567" y="11851"/>
                </a:lnTo>
                <a:lnTo>
                  <a:pt x="7519" y="11534"/>
                </a:lnTo>
                <a:lnTo>
                  <a:pt x="7494" y="11388"/>
                </a:lnTo>
                <a:lnTo>
                  <a:pt x="7446" y="11242"/>
                </a:lnTo>
                <a:close/>
                <a:moveTo>
                  <a:pt x="8784" y="11632"/>
                </a:moveTo>
                <a:lnTo>
                  <a:pt x="8735" y="12094"/>
                </a:lnTo>
                <a:lnTo>
                  <a:pt x="8541" y="12167"/>
                </a:lnTo>
                <a:lnTo>
                  <a:pt x="8370" y="12264"/>
                </a:lnTo>
                <a:lnTo>
                  <a:pt x="8005" y="12459"/>
                </a:lnTo>
                <a:lnTo>
                  <a:pt x="7762" y="12581"/>
                </a:lnTo>
                <a:lnTo>
                  <a:pt x="7640" y="12678"/>
                </a:lnTo>
                <a:lnTo>
                  <a:pt x="7543" y="12751"/>
                </a:lnTo>
                <a:lnTo>
                  <a:pt x="7543" y="12678"/>
                </a:lnTo>
                <a:lnTo>
                  <a:pt x="7567" y="12216"/>
                </a:lnTo>
                <a:lnTo>
                  <a:pt x="7713" y="12167"/>
                </a:lnTo>
                <a:lnTo>
                  <a:pt x="7859" y="12118"/>
                </a:lnTo>
                <a:lnTo>
                  <a:pt x="8103" y="11997"/>
                </a:lnTo>
                <a:lnTo>
                  <a:pt x="8443" y="11826"/>
                </a:lnTo>
                <a:lnTo>
                  <a:pt x="8614" y="11729"/>
                </a:lnTo>
                <a:lnTo>
                  <a:pt x="8784" y="11632"/>
                </a:lnTo>
                <a:close/>
                <a:moveTo>
                  <a:pt x="8735" y="12581"/>
                </a:moveTo>
                <a:lnTo>
                  <a:pt x="8735" y="13189"/>
                </a:lnTo>
                <a:lnTo>
                  <a:pt x="8662" y="13165"/>
                </a:lnTo>
                <a:lnTo>
                  <a:pt x="8565" y="13165"/>
                </a:lnTo>
                <a:lnTo>
                  <a:pt x="8468" y="13189"/>
                </a:lnTo>
                <a:lnTo>
                  <a:pt x="8249" y="13262"/>
                </a:lnTo>
                <a:lnTo>
                  <a:pt x="8054" y="13384"/>
                </a:lnTo>
                <a:lnTo>
                  <a:pt x="7859" y="13481"/>
                </a:lnTo>
                <a:lnTo>
                  <a:pt x="7665" y="13627"/>
                </a:lnTo>
                <a:lnTo>
                  <a:pt x="7446" y="13797"/>
                </a:lnTo>
                <a:lnTo>
                  <a:pt x="7494" y="13140"/>
                </a:lnTo>
                <a:lnTo>
                  <a:pt x="7665" y="13116"/>
                </a:lnTo>
                <a:lnTo>
                  <a:pt x="7835" y="13043"/>
                </a:lnTo>
                <a:lnTo>
                  <a:pt x="8151" y="12873"/>
                </a:lnTo>
                <a:lnTo>
                  <a:pt x="8735" y="12581"/>
                </a:lnTo>
                <a:close/>
                <a:moveTo>
                  <a:pt x="8735" y="13578"/>
                </a:moveTo>
                <a:lnTo>
                  <a:pt x="8735" y="14138"/>
                </a:lnTo>
                <a:lnTo>
                  <a:pt x="8541" y="14211"/>
                </a:lnTo>
                <a:lnTo>
                  <a:pt x="8346" y="14284"/>
                </a:lnTo>
                <a:lnTo>
                  <a:pt x="7981" y="14454"/>
                </a:lnTo>
                <a:lnTo>
                  <a:pt x="7689" y="14576"/>
                </a:lnTo>
                <a:lnTo>
                  <a:pt x="7543" y="14673"/>
                </a:lnTo>
                <a:lnTo>
                  <a:pt x="7421" y="14746"/>
                </a:lnTo>
                <a:lnTo>
                  <a:pt x="7421" y="14454"/>
                </a:lnTo>
                <a:lnTo>
                  <a:pt x="7421" y="14138"/>
                </a:lnTo>
                <a:lnTo>
                  <a:pt x="7567" y="14089"/>
                </a:lnTo>
                <a:lnTo>
                  <a:pt x="7738" y="14016"/>
                </a:lnTo>
                <a:lnTo>
                  <a:pt x="8005" y="13870"/>
                </a:lnTo>
                <a:lnTo>
                  <a:pt x="8176" y="13773"/>
                </a:lnTo>
                <a:lnTo>
                  <a:pt x="8370" y="13724"/>
                </a:lnTo>
                <a:lnTo>
                  <a:pt x="8735" y="13578"/>
                </a:lnTo>
                <a:close/>
                <a:moveTo>
                  <a:pt x="8735" y="14625"/>
                </a:moveTo>
                <a:lnTo>
                  <a:pt x="8735" y="15014"/>
                </a:lnTo>
                <a:lnTo>
                  <a:pt x="8687" y="15038"/>
                </a:lnTo>
                <a:lnTo>
                  <a:pt x="7908" y="15501"/>
                </a:lnTo>
                <a:lnTo>
                  <a:pt x="7689" y="15598"/>
                </a:lnTo>
                <a:lnTo>
                  <a:pt x="7446" y="15720"/>
                </a:lnTo>
                <a:lnTo>
                  <a:pt x="7421" y="15087"/>
                </a:lnTo>
                <a:lnTo>
                  <a:pt x="7592" y="15063"/>
                </a:lnTo>
                <a:lnTo>
                  <a:pt x="7738" y="15014"/>
                </a:lnTo>
                <a:lnTo>
                  <a:pt x="8054" y="14892"/>
                </a:lnTo>
                <a:lnTo>
                  <a:pt x="8735" y="14625"/>
                </a:lnTo>
                <a:close/>
                <a:moveTo>
                  <a:pt x="8711" y="15452"/>
                </a:moveTo>
                <a:lnTo>
                  <a:pt x="8711" y="16231"/>
                </a:lnTo>
                <a:lnTo>
                  <a:pt x="8419" y="16328"/>
                </a:lnTo>
                <a:lnTo>
                  <a:pt x="8151" y="16425"/>
                </a:lnTo>
                <a:lnTo>
                  <a:pt x="7811" y="16523"/>
                </a:lnTo>
                <a:lnTo>
                  <a:pt x="7494" y="16620"/>
                </a:lnTo>
                <a:lnTo>
                  <a:pt x="7470" y="16012"/>
                </a:lnTo>
                <a:lnTo>
                  <a:pt x="7567" y="16012"/>
                </a:lnTo>
                <a:lnTo>
                  <a:pt x="7689" y="15963"/>
                </a:lnTo>
                <a:lnTo>
                  <a:pt x="7908" y="15890"/>
                </a:lnTo>
                <a:lnTo>
                  <a:pt x="8322" y="15671"/>
                </a:lnTo>
                <a:lnTo>
                  <a:pt x="8711" y="15452"/>
                </a:lnTo>
                <a:close/>
                <a:moveTo>
                  <a:pt x="8687" y="16717"/>
                </a:moveTo>
                <a:lnTo>
                  <a:pt x="8687" y="17082"/>
                </a:lnTo>
                <a:lnTo>
                  <a:pt x="8687" y="17107"/>
                </a:lnTo>
                <a:lnTo>
                  <a:pt x="8346" y="17228"/>
                </a:lnTo>
                <a:lnTo>
                  <a:pt x="8005" y="17399"/>
                </a:lnTo>
                <a:lnTo>
                  <a:pt x="7543" y="17593"/>
                </a:lnTo>
                <a:lnTo>
                  <a:pt x="7519" y="17009"/>
                </a:lnTo>
                <a:lnTo>
                  <a:pt x="7689" y="17009"/>
                </a:lnTo>
                <a:lnTo>
                  <a:pt x="7859" y="16961"/>
                </a:lnTo>
                <a:lnTo>
                  <a:pt x="8176" y="16888"/>
                </a:lnTo>
                <a:lnTo>
                  <a:pt x="8687" y="16717"/>
                </a:lnTo>
                <a:close/>
                <a:moveTo>
                  <a:pt x="8687" y="17545"/>
                </a:moveTo>
                <a:lnTo>
                  <a:pt x="8687" y="18250"/>
                </a:lnTo>
                <a:lnTo>
                  <a:pt x="8370" y="18275"/>
                </a:lnTo>
                <a:lnTo>
                  <a:pt x="8054" y="18299"/>
                </a:lnTo>
                <a:lnTo>
                  <a:pt x="7835" y="18323"/>
                </a:lnTo>
                <a:lnTo>
                  <a:pt x="7592" y="18348"/>
                </a:lnTo>
                <a:lnTo>
                  <a:pt x="7543" y="18372"/>
                </a:lnTo>
                <a:lnTo>
                  <a:pt x="7543" y="18031"/>
                </a:lnTo>
                <a:lnTo>
                  <a:pt x="7689" y="17983"/>
                </a:lnTo>
                <a:lnTo>
                  <a:pt x="7811" y="17934"/>
                </a:lnTo>
                <a:lnTo>
                  <a:pt x="8078" y="17812"/>
                </a:lnTo>
                <a:lnTo>
                  <a:pt x="8687" y="17545"/>
                </a:lnTo>
                <a:close/>
                <a:moveTo>
                  <a:pt x="8078" y="1"/>
                </a:moveTo>
                <a:lnTo>
                  <a:pt x="7884" y="25"/>
                </a:lnTo>
                <a:lnTo>
                  <a:pt x="7713" y="74"/>
                </a:lnTo>
                <a:lnTo>
                  <a:pt x="7567" y="171"/>
                </a:lnTo>
                <a:lnTo>
                  <a:pt x="7446" y="269"/>
                </a:lnTo>
                <a:lnTo>
                  <a:pt x="7324" y="390"/>
                </a:lnTo>
                <a:lnTo>
                  <a:pt x="7227" y="536"/>
                </a:lnTo>
                <a:lnTo>
                  <a:pt x="7154" y="682"/>
                </a:lnTo>
                <a:lnTo>
                  <a:pt x="7081" y="853"/>
                </a:lnTo>
                <a:lnTo>
                  <a:pt x="7032" y="1023"/>
                </a:lnTo>
                <a:lnTo>
                  <a:pt x="6959" y="1388"/>
                </a:lnTo>
                <a:lnTo>
                  <a:pt x="6935" y="1753"/>
                </a:lnTo>
                <a:lnTo>
                  <a:pt x="6959" y="2118"/>
                </a:lnTo>
                <a:lnTo>
                  <a:pt x="6959" y="2118"/>
                </a:lnTo>
                <a:lnTo>
                  <a:pt x="5816" y="2094"/>
                </a:lnTo>
                <a:lnTo>
                  <a:pt x="4672" y="2094"/>
                </a:lnTo>
                <a:lnTo>
                  <a:pt x="2993" y="2167"/>
                </a:lnTo>
                <a:lnTo>
                  <a:pt x="1801" y="2167"/>
                </a:lnTo>
                <a:lnTo>
                  <a:pt x="1387" y="2191"/>
                </a:lnTo>
                <a:lnTo>
                  <a:pt x="1338" y="2191"/>
                </a:lnTo>
                <a:lnTo>
                  <a:pt x="1290" y="2215"/>
                </a:lnTo>
                <a:lnTo>
                  <a:pt x="1290" y="2240"/>
                </a:lnTo>
                <a:lnTo>
                  <a:pt x="1217" y="2288"/>
                </a:lnTo>
                <a:lnTo>
                  <a:pt x="1192" y="2361"/>
                </a:lnTo>
                <a:lnTo>
                  <a:pt x="1119" y="2556"/>
                </a:lnTo>
                <a:lnTo>
                  <a:pt x="1071" y="2775"/>
                </a:lnTo>
                <a:lnTo>
                  <a:pt x="1046" y="3018"/>
                </a:lnTo>
                <a:lnTo>
                  <a:pt x="1046" y="3261"/>
                </a:lnTo>
                <a:lnTo>
                  <a:pt x="1071" y="3748"/>
                </a:lnTo>
                <a:lnTo>
                  <a:pt x="1119" y="4162"/>
                </a:lnTo>
                <a:lnTo>
                  <a:pt x="1168" y="4770"/>
                </a:lnTo>
                <a:lnTo>
                  <a:pt x="1241" y="5378"/>
                </a:lnTo>
                <a:lnTo>
                  <a:pt x="1265" y="5622"/>
                </a:lnTo>
                <a:lnTo>
                  <a:pt x="1290" y="5889"/>
                </a:lnTo>
                <a:lnTo>
                  <a:pt x="1314" y="6011"/>
                </a:lnTo>
                <a:lnTo>
                  <a:pt x="1338" y="6133"/>
                </a:lnTo>
                <a:lnTo>
                  <a:pt x="1411" y="6230"/>
                </a:lnTo>
                <a:lnTo>
                  <a:pt x="1484" y="6303"/>
                </a:lnTo>
                <a:lnTo>
                  <a:pt x="1557" y="6352"/>
                </a:lnTo>
                <a:lnTo>
                  <a:pt x="1630" y="6352"/>
                </a:lnTo>
                <a:lnTo>
                  <a:pt x="1703" y="6327"/>
                </a:lnTo>
                <a:lnTo>
                  <a:pt x="1776" y="6279"/>
                </a:lnTo>
                <a:lnTo>
                  <a:pt x="1801" y="6254"/>
                </a:lnTo>
                <a:lnTo>
                  <a:pt x="2020" y="6303"/>
                </a:lnTo>
                <a:lnTo>
                  <a:pt x="2239" y="6327"/>
                </a:lnTo>
                <a:lnTo>
                  <a:pt x="2701" y="6352"/>
                </a:lnTo>
                <a:lnTo>
                  <a:pt x="4429" y="6376"/>
                </a:lnTo>
                <a:lnTo>
                  <a:pt x="6959" y="6352"/>
                </a:lnTo>
                <a:lnTo>
                  <a:pt x="6984" y="6595"/>
                </a:lnTo>
                <a:lnTo>
                  <a:pt x="7008" y="6911"/>
                </a:lnTo>
                <a:lnTo>
                  <a:pt x="5962" y="6887"/>
                </a:lnTo>
                <a:lnTo>
                  <a:pt x="4891" y="6838"/>
                </a:lnTo>
                <a:lnTo>
                  <a:pt x="4161" y="6814"/>
                </a:lnTo>
                <a:lnTo>
                  <a:pt x="3163" y="6814"/>
                </a:lnTo>
                <a:lnTo>
                  <a:pt x="2896" y="6863"/>
                </a:lnTo>
                <a:lnTo>
                  <a:pt x="2628" y="6936"/>
                </a:lnTo>
                <a:lnTo>
                  <a:pt x="2506" y="6984"/>
                </a:lnTo>
                <a:lnTo>
                  <a:pt x="2409" y="7057"/>
                </a:lnTo>
                <a:lnTo>
                  <a:pt x="2360" y="7033"/>
                </a:lnTo>
                <a:lnTo>
                  <a:pt x="2263" y="7033"/>
                </a:lnTo>
                <a:lnTo>
                  <a:pt x="2190" y="7057"/>
                </a:lnTo>
                <a:lnTo>
                  <a:pt x="1995" y="7130"/>
                </a:lnTo>
                <a:lnTo>
                  <a:pt x="1825" y="7228"/>
                </a:lnTo>
                <a:lnTo>
                  <a:pt x="1630" y="7374"/>
                </a:lnTo>
                <a:lnTo>
                  <a:pt x="1290" y="7666"/>
                </a:lnTo>
                <a:lnTo>
                  <a:pt x="1022" y="7933"/>
                </a:lnTo>
                <a:lnTo>
                  <a:pt x="681" y="8250"/>
                </a:lnTo>
                <a:lnTo>
                  <a:pt x="365" y="8590"/>
                </a:lnTo>
                <a:lnTo>
                  <a:pt x="243" y="8712"/>
                </a:lnTo>
                <a:lnTo>
                  <a:pt x="122" y="8858"/>
                </a:lnTo>
                <a:lnTo>
                  <a:pt x="24" y="9004"/>
                </a:lnTo>
                <a:lnTo>
                  <a:pt x="0" y="9077"/>
                </a:lnTo>
                <a:lnTo>
                  <a:pt x="0" y="9174"/>
                </a:lnTo>
                <a:lnTo>
                  <a:pt x="0" y="9199"/>
                </a:lnTo>
                <a:lnTo>
                  <a:pt x="0" y="9247"/>
                </a:lnTo>
                <a:lnTo>
                  <a:pt x="0" y="9320"/>
                </a:lnTo>
                <a:lnTo>
                  <a:pt x="73" y="9466"/>
                </a:lnTo>
                <a:lnTo>
                  <a:pt x="170" y="9612"/>
                </a:lnTo>
                <a:lnTo>
                  <a:pt x="292" y="9758"/>
                </a:lnTo>
                <a:lnTo>
                  <a:pt x="414" y="9904"/>
                </a:lnTo>
                <a:lnTo>
                  <a:pt x="681" y="10148"/>
                </a:lnTo>
                <a:lnTo>
                  <a:pt x="949" y="10367"/>
                </a:lnTo>
                <a:lnTo>
                  <a:pt x="1265" y="10610"/>
                </a:lnTo>
                <a:lnTo>
                  <a:pt x="1582" y="10829"/>
                </a:lnTo>
                <a:lnTo>
                  <a:pt x="1922" y="11048"/>
                </a:lnTo>
                <a:lnTo>
                  <a:pt x="2239" y="11242"/>
                </a:lnTo>
                <a:lnTo>
                  <a:pt x="2312" y="11267"/>
                </a:lnTo>
                <a:lnTo>
                  <a:pt x="2385" y="11267"/>
                </a:lnTo>
                <a:lnTo>
                  <a:pt x="2750" y="11340"/>
                </a:lnTo>
                <a:lnTo>
                  <a:pt x="3139" y="11388"/>
                </a:lnTo>
                <a:lnTo>
                  <a:pt x="3528" y="11388"/>
                </a:lnTo>
                <a:lnTo>
                  <a:pt x="3918" y="11364"/>
                </a:lnTo>
                <a:lnTo>
                  <a:pt x="4721" y="11315"/>
                </a:lnTo>
                <a:lnTo>
                  <a:pt x="5499" y="11267"/>
                </a:lnTo>
                <a:lnTo>
                  <a:pt x="6278" y="11242"/>
                </a:lnTo>
                <a:lnTo>
                  <a:pt x="7081" y="11242"/>
                </a:lnTo>
                <a:lnTo>
                  <a:pt x="7081" y="11607"/>
                </a:lnTo>
                <a:lnTo>
                  <a:pt x="7081" y="11972"/>
                </a:lnTo>
                <a:lnTo>
                  <a:pt x="7081" y="12313"/>
                </a:lnTo>
                <a:lnTo>
                  <a:pt x="7057" y="12678"/>
                </a:lnTo>
                <a:lnTo>
                  <a:pt x="6984" y="13578"/>
                </a:lnTo>
                <a:lnTo>
                  <a:pt x="6935" y="14016"/>
                </a:lnTo>
                <a:lnTo>
                  <a:pt x="6911" y="14454"/>
                </a:lnTo>
                <a:lnTo>
                  <a:pt x="6911" y="15476"/>
                </a:lnTo>
                <a:lnTo>
                  <a:pt x="6959" y="16498"/>
                </a:lnTo>
                <a:lnTo>
                  <a:pt x="7057" y="18542"/>
                </a:lnTo>
                <a:lnTo>
                  <a:pt x="7057" y="18615"/>
                </a:lnTo>
                <a:lnTo>
                  <a:pt x="7081" y="18688"/>
                </a:lnTo>
                <a:lnTo>
                  <a:pt x="7130" y="18737"/>
                </a:lnTo>
                <a:lnTo>
                  <a:pt x="7203" y="18761"/>
                </a:lnTo>
                <a:lnTo>
                  <a:pt x="7251" y="18786"/>
                </a:lnTo>
                <a:lnTo>
                  <a:pt x="7324" y="18786"/>
                </a:lnTo>
                <a:lnTo>
                  <a:pt x="7373" y="18761"/>
                </a:lnTo>
                <a:lnTo>
                  <a:pt x="7446" y="18737"/>
                </a:lnTo>
                <a:lnTo>
                  <a:pt x="7519" y="18786"/>
                </a:lnTo>
                <a:lnTo>
                  <a:pt x="7640" y="18810"/>
                </a:lnTo>
                <a:lnTo>
                  <a:pt x="8662" y="18810"/>
                </a:lnTo>
                <a:lnTo>
                  <a:pt x="8954" y="18786"/>
                </a:lnTo>
                <a:lnTo>
                  <a:pt x="9003" y="18786"/>
                </a:lnTo>
                <a:lnTo>
                  <a:pt x="9076" y="18761"/>
                </a:lnTo>
                <a:lnTo>
                  <a:pt x="9149" y="18664"/>
                </a:lnTo>
                <a:lnTo>
                  <a:pt x="9198" y="18542"/>
                </a:lnTo>
                <a:lnTo>
                  <a:pt x="9198" y="18421"/>
                </a:lnTo>
                <a:lnTo>
                  <a:pt x="9198" y="18323"/>
                </a:lnTo>
                <a:lnTo>
                  <a:pt x="9222" y="16547"/>
                </a:lnTo>
                <a:lnTo>
                  <a:pt x="9246" y="14771"/>
                </a:lnTo>
                <a:lnTo>
                  <a:pt x="9271" y="12946"/>
                </a:lnTo>
                <a:lnTo>
                  <a:pt x="9295" y="12118"/>
                </a:lnTo>
                <a:lnTo>
                  <a:pt x="9271" y="11729"/>
                </a:lnTo>
                <a:lnTo>
                  <a:pt x="9246" y="11315"/>
                </a:lnTo>
                <a:lnTo>
                  <a:pt x="10682" y="11315"/>
                </a:lnTo>
                <a:lnTo>
                  <a:pt x="12142" y="11267"/>
                </a:lnTo>
                <a:lnTo>
                  <a:pt x="13578" y="11194"/>
                </a:lnTo>
                <a:lnTo>
                  <a:pt x="14283" y="11169"/>
                </a:lnTo>
                <a:lnTo>
                  <a:pt x="15013" y="11169"/>
                </a:lnTo>
                <a:lnTo>
                  <a:pt x="15135" y="11145"/>
                </a:lnTo>
                <a:lnTo>
                  <a:pt x="15208" y="11072"/>
                </a:lnTo>
                <a:lnTo>
                  <a:pt x="15257" y="10999"/>
                </a:lnTo>
                <a:lnTo>
                  <a:pt x="15257" y="10902"/>
                </a:lnTo>
                <a:lnTo>
                  <a:pt x="15305" y="10731"/>
                </a:lnTo>
                <a:lnTo>
                  <a:pt x="15305" y="10586"/>
                </a:lnTo>
                <a:lnTo>
                  <a:pt x="15281" y="10245"/>
                </a:lnTo>
                <a:lnTo>
                  <a:pt x="15135" y="9126"/>
                </a:lnTo>
                <a:lnTo>
                  <a:pt x="15086" y="8615"/>
                </a:lnTo>
                <a:lnTo>
                  <a:pt x="15086" y="8104"/>
                </a:lnTo>
                <a:lnTo>
                  <a:pt x="15086" y="7933"/>
                </a:lnTo>
                <a:lnTo>
                  <a:pt x="15111" y="7739"/>
                </a:lnTo>
                <a:lnTo>
                  <a:pt x="15135" y="7568"/>
                </a:lnTo>
                <a:lnTo>
                  <a:pt x="15135" y="7374"/>
                </a:lnTo>
                <a:lnTo>
                  <a:pt x="15135" y="7276"/>
                </a:lnTo>
                <a:lnTo>
                  <a:pt x="15111" y="7179"/>
                </a:lnTo>
                <a:lnTo>
                  <a:pt x="15086" y="7130"/>
                </a:lnTo>
                <a:lnTo>
                  <a:pt x="15038" y="7106"/>
                </a:lnTo>
                <a:lnTo>
                  <a:pt x="14965" y="7057"/>
                </a:lnTo>
                <a:lnTo>
                  <a:pt x="14892" y="7033"/>
                </a:lnTo>
                <a:lnTo>
                  <a:pt x="14064" y="7033"/>
                </a:lnTo>
                <a:lnTo>
                  <a:pt x="13237" y="7057"/>
                </a:lnTo>
                <a:lnTo>
                  <a:pt x="12434" y="7082"/>
                </a:lnTo>
                <a:lnTo>
                  <a:pt x="11607" y="7082"/>
                </a:lnTo>
                <a:lnTo>
                  <a:pt x="9246" y="6984"/>
                </a:lnTo>
                <a:lnTo>
                  <a:pt x="9246" y="6765"/>
                </a:lnTo>
                <a:lnTo>
                  <a:pt x="9246" y="6571"/>
                </a:lnTo>
                <a:lnTo>
                  <a:pt x="9198" y="6352"/>
                </a:lnTo>
                <a:lnTo>
                  <a:pt x="9222" y="6327"/>
                </a:lnTo>
                <a:lnTo>
                  <a:pt x="10925" y="6303"/>
                </a:lnTo>
                <a:lnTo>
                  <a:pt x="12556" y="6303"/>
                </a:lnTo>
                <a:lnTo>
                  <a:pt x="14186" y="6376"/>
                </a:lnTo>
                <a:lnTo>
                  <a:pt x="14259" y="6376"/>
                </a:lnTo>
                <a:lnTo>
                  <a:pt x="14308" y="6352"/>
                </a:lnTo>
                <a:lnTo>
                  <a:pt x="14381" y="6279"/>
                </a:lnTo>
                <a:lnTo>
                  <a:pt x="14405" y="6206"/>
                </a:lnTo>
                <a:lnTo>
                  <a:pt x="14405" y="6108"/>
                </a:lnTo>
                <a:lnTo>
                  <a:pt x="14575" y="5962"/>
                </a:lnTo>
                <a:lnTo>
                  <a:pt x="14940" y="5670"/>
                </a:lnTo>
                <a:lnTo>
                  <a:pt x="15329" y="5427"/>
                </a:lnTo>
                <a:lnTo>
                  <a:pt x="15597" y="5232"/>
                </a:lnTo>
                <a:lnTo>
                  <a:pt x="15913" y="4965"/>
                </a:lnTo>
                <a:lnTo>
                  <a:pt x="16059" y="4819"/>
                </a:lnTo>
                <a:lnTo>
                  <a:pt x="16181" y="4673"/>
                </a:lnTo>
                <a:lnTo>
                  <a:pt x="16254" y="4502"/>
                </a:lnTo>
                <a:lnTo>
                  <a:pt x="16254" y="4429"/>
                </a:lnTo>
                <a:lnTo>
                  <a:pt x="16254" y="4356"/>
                </a:lnTo>
                <a:lnTo>
                  <a:pt x="16278" y="4283"/>
                </a:lnTo>
                <a:lnTo>
                  <a:pt x="16278" y="4210"/>
                </a:lnTo>
                <a:lnTo>
                  <a:pt x="16230" y="4064"/>
                </a:lnTo>
                <a:lnTo>
                  <a:pt x="16132" y="3894"/>
                </a:lnTo>
                <a:lnTo>
                  <a:pt x="16011" y="3724"/>
                </a:lnTo>
                <a:lnTo>
                  <a:pt x="15743" y="3432"/>
                </a:lnTo>
                <a:lnTo>
                  <a:pt x="15524" y="3213"/>
                </a:lnTo>
                <a:lnTo>
                  <a:pt x="15135" y="2848"/>
                </a:lnTo>
                <a:lnTo>
                  <a:pt x="14746" y="2532"/>
                </a:lnTo>
                <a:lnTo>
                  <a:pt x="14478" y="2288"/>
                </a:lnTo>
                <a:lnTo>
                  <a:pt x="14308" y="2215"/>
                </a:lnTo>
                <a:lnTo>
                  <a:pt x="14235" y="2167"/>
                </a:lnTo>
                <a:lnTo>
                  <a:pt x="14162" y="2167"/>
                </a:lnTo>
                <a:lnTo>
                  <a:pt x="14089" y="2118"/>
                </a:lnTo>
                <a:lnTo>
                  <a:pt x="14016" y="2118"/>
                </a:lnTo>
                <a:lnTo>
                  <a:pt x="13237" y="2142"/>
                </a:lnTo>
                <a:lnTo>
                  <a:pt x="12483" y="2167"/>
                </a:lnTo>
                <a:lnTo>
                  <a:pt x="11704" y="2215"/>
                </a:lnTo>
                <a:lnTo>
                  <a:pt x="10950" y="2240"/>
                </a:lnTo>
                <a:lnTo>
                  <a:pt x="10171" y="2240"/>
                </a:lnTo>
                <a:lnTo>
                  <a:pt x="9392" y="2215"/>
                </a:lnTo>
                <a:lnTo>
                  <a:pt x="9441" y="2069"/>
                </a:lnTo>
                <a:lnTo>
                  <a:pt x="9465" y="1899"/>
                </a:lnTo>
                <a:lnTo>
                  <a:pt x="9465" y="1558"/>
                </a:lnTo>
                <a:lnTo>
                  <a:pt x="9417" y="1218"/>
                </a:lnTo>
                <a:lnTo>
                  <a:pt x="9368" y="950"/>
                </a:lnTo>
                <a:lnTo>
                  <a:pt x="9295" y="755"/>
                </a:lnTo>
                <a:lnTo>
                  <a:pt x="9222" y="561"/>
                </a:lnTo>
                <a:lnTo>
                  <a:pt x="9125" y="415"/>
                </a:lnTo>
                <a:lnTo>
                  <a:pt x="8979" y="293"/>
                </a:lnTo>
                <a:lnTo>
                  <a:pt x="8833" y="196"/>
                </a:lnTo>
                <a:lnTo>
                  <a:pt x="8662" y="98"/>
                </a:lnTo>
                <a:lnTo>
                  <a:pt x="8492" y="50"/>
                </a:lnTo>
                <a:lnTo>
                  <a:pt x="829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3" name="Google Shape;1013;p48"/>
          <p:cNvSpPr/>
          <p:nvPr/>
        </p:nvSpPr>
        <p:spPr>
          <a:xfrm>
            <a:off x="4367795" y="328325"/>
            <a:ext cx="414283" cy="362159"/>
          </a:xfrm>
          <a:custGeom>
            <a:avLst/>
            <a:gdLst/>
            <a:ahLst/>
            <a:cxnLst/>
            <a:rect l="l" t="t" r="r" b="b"/>
            <a:pathLst>
              <a:path w="18956" h="16571" extrusionOk="0">
                <a:moveTo>
                  <a:pt x="9222" y="2604"/>
                </a:moveTo>
                <a:lnTo>
                  <a:pt x="9149" y="2628"/>
                </a:lnTo>
                <a:lnTo>
                  <a:pt x="9028" y="2701"/>
                </a:lnTo>
                <a:lnTo>
                  <a:pt x="8809" y="2896"/>
                </a:lnTo>
                <a:lnTo>
                  <a:pt x="8517" y="3139"/>
                </a:lnTo>
                <a:lnTo>
                  <a:pt x="8249" y="3358"/>
                </a:lnTo>
                <a:lnTo>
                  <a:pt x="7957" y="3577"/>
                </a:lnTo>
                <a:lnTo>
                  <a:pt x="7665" y="3821"/>
                </a:lnTo>
                <a:lnTo>
                  <a:pt x="6619" y="4818"/>
                </a:lnTo>
                <a:lnTo>
                  <a:pt x="5573" y="5816"/>
                </a:lnTo>
                <a:lnTo>
                  <a:pt x="5256" y="6181"/>
                </a:lnTo>
                <a:lnTo>
                  <a:pt x="4964" y="6546"/>
                </a:lnTo>
                <a:lnTo>
                  <a:pt x="4380" y="7325"/>
                </a:lnTo>
                <a:lnTo>
                  <a:pt x="4210" y="7495"/>
                </a:lnTo>
                <a:lnTo>
                  <a:pt x="3942" y="7763"/>
                </a:lnTo>
                <a:lnTo>
                  <a:pt x="3821" y="7909"/>
                </a:lnTo>
                <a:lnTo>
                  <a:pt x="3723" y="8055"/>
                </a:lnTo>
                <a:lnTo>
                  <a:pt x="3675" y="8176"/>
                </a:lnTo>
                <a:lnTo>
                  <a:pt x="3675" y="8225"/>
                </a:lnTo>
                <a:lnTo>
                  <a:pt x="3699" y="8274"/>
                </a:lnTo>
                <a:lnTo>
                  <a:pt x="3796" y="8347"/>
                </a:lnTo>
                <a:lnTo>
                  <a:pt x="3918" y="8347"/>
                </a:lnTo>
                <a:lnTo>
                  <a:pt x="4040" y="8322"/>
                </a:lnTo>
                <a:lnTo>
                  <a:pt x="4186" y="8249"/>
                </a:lnTo>
                <a:lnTo>
                  <a:pt x="4332" y="8128"/>
                </a:lnTo>
                <a:lnTo>
                  <a:pt x="4478" y="8006"/>
                </a:lnTo>
                <a:lnTo>
                  <a:pt x="4794" y="7665"/>
                </a:lnTo>
                <a:lnTo>
                  <a:pt x="5086" y="7300"/>
                </a:lnTo>
                <a:lnTo>
                  <a:pt x="5354" y="6935"/>
                </a:lnTo>
                <a:lnTo>
                  <a:pt x="5694" y="6473"/>
                </a:lnTo>
                <a:lnTo>
                  <a:pt x="6108" y="6035"/>
                </a:lnTo>
                <a:lnTo>
                  <a:pt x="6521" y="5621"/>
                </a:lnTo>
                <a:lnTo>
                  <a:pt x="7422" y="4818"/>
                </a:lnTo>
                <a:lnTo>
                  <a:pt x="7860" y="4380"/>
                </a:lnTo>
                <a:lnTo>
                  <a:pt x="8322" y="3967"/>
                </a:lnTo>
                <a:lnTo>
                  <a:pt x="8663" y="3699"/>
                </a:lnTo>
                <a:lnTo>
                  <a:pt x="9003" y="3456"/>
                </a:lnTo>
                <a:lnTo>
                  <a:pt x="9174" y="3285"/>
                </a:lnTo>
                <a:lnTo>
                  <a:pt x="9295" y="3139"/>
                </a:lnTo>
                <a:lnTo>
                  <a:pt x="9320" y="3139"/>
                </a:lnTo>
                <a:lnTo>
                  <a:pt x="9466" y="3285"/>
                </a:lnTo>
                <a:lnTo>
                  <a:pt x="10366" y="4113"/>
                </a:lnTo>
                <a:lnTo>
                  <a:pt x="11169" y="4916"/>
                </a:lnTo>
                <a:lnTo>
                  <a:pt x="11558" y="5329"/>
                </a:lnTo>
                <a:lnTo>
                  <a:pt x="11923" y="5767"/>
                </a:lnTo>
                <a:lnTo>
                  <a:pt x="12264" y="6181"/>
                </a:lnTo>
                <a:lnTo>
                  <a:pt x="12605" y="6643"/>
                </a:lnTo>
                <a:lnTo>
                  <a:pt x="12945" y="7057"/>
                </a:lnTo>
                <a:lnTo>
                  <a:pt x="13116" y="7276"/>
                </a:lnTo>
                <a:lnTo>
                  <a:pt x="13310" y="7471"/>
                </a:lnTo>
                <a:lnTo>
                  <a:pt x="13675" y="7787"/>
                </a:lnTo>
                <a:lnTo>
                  <a:pt x="14040" y="8079"/>
                </a:lnTo>
                <a:lnTo>
                  <a:pt x="14308" y="8322"/>
                </a:lnTo>
                <a:lnTo>
                  <a:pt x="14429" y="8420"/>
                </a:lnTo>
                <a:lnTo>
                  <a:pt x="14502" y="8444"/>
                </a:lnTo>
                <a:lnTo>
                  <a:pt x="14600" y="8493"/>
                </a:lnTo>
                <a:lnTo>
                  <a:pt x="14697" y="8493"/>
                </a:lnTo>
                <a:lnTo>
                  <a:pt x="14770" y="8444"/>
                </a:lnTo>
                <a:lnTo>
                  <a:pt x="14843" y="8371"/>
                </a:lnTo>
                <a:lnTo>
                  <a:pt x="14867" y="8274"/>
                </a:lnTo>
                <a:lnTo>
                  <a:pt x="14867" y="8201"/>
                </a:lnTo>
                <a:lnTo>
                  <a:pt x="14843" y="8103"/>
                </a:lnTo>
                <a:lnTo>
                  <a:pt x="14746" y="7957"/>
                </a:lnTo>
                <a:lnTo>
                  <a:pt x="14648" y="7811"/>
                </a:lnTo>
                <a:lnTo>
                  <a:pt x="14502" y="7690"/>
                </a:lnTo>
                <a:lnTo>
                  <a:pt x="14186" y="7446"/>
                </a:lnTo>
                <a:lnTo>
                  <a:pt x="13894" y="7252"/>
                </a:lnTo>
                <a:lnTo>
                  <a:pt x="13675" y="7057"/>
                </a:lnTo>
                <a:lnTo>
                  <a:pt x="13481" y="6862"/>
                </a:lnTo>
                <a:lnTo>
                  <a:pt x="13116" y="6424"/>
                </a:lnTo>
                <a:lnTo>
                  <a:pt x="12434" y="5500"/>
                </a:lnTo>
                <a:lnTo>
                  <a:pt x="12045" y="5037"/>
                </a:lnTo>
                <a:lnTo>
                  <a:pt x="11607" y="4599"/>
                </a:lnTo>
                <a:lnTo>
                  <a:pt x="11169" y="4161"/>
                </a:lnTo>
                <a:lnTo>
                  <a:pt x="10731" y="3723"/>
                </a:lnTo>
                <a:lnTo>
                  <a:pt x="10293" y="3334"/>
                </a:lnTo>
                <a:lnTo>
                  <a:pt x="9806" y="2920"/>
                </a:lnTo>
                <a:lnTo>
                  <a:pt x="9660" y="2799"/>
                </a:lnTo>
                <a:lnTo>
                  <a:pt x="9514" y="2726"/>
                </a:lnTo>
                <a:lnTo>
                  <a:pt x="9417" y="2628"/>
                </a:lnTo>
                <a:lnTo>
                  <a:pt x="9368" y="2604"/>
                </a:lnTo>
                <a:close/>
                <a:moveTo>
                  <a:pt x="9271" y="8979"/>
                </a:moveTo>
                <a:lnTo>
                  <a:pt x="9247" y="9125"/>
                </a:lnTo>
                <a:lnTo>
                  <a:pt x="9271" y="9271"/>
                </a:lnTo>
                <a:lnTo>
                  <a:pt x="9295" y="9563"/>
                </a:lnTo>
                <a:lnTo>
                  <a:pt x="8517" y="9563"/>
                </a:lnTo>
                <a:lnTo>
                  <a:pt x="8298" y="9587"/>
                </a:lnTo>
                <a:lnTo>
                  <a:pt x="8176" y="9612"/>
                </a:lnTo>
                <a:lnTo>
                  <a:pt x="8054" y="9636"/>
                </a:lnTo>
                <a:lnTo>
                  <a:pt x="8054" y="9466"/>
                </a:lnTo>
                <a:lnTo>
                  <a:pt x="8054" y="9320"/>
                </a:lnTo>
                <a:lnTo>
                  <a:pt x="8006" y="9174"/>
                </a:lnTo>
                <a:lnTo>
                  <a:pt x="7957" y="9028"/>
                </a:lnTo>
                <a:lnTo>
                  <a:pt x="8614" y="9028"/>
                </a:lnTo>
                <a:lnTo>
                  <a:pt x="9271" y="8979"/>
                </a:lnTo>
                <a:close/>
                <a:moveTo>
                  <a:pt x="10317" y="8979"/>
                </a:moveTo>
                <a:lnTo>
                  <a:pt x="10682" y="9028"/>
                </a:lnTo>
                <a:lnTo>
                  <a:pt x="11047" y="9052"/>
                </a:lnTo>
                <a:lnTo>
                  <a:pt x="11047" y="9344"/>
                </a:lnTo>
                <a:lnTo>
                  <a:pt x="11047" y="9636"/>
                </a:lnTo>
                <a:lnTo>
                  <a:pt x="10731" y="9612"/>
                </a:lnTo>
                <a:lnTo>
                  <a:pt x="9685" y="9587"/>
                </a:lnTo>
                <a:lnTo>
                  <a:pt x="9636" y="9271"/>
                </a:lnTo>
                <a:lnTo>
                  <a:pt x="9612" y="9125"/>
                </a:lnTo>
                <a:lnTo>
                  <a:pt x="9563" y="8979"/>
                </a:lnTo>
                <a:close/>
                <a:moveTo>
                  <a:pt x="8054" y="10001"/>
                </a:moveTo>
                <a:lnTo>
                  <a:pt x="8176" y="10025"/>
                </a:lnTo>
                <a:lnTo>
                  <a:pt x="8930" y="10025"/>
                </a:lnTo>
                <a:lnTo>
                  <a:pt x="9320" y="10050"/>
                </a:lnTo>
                <a:lnTo>
                  <a:pt x="9295" y="10707"/>
                </a:lnTo>
                <a:lnTo>
                  <a:pt x="8638" y="10634"/>
                </a:lnTo>
                <a:lnTo>
                  <a:pt x="8298" y="10634"/>
                </a:lnTo>
                <a:lnTo>
                  <a:pt x="8006" y="10658"/>
                </a:lnTo>
                <a:lnTo>
                  <a:pt x="8030" y="10342"/>
                </a:lnTo>
                <a:lnTo>
                  <a:pt x="8054" y="10001"/>
                </a:lnTo>
                <a:close/>
                <a:moveTo>
                  <a:pt x="9709" y="10074"/>
                </a:moveTo>
                <a:lnTo>
                  <a:pt x="10366" y="10147"/>
                </a:lnTo>
                <a:lnTo>
                  <a:pt x="10901" y="10147"/>
                </a:lnTo>
                <a:lnTo>
                  <a:pt x="11047" y="10123"/>
                </a:lnTo>
                <a:lnTo>
                  <a:pt x="11047" y="10123"/>
                </a:lnTo>
                <a:lnTo>
                  <a:pt x="11023" y="10390"/>
                </a:lnTo>
                <a:lnTo>
                  <a:pt x="10974" y="10634"/>
                </a:lnTo>
                <a:lnTo>
                  <a:pt x="10755" y="10707"/>
                </a:lnTo>
                <a:lnTo>
                  <a:pt x="10536" y="10731"/>
                </a:lnTo>
                <a:lnTo>
                  <a:pt x="10123" y="10755"/>
                </a:lnTo>
                <a:lnTo>
                  <a:pt x="9685" y="10755"/>
                </a:lnTo>
                <a:lnTo>
                  <a:pt x="9685" y="10707"/>
                </a:lnTo>
                <a:lnTo>
                  <a:pt x="9709" y="10390"/>
                </a:lnTo>
                <a:lnTo>
                  <a:pt x="9709" y="10074"/>
                </a:lnTo>
                <a:close/>
                <a:moveTo>
                  <a:pt x="8955" y="8468"/>
                </a:moveTo>
                <a:lnTo>
                  <a:pt x="8541" y="8493"/>
                </a:lnTo>
                <a:lnTo>
                  <a:pt x="8346" y="8517"/>
                </a:lnTo>
                <a:lnTo>
                  <a:pt x="8152" y="8566"/>
                </a:lnTo>
                <a:lnTo>
                  <a:pt x="7957" y="8614"/>
                </a:lnTo>
                <a:lnTo>
                  <a:pt x="7762" y="8687"/>
                </a:lnTo>
                <a:lnTo>
                  <a:pt x="7738" y="8736"/>
                </a:lnTo>
                <a:lnTo>
                  <a:pt x="7714" y="8760"/>
                </a:lnTo>
                <a:lnTo>
                  <a:pt x="7689" y="8833"/>
                </a:lnTo>
                <a:lnTo>
                  <a:pt x="7641" y="8882"/>
                </a:lnTo>
                <a:lnTo>
                  <a:pt x="7592" y="8906"/>
                </a:lnTo>
                <a:lnTo>
                  <a:pt x="7568" y="8979"/>
                </a:lnTo>
                <a:lnTo>
                  <a:pt x="7568" y="9028"/>
                </a:lnTo>
                <a:lnTo>
                  <a:pt x="7616" y="9247"/>
                </a:lnTo>
                <a:lnTo>
                  <a:pt x="7616" y="9490"/>
                </a:lnTo>
                <a:lnTo>
                  <a:pt x="7592" y="9709"/>
                </a:lnTo>
                <a:lnTo>
                  <a:pt x="7568" y="9952"/>
                </a:lnTo>
                <a:lnTo>
                  <a:pt x="7495" y="10415"/>
                </a:lnTo>
                <a:lnTo>
                  <a:pt x="7495" y="10634"/>
                </a:lnTo>
                <a:lnTo>
                  <a:pt x="7519" y="10877"/>
                </a:lnTo>
                <a:lnTo>
                  <a:pt x="7519" y="10926"/>
                </a:lnTo>
                <a:lnTo>
                  <a:pt x="7568" y="10974"/>
                </a:lnTo>
                <a:lnTo>
                  <a:pt x="7641" y="11023"/>
                </a:lnTo>
                <a:lnTo>
                  <a:pt x="7762" y="11047"/>
                </a:lnTo>
                <a:lnTo>
                  <a:pt x="7860" y="10999"/>
                </a:lnTo>
                <a:lnTo>
                  <a:pt x="8079" y="11072"/>
                </a:lnTo>
                <a:lnTo>
                  <a:pt x="8298" y="11120"/>
                </a:lnTo>
                <a:lnTo>
                  <a:pt x="8784" y="11169"/>
                </a:lnTo>
                <a:lnTo>
                  <a:pt x="9733" y="11218"/>
                </a:lnTo>
                <a:lnTo>
                  <a:pt x="10123" y="11242"/>
                </a:lnTo>
                <a:lnTo>
                  <a:pt x="10561" y="11218"/>
                </a:lnTo>
                <a:lnTo>
                  <a:pt x="10780" y="11193"/>
                </a:lnTo>
                <a:lnTo>
                  <a:pt x="10999" y="11145"/>
                </a:lnTo>
                <a:lnTo>
                  <a:pt x="11169" y="11072"/>
                </a:lnTo>
                <a:lnTo>
                  <a:pt x="11339" y="10950"/>
                </a:lnTo>
                <a:lnTo>
                  <a:pt x="11388" y="10877"/>
                </a:lnTo>
                <a:lnTo>
                  <a:pt x="11388" y="10828"/>
                </a:lnTo>
                <a:lnTo>
                  <a:pt x="11412" y="10804"/>
                </a:lnTo>
                <a:lnTo>
                  <a:pt x="11461" y="10561"/>
                </a:lnTo>
                <a:lnTo>
                  <a:pt x="11510" y="10293"/>
                </a:lnTo>
                <a:lnTo>
                  <a:pt x="11510" y="10025"/>
                </a:lnTo>
                <a:lnTo>
                  <a:pt x="11510" y="9782"/>
                </a:lnTo>
                <a:lnTo>
                  <a:pt x="11510" y="9223"/>
                </a:lnTo>
                <a:lnTo>
                  <a:pt x="11485" y="8931"/>
                </a:lnTo>
                <a:lnTo>
                  <a:pt x="11437" y="8663"/>
                </a:lnTo>
                <a:lnTo>
                  <a:pt x="11412" y="8614"/>
                </a:lnTo>
                <a:lnTo>
                  <a:pt x="11364" y="8590"/>
                </a:lnTo>
                <a:lnTo>
                  <a:pt x="11315" y="8566"/>
                </a:lnTo>
                <a:lnTo>
                  <a:pt x="11218" y="8566"/>
                </a:lnTo>
                <a:lnTo>
                  <a:pt x="10755" y="8493"/>
                </a:lnTo>
                <a:lnTo>
                  <a:pt x="10293" y="8468"/>
                </a:lnTo>
                <a:close/>
                <a:moveTo>
                  <a:pt x="10244" y="12556"/>
                </a:moveTo>
                <a:lnTo>
                  <a:pt x="10390" y="12678"/>
                </a:lnTo>
                <a:lnTo>
                  <a:pt x="10536" y="12799"/>
                </a:lnTo>
                <a:lnTo>
                  <a:pt x="10634" y="12970"/>
                </a:lnTo>
                <a:lnTo>
                  <a:pt x="10415" y="13018"/>
                </a:lnTo>
                <a:lnTo>
                  <a:pt x="10342" y="12775"/>
                </a:lnTo>
                <a:lnTo>
                  <a:pt x="10244" y="12556"/>
                </a:lnTo>
                <a:close/>
                <a:moveTo>
                  <a:pt x="10828" y="13359"/>
                </a:moveTo>
                <a:lnTo>
                  <a:pt x="10901" y="13578"/>
                </a:lnTo>
                <a:lnTo>
                  <a:pt x="10707" y="13675"/>
                </a:lnTo>
                <a:lnTo>
                  <a:pt x="10536" y="13797"/>
                </a:lnTo>
                <a:lnTo>
                  <a:pt x="10536" y="13773"/>
                </a:lnTo>
                <a:lnTo>
                  <a:pt x="10488" y="13383"/>
                </a:lnTo>
                <a:lnTo>
                  <a:pt x="10512" y="13359"/>
                </a:lnTo>
                <a:close/>
                <a:moveTo>
                  <a:pt x="10974" y="13919"/>
                </a:moveTo>
                <a:lnTo>
                  <a:pt x="11023" y="14332"/>
                </a:lnTo>
                <a:lnTo>
                  <a:pt x="10853" y="14381"/>
                </a:lnTo>
                <a:lnTo>
                  <a:pt x="10707" y="14430"/>
                </a:lnTo>
                <a:lnTo>
                  <a:pt x="10536" y="14478"/>
                </a:lnTo>
                <a:lnTo>
                  <a:pt x="10536" y="14113"/>
                </a:lnTo>
                <a:lnTo>
                  <a:pt x="10658" y="14065"/>
                </a:lnTo>
                <a:lnTo>
                  <a:pt x="10780" y="13992"/>
                </a:lnTo>
                <a:lnTo>
                  <a:pt x="10974" y="13919"/>
                </a:lnTo>
                <a:close/>
                <a:moveTo>
                  <a:pt x="11047" y="14722"/>
                </a:moveTo>
                <a:lnTo>
                  <a:pt x="11047" y="14941"/>
                </a:lnTo>
                <a:lnTo>
                  <a:pt x="10755" y="15038"/>
                </a:lnTo>
                <a:lnTo>
                  <a:pt x="10609" y="15087"/>
                </a:lnTo>
                <a:lnTo>
                  <a:pt x="10463" y="15160"/>
                </a:lnTo>
                <a:lnTo>
                  <a:pt x="10512" y="14819"/>
                </a:lnTo>
                <a:lnTo>
                  <a:pt x="10804" y="14746"/>
                </a:lnTo>
                <a:lnTo>
                  <a:pt x="11047" y="14722"/>
                </a:lnTo>
                <a:close/>
                <a:moveTo>
                  <a:pt x="11047" y="15306"/>
                </a:moveTo>
                <a:lnTo>
                  <a:pt x="11023" y="15573"/>
                </a:lnTo>
                <a:lnTo>
                  <a:pt x="11023" y="15671"/>
                </a:lnTo>
                <a:lnTo>
                  <a:pt x="10999" y="15671"/>
                </a:lnTo>
                <a:lnTo>
                  <a:pt x="10804" y="15719"/>
                </a:lnTo>
                <a:lnTo>
                  <a:pt x="10585" y="15792"/>
                </a:lnTo>
                <a:lnTo>
                  <a:pt x="10488" y="15841"/>
                </a:lnTo>
                <a:lnTo>
                  <a:pt x="10390" y="15890"/>
                </a:lnTo>
                <a:lnTo>
                  <a:pt x="10390" y="15890"/>
                </a:lnTo>
                <a:lnTo>
                  <a:pt x="10439" y="15427"/>
                </a:lnTo>
                <a:lnTo>
                  <a:pt x="10585" y="15427"/>
                </a:lnTo>
                <a:lnTo>
                  <a:pt x="10731" y="15403"/>
                </a:lnTo>
                <a:lnTo>
                  <a:pt x="11047" y="15306"/>
                </a:lnTo>
                <a:close/>
                <a:moveTo>
                  <a:pt x="9441" y="536"/>
                </a:moveTo>
                <a:lnTo>
                  <a:pt x="9612" y="804"/>
                </a:lnTo>
                <a:lnTo>
                  <a:pt x="9831" y="1023"/>
                </a:lnTo>
                <a:lnTo>
                  <a:pt x="10050" y="1242"/>
                </a:lnTo>
                <a:lnTo>
                  <a:pt x="10293" y="1460"/>
                </a:lnTo>
                <a:lnTo>
                  <a:pt x="10780" y="1825"/>
                </a:lnTo>
                <a:lnTo>
                  <a:pt x="11266" y="2215"/>
                </a:lnTo>
                <a:lnTo>
                  <a:pt x="11899" y="2750"/>
                </a:lnTo>
                <a:lnTo>
                  <a:pt x="12507" y="3334"/>
                </a:lnTo>
                <a:lnTo>
                  <a:pt x="13091" y="3942"/>
                </a:lnTo>
                <a:lnTo>
                  <a:pt x="13651" y="4575"/>
                </a:lnTo>
                <a:lnTo>
                  <a:pt x="14746" y="5792"/>
                </a:lnTo>
                <a:lnTo>
                  <a:pt x="15305" y="6376"/>
                </a:lnTo>
                <a:lnTo>
                  <a:pt x="15622" y="6668"/>
                </a:lnTo>
                <a:lnTo>
                  <a:pt x="15914" y="6935"/>
                </a:lnTo>
                <a:lnTo>
                  <a:pt x="16206" y="7179"/>
                </a:lnTo>
                <a:lnTo>
                  <a:pt x="16522" y="7398"/>
                </a:lnTo>
                <a:lnTo>
                  <a:pt x="17155" y="7884"/>
                </a:lnTo>
                <a:lnTo>
                  <a:pt x="17471" y="8128"/>
                </a:lnTo>
                <a:lnTo>
                  <a:pt x="17763" y="8371"/>
                </a:lnTo>
                <a:lnTo>
                  <a:pt x="18031" y="8639"/>
                </a:lnTo>
                <a:lnTo>
                  <a:pt x="18274" y="8931"/>
                </a:lnTo>
                <a:lnTo>
                  <a:pt x="17885" y="8955"/>
                </a:lnTo>
                <a:lnTo>
                  <a:pt x="16741" y="8955"/>
                </a:lnTo>
                <a:lnTo>
                  <a:pt x="16425" y="8931"/>
                </a:lnTo>
                <a:lnTo>
                  <a:pt x="16060" y="8931"/>
                </a:lnTo>
                <a:lnTo>
                  <a:pt x="15889" y="8955"/>
                </a:lnTo>
                <a:lnTo>
                  <a:pt x="15719" y="8979"/>
                </a:lnTo>
                <a:lnTo>
                  <a:pt x="15597" y="9052"/>
                </a:lnTo>
                <a:lnTo>
                  <a:pt x="15524" y="9125"/>
                </a:lnTo>
                <a:lnTo>
                  <a:pt x="15500" y="9174"/>
                </a:lnTo>
                <a:lnTo>
                  <a:pt x="15500" y="9223"/>
                </a:lnTo>
                <a:lnTo>
                  <a:pt x="15573" y="9296"/>
                </a:lnTo>
                <a:lnTo>
                  <a:pt x="15549" y="9369"/>
                </a:lnTo>
                <a:lnTo>
                  <a:pt x="15549" y="10317"/>
                </a:lnTo>
                <a:lnTo>
                  <a:pt x="15549" y="11266"/>
                </a:lnTo>
                <a:lnTo>
                  <a:pt x="15524" y="12215"/>
                </a:lnTo>
                <a:lnTo>
                  <a:pt x="15476" y="13164"/>
                </a:lnTo>
                <a:lnTo>
                  <a:pt x="15451" y="14065"/>
                </a:lnTo>
                <a:lnTo>
                  <a:pt x="15427" y="14989"/>
                </a:lnTo>
                <a:lnTo>
                  <a:pt x="15427" y="15427"/>
                </a:lnTo>
                <a:lnTo>
                  <a:pt x="15451" y="15646"/>
                </a:lnTo>
                <a:lnTo>
                  <a:pt x="15500" y="15890"/>
                </a:lnTo>
                <a:lnTo>
                  <a:pt x="15208" y="15938"/>
                </a:lnTo>
                <a:lnTo>
                  <a:pt x="14965" y="15987"/>
                </a:lnTo>
                <a:lnTo>
                  <a:pt x="14210" y="16060"/>
                </a:lnTo>
                <a:lnTo>
                  <a:pt x="12069" y="16060"/>
                </a:lnTo>
                <a:lnTo>
                  <a:pt x="11826" y="16036"/>
                </a:lnTo>
                <a:lnTo>
                  <a:pt x="11680" y="16011"/>
                </a:lnTo>
                <a:lnTo>
                  <a:pt x="11510" y="16011"/>
                </a:lnTo>
                <a:lnTo>
                  <a:pt x="11534" y="15744"/>
                </a:lnTo>
                <a:lnTo>
                  <a:pt x="11558" y="15500"/>
                </a:lnTo>
                <a:lnTo>
                  <a:pt x="11558" y="15135"/>
                </a:lnTo>
                <a:lnTo>
                  <a:pt x="11558" y="14795"/>
                </a:lnTo>
                <a:lnTo>
                  <a:pt x="11534" y="14454"/>
                </a:lnTo>
                <a:lnTo>
                  <a:pt x="11510" y="14113"/>
                </a:lnTo>
                <a:lnTo>
                  <a:pt x="11461" y="13821"/>
                </a:lnTo>
                <a:lnTo>
                  <a:pt x="11388" y="13505"/>
                </a:lnTo>
                <a:lnTo>
                  <a:pt x="11291" y="13213"/>
                </a:lnTo>
                <a:lnTo>
                  <a:pt x="11169" y="12921"/>
                </a:lnTo>
                <a:lnTo>
                  <a:pt x="11023" y="12629"/>
                </a:lnTo>
                <a:lnTo>
                  <a:pt x="10828" y="12410"/>
                </a:lnTo>
                <a:lnTo>
                  <a:pt x="10731" y="12288"/>
                </a:lnTo>
                <a:lnTo>
                  <a:pt x="10609" y="12191"/>
                </a:lnTo>
                <a:lnTo>
                  <a:pt x="10463" y="12118"/>
                </a:lnTo>
                <a:lnTo>
                  <a:pt x="10342" y="12045"/>
                </a:lnTo>
                <a:lnTo>
                  <a:pt x="10147" y="11972"/>
                </a:lnTo>
                <a:lnTo>
                  <a:pt x="9977" y="11948"/>
                </a:lnTo>
                <a:lnTo>
                  <a:pt x="9782" y="11923"/>
                </a:lnTo>
                <a:lnTo>
                  <a:pt x="9587" y="11923"/>
                </a:lnTo>
                <a:lnTo>
                  <a:pt x="9417" y="11948"/>
                </a:lnTo>
                <a:lnTo>
                  <a:pt x="9222" y="11996"/>
                </a:lnTo>
                <a:lnTo>
                  <a:pt x="9052" y="12045"/>
                </a:lnTo>
                <a:lnTo>
                  <a:pt x="8857" y="12118"/>
                </a:lnTo>
                <a:lnTo>
                  <a:pt x="8687" y="12215"/>
                </a:lnTo>
                <a:lnTo>
                  <a:pt x="8541" y="12313"/>
                </a:lnTo>
                <a:lnTo>
                  <a:pt x="8371" y="12434"/>
                </a:lnTo>
                <a:lnTo>
                  <a:pt x="8249" y="12580"/>
                </a:lnTo>
                <a:lnTo>
                  <a:pt x="8103" y="12702"/>
                </a:lnTo>
                <a:lnTo>
                  <a:pt x="7981" y="12848"/>
                </a:lnTo>
                <a:lnTo>
                  <a:pt x="7884" y="13018"/>
                </a:lnTo>
                <a:lnTo>
                  <a:pt x="7811" y="13164"/>
                </a:lnTo>
                <a:lnTo>
                  <a:pt x="7714" y="13383"/>
                </a:lnTo>
                <a:lnTo>
                  <a:pt x="7665" y="13578"/>
                </a:lnTo>
                <a:lnTo>
                  <a:pt x="7568" y="14016"/>
                </a:lnTo>
                <a:lnTo>
                  <a:pt x="7495" y="14454"/>
                </a:lnTo>
                <a:lnTo>
                  <a:pt x="7446" y="14892"/>
                </a:lnTo>
                <a:lnTo>
                  <a:pt x="7397" y="15281"/>
                </a:lnTo>
                <a:lnTo>
                  <a:pt x="7373" y="15525"/>
                </a:lnTo>
                <a:lnTo>
                  <a:pt x="7373" y="15768"/>
                </a:lnTo>
                <a:lnTo>
                  <a:pt x="6181" y="15768"/>
                </a:lnTo>
                <a:lnTo>
                  <a:pt x="5013" y="15817"/>
                </a:lnTo>
                <a:lnTo>
                  <a:pt x="4234" y="15817"/>
                </a:lnTo>
                <a:lnTo>
                  <a:pt x="3796" y="15841"/>
                </a:lnTo>
                <a:lnTo>
                  <a:pt x="3602" y="15865"/>
                </a:lnTo>
                <a:lnTo>
                  <a:pt x="3407" y="15914"/>
                </a:lnTo>
                <a:lnTo>
                  <a:pt x="3431" y="15598"/>
                </a:lnTo>
                <a:lnTo>
                  <a:pt x="3456" y="15281"/>
                </a:lnTo>
                <a:lnTo>
                  <a:pt x="3431" y="14965"/>
                </a:lnTo>
                <a:lnTo>
                  <a:pt x="3456" y="14673"/>
                </a:lnTo>
                <a:lnTo>
                  <a:pt x="3504" y="13651"/>
                </a:lnTo>
                <a:lnTo>
                  <a:pt x="3553" y="12605"/>
                </a:lnTo>
                <a:lnTo>
                  <a:pt x="3529" y="12191"/>
                </a:lnTo>
                <a:lnTo>
                  <a:pt x="3504" y="11777"/>
                </a:lnTo>
                <a:lnTo>
                  <a:pt x="3383" y="10950"/>
                </a:lnTo>
                <a:lnTo>
                  <a:pt x="3334" y="10512"/>
                </a:lnTo>
                <a:lnTo>
                  <a:pt x="3285" y="10098"/>
                </a:lnTo>
                <a:lnTo>
                  <a:pt x="3261" y="9685"/>
                </a:lnTo>
                <a:lnTo>
                  <a:pt x="3261" y="9271"/>
                </a:lnTo>
                <a:lnTo>
                  <a:pt x="3261" y="9247"/>
                </a:lnTo>
                <a:lnTo>
                  <a:pt x="3334" y="9198"/>
                </a:lnTo>
                <a:lnTo>
                  <a:pt x="3383" y="9125"/>
                </a:lnTo>
                <a:lnTo>
                  <a:pt x="3407" y="9028"/>
                </a:lnTo>
                <a:lnTo>
                  <a:pt x="3383" y="8931"/>
                </a:lnTo>
                <a:lnTo>
                  <a:pt x="3334" y="8833"/>
                </a:lnTo>
                <a:lnTo>
                  <a:pt x="3261" y="8760"/>
                </a:lnTo>
                <a:lnTo>
                  <a:pt x="3164" y="8736"/>
                </a:lnTo>
                <a:lnTo>
                  <a:pt x="3042" y="8736"/>
                </a:lnTo>
                <a:lnTo>
                  <a:pt x="2774" y="8760"/>
                </a:lnTo>
                <a:lnTo>
                  <a:pt x="2507" y="8785"/>
                </a:lnTo>
                <a:lnTo>
                  <a:pt x="1947" y="8809"/>
                </a:lnTo>
                <a:lnTo>
                  <a:pt x="1412" y="8785"/>
                </a:lnTo>
                <a:lnTo>
                  <a:pt x="876" y="8785"/>
                </a:lnTo>
                <a:lnTo>
                  <a:pt x="1850" y="7982"/>
                </a:lnTo>
                <a:lnTo>
                  <a:pt x="2336" y="7544"/>
                </a:lnTo>
                <a:lnTo>
                  <a:pt x="2799" y="7106"/>
                </a:lnTo>
                <a:lnTo>
                  <a:pt x="4040" y="5792"/>
                </a:lnTo>
                <a:lnTo>
                  <a:pt x="4648" y="5135"/>
                </a:lnTo>
                <a:lnTo>
                  <a:pt x="5256" y="4502"/>
                </a:lnTo>
                <a:lnTo>
                  <a:pt x="6546" y="3237"/>
                </a:lnTo>
                <a:lnTo>
                  <a:pt x="7835" y="1971"/>
                </a:lnTo>
                <a:lnTo>
                  <a:pt x="8371" y="1485"/>
                </a:lnTo>
                <a:lnTo>
                  <a:pt x="8906" y="998"/>
                </a:lnTo>
                <a:lnTo>
                  <a:pt x="9247" y="706"/>
                </a:lnTo>
                <a:lnTo>
                  <a:pt x="9368" y="609"/>
                </a:lnTo>
                <a:lnTo>
                  <a:pt x="9417" y="560"/>
                </a:lnTo>
                <a:lnTo>
                  <a:pt x="9441" y="560"/>
                </a:lnTo>
                <a:lnTo>
                  <a:pt x="9441" y="536"/>
                </a:lnTo>
                <a:close/>
                <a:moveTo>
                  <a:pt x="9198" y="1"/>
                </a:moveTo>
                <a:lnTo>
                  <a:pt x="9125" y="25"/>
                </a:lnTo>
                <a:lnTo>
                  <a:pt x="8979" y="122"/>
                </a:lnTo>
                <a:lnTo>
                  <a:pt x="8736" y="341"/>
                </a:lnTo>
                <a:lnTo>
                  <a:pt x="7884" y="1120"/>
                </a:lnTo>
                <a:lnTo>
                  <a:pt x="7227" y="1752"/>
                </a:lnTo>
                <a:lnTo>
                  <a:pt x="6546" y="2385"/>
                </a:lnTo>
                <a:lnTo>
                  <a:pt x="5232" y="3675"/>
                </a:lnTo>
                <a:lnTo>
                  <a:pt x="4551" y="4356"/>
                </a:lnTo>
                <a:lnTo>
                  <a:pt x="3918" y="5037"/>
                </a:lnTo>
                <a:lnTo>
                  <a:pt x="2628" y="6424"/>
                </a:lnTo>
                <a:lnTo>
                  <a:pt x="2020" y="7033"/>
                </a:lnTo>
                <a:lnTo>
                  <a:pt x="1704" y="7325"/>
                </a:lnTo>
                <a:lnTo>
                  <a:pt x="1387" y="7617"/>
                </a:lnTo>
                <a:lnTo>
                  <a:pt x="706" y="8176"/>
                </a:lnTo>
                <a:lnTo>
                  <a:pt x="365" y="8493"/>
                </a:lnTo>
                <a:lnTo>
                  <a:pt x="73" y="8833"/>
                </a:lnTo>
                <a:lnTo>
                  <a:pt x="25" y="8931"/>
                </a:lnTo>
                <a:lnTo>
                  <a:pt x="0" y="9028"/>
                </a:lnTo>
                <a:lnTo>
                  <a:pt x="25" y="9101"/>
                </a:lnTo>
                <a:lnTo>
                  <a:pt x="73" y="9174"/>
                </a:lnTo>
                <a:lnTo>
                  <a:pt x="146" y="9223"/>
                </a:lnTo>
                <a:lnTo>
                  <a:pt x="244" y="9247"/>
                </a:lnTo>
                <a:lnTo>
                  <a:pt x="317" y="9223"/>
                </a:lnTo>
                <a:lnTo>
                  <a:pt x="414" y="9174"/>
                </a:lnTo>
                <a:lnTo>
                  <a:pt x="560" y="9247"/>
                </a:lnTo>
                <a:lnTo>
                  <a:pt x="706" y="9296"/>
                </a:lnTo>
                <a:lnTo>
                  <a:pt x="876" y="9320"/>
                </a:lnTo>
                <a:lnTo>
                  <a:pt x="1047" y="9344"/>
                </a:lnTo>
                <a:lnTo>
                  <a:pt x="2555" y="9344"/>
                </a:lnTo>
                <a:lnTo>
                  <a:pt x="2847" y="9320"/>
                </a:lnTo>
                <a:lnTo>
                  <a:pt x="2823" y="9490"/>
                </a:lnTo>
                <a:lnTo>
                  <a:pt x="2799" y="9636"/>
                </a:lnTo>
                <a:lnTo>
                  <a:pt x="2774" y="9952"/>
                </a:lnTo>
                <a:lnTo>
                  <a:pt x="2774" y="10269"/>
                </a:lnTo>
                <a:lnTo>
                  <a:pt x="2823" y="10585"/>
                </a:lnTo>
                <a:lnTo>
                  <a:pt x="2969" y="11510"/>
                </a:lnTo>
                <a:lnTo>
                  <a:pt x="2993" y="11972"/>
                </a:lnTo>
                <a:lnTo>
                  <a:pt x="3018" y="12434"/>
                </a:lnTo>
                <a:lnTo>
                  <a:pt x="3018" y="12970"/>
                </a:lnTo>
                <a:lnTo>
                  <a:pt x="2993" y="13481"/>
                </a:lnTo>
                <a:lnTo>
                  <a:pt x="2920" y="14503"/>
                </a:lnTo>
                <a:lnTo>
                  <a:pt x="2872" y="14892"/>
                </a:lnTo>
                <a:lnTo>
                  <a:pt x="2823" y="15330"/>
                </a:lnTo>
                <a:lnTo>
                  <a:pt x="2823" y="15549"/>
                </a:lnTo>
                <a:lnTo>
                  <a:pt x="2823" y="15768"/>
                </a:lnTo>
                <a:lnTo>
                  <a:pt x="2847" y="15963"/>
                </a:lnTo>
                <a:lnTo>
                  <a:pt x="2920" y="16133"/>
                </a:lnTo>
                <a:lnTo>
                  <a:pt x="2896" y="16157"/>
                </a:lnTo>
                <a:lnTo>
                  <a:pt x="2872" y="16230"/>
                </a:lnTo>
                <a:lnTo>
                  <a:pt x="2872" y="16303"/>
                </a:lnTo>
                <a:lnTo>
                  <a:pt x="2920" y="16352"/>
                </a:lnTo>
                <a:lnTo>
                  <a:pt x="2969" y="16401"/>
                </a:lnTo>
                <a:lnTo>
                  <a:pt x="3091" y="16449"/>
                </a:lnTo>
                <a:lnTo>
                  <a:pt x="3212" y="16474"/>
                </a:lnTo>
                <a:lnTo>
                  <a:pt x="3480" y="16474"/>
                </a:lnTo>
                <a:lnTo>
                  <a:pt x="3991" y="16425"/>
                </a:lnTo>
                <a:lnTo>
                  <a:pt x="4599" y="16401"/>
                </a:lnTo>
                <a:lnTo>
                  <a:pt x="5183" y="16401"/>
                </a:lnTo>
                <a:lnTo>
                  <a:pt x="6375" y="16425"/>
                </a:lnTo>
                <a:lnTo>
                  <a:pt x="6984" y="16401"/>
                </a:lnTo>
                <a:lnTo>
                  <a:pt x="7276" y="16376"/>
                </a:lnTo>
                <a:lnTo>
                  <a:pt x="7568" y="16328"/>
                </a:lnTo>
                <a:lnTo>
                  <a:pt x="7641" y="16303"/>
                </a:lnTo>
                <a:lnTo>
                  <a:pt x="7714" y="16255"/>
                </a:lnTo>
                <a:lnTo>
                  <a:pt x="7738" y="16206"/>
                </a:lnTo>
                <a:lnTo>
                  <a:pt x="7762" y="16157"/>
                </a:lnTo>
                <a:lnTo>
                  <a:pt x="7835" y="16084"/>
                </a:lnTo>
                <a:lnTo>
                  <a:pt x="7860" y="16011"/>
                </a:lnTo>
                <a:lnTo>
                  <a:pt x="7860" y="15354"/>
                </a:lnTo>
                <a:lnTo>
                  <a:pt x="7884" y="14989"/>
                </a:lnTo>
                <a:lnTo>
                  <a:pt x="7908" y="14649"/>
                </a:lnTo>
                <a:lnTo>
                  <a:pt x="7981" y="14284"/>
                </a:lnTo>
                <a:lnTo>
                  <a:pt x="8054" y="13943"/>
                </a:lnTo>
                <a:lnTo>
                  <a:pt x="8152" y="13627"/>
                </a:lnTo>
                <a:lnTo>
                  <a:pt x="8273" y="13310"/>
                </a:lnTo>
                <a:lnTo>
                  <a:pt x="8371" y="13164"/>
                </a:lnTo>
                <a:lnTo>
                  <a:pt x="8492" y="12994"/>
                </a:lnTo>
                <a:lnTo>
                  <a:pt x="8638" y="12848"/>
                </a:lnTo>
                <a:lnTo>
                  <a:pt x="8784" y="12726"/>
                </a:lnTo>
                <a:lnTo>
                  <a:pt x="8979" y="12629"/>
                </a:lnTo>
                <a:lnTo>
                  <a:pt x="9149" y="12532"/>
                </a:lnTo>
                <a:lnTo>
                  <a:pt x="9344" y="12483"/>
                </a:lnTo>
                <a:lnTo>
                  <a:pt x="9539" y="12434"/>
                </a:lnTo>
                <a:lnTo>
                  <a:pt x="9660" y="12580"/>
                </a:lnTo>
                <a:lnTo>
                  <a:pt x="9758" y="12726"/>
                </a:lnTo>
                <a:lnTo>
                  <a:pt x="9855" y="12872"/>
                </a:lnTo>
                <a:lnTo>
                  <a:pt x="9952" y="13043"/>
                </a:lnTo>
                <a:lnTo>
                  <a:pt x="10025" y="13335"/>
                </a:lnTo>
                <a:lnTo>
                  <a:pt x="10050" y="13627"/>
                </a:lnTo>
                <a:lnTo>
                  <a:pt x="10050" y="13919"/>
                </a:lnTo>
                <a:lnTo>
                  <a:pt x="10050" y="14211"/>
                </a:lnTo>
                <a:lnTo>
                  <a:pt x="10025" y="14697"/>
                </a:lnTo>
                <a:lnTo>
                  <a:pt x="9977" y="15208"/>
                </a:lnTo>
                <a:lnTo>
                  <a:pt x="9928" y="15695"/>
                </a:lnTo>
                <a:lnTo>
                  <a:pt x="9879" y="16206"/>
                </a:lnTo>
                <a:lnTo>
                  <a:pt x="9904" y="16303"/>
                </a:lnTo>
                <a:lnTo>
                  <a:pt x="9952" y="16376"/>
                </a:lnTo>
                <a:lnTo>
                  <a:pt x="10025" y="16425"/>
                </a:lnTo>
                <a:lnTo>
                  <a:pt x="10123" y="16449"/>
                </a:lnTo>
                <a:lnTo>
                  <a:pt x="10488" y="16498"/>
                </a:lnTo>
                <a:lnTo>
                  <a:pt x="10853" y="16522"/>
                </a:lnTo>
                <a:lnTo>
                  <a:pt x="11218" y="16522"/>
                </a:lnTo>
                <a:lnTo>
                  <a:pt x="11583" y="16498"/>
                </a:lnTo>
                <a:lnTo>
                  <a:pt x="11753" y="16522"/>
                </a:lnTo>
                <a:lnTo>
                  <a:pt x="11948" y="16547"/>
                </a:lnTo>
                <a:lnTo>
                  <a:pt x="12313" y="16547"/>
                </a:lnTo>
                <a:lnTo>
                  <a:pt x="13091" y="16571"/>
                </a:lnTo>
                <a:lnTo>
                  <a:pt x="14892" y="16571"/>
                </a:lnTo>
                <a:lnTo>
                  <a:pt x="15208" y="16547"/>
                </a:lnTo>
                <a:lnTo>
                  <a:pt x="15476" y="16474"/>
                </a:lnTo>
                <a:lnTo>
                  <a:pt x="15597" y="16425"/>
                </a:lnTo>
                <a:lnTo>
                  <a:pt x="15719" y="16376"/>
                </a:lnTo>
                <a:lnTo>
                  <a:pt x="15792" y="16303"/>
                </a:lnTo>
                <a:lnTo>
                  <a:pt x="15865" y="16230"/>
                </a:lnTo>
                <a:lnTo>
                  <a:pt x="15962" y="16206"/>
                </a:lnTo>
                <a:lnTo>
                  <a:pt x="16035" y="16157"/>
                </a:lnTo>
                <a:lnTo>
                  <a:pt x="16084" y="16060"/>
                </a:lnTo>
                <a:lnTo>
                  <a:pt x="16108" y="15963"/>
                </a:lnTo>
                <a:lnTo>
                  <a:pt x="16108" y="15841"/>
                </a:lnTo>
                <a:lnTo>
                  <a:pt x="16084" y="15719"/>
                </a:lnTo>
                <a:lnTo>
                  <a:pt x="16035" y="15476"/>
                </a:lnTo>
                <a:lnTo>
                  <a:pt x="16011" y="15111"/>
                </a:lnTo>
                <a:lnTo>
                  <a:pt x="16011" y="14746"/>
                </a:lnTo>
                <a:lnTo>
                  <a:pt x="16035" y="13846"/>
                </a:lnTo>
                <a:lnTo>
                  <a:pt x="16084" y="12945"/>
                </a:lnTo>
                <a:lnTo>
                  <a:pt x="16108" y="12069"/>
                </a:lnTo>
                <a:lnTo>
                  <a:pt x="16133" y="11193"/>
                </a:lnTo>
                <a:lnTo>
                  <a:pt x="16133" y="10755"/>
                </a:lnTo>
                <a:lnTo>
                  <a:pt x="16108" y="10317"/>
                </a:lnTo>
                <a:lnTo>
                  <a:pt x="16084" y="9879"/>
                </a:lnTo>
                <a:lnTo>
                  <a:pt x="16035" y="9466"/>
                </a:lnTo>
                <a:lnTo>
                  <a:pt x="16741" y="9466"/>
                </a:lnTo>
                <a:lnTo>
                  <a:pt x="17252" y="9490"/>
                </a:lnTo>
                <a:lnTo>
                  <a:pt x="17763" y="9490"/>
                </a:lnTo>
                <a:lnTo>
                  <a:pt x="18250" y="9466"/>
                </a:lnTo>
                <a:lnTo>
                  <a:pt x="18761" y="9417"/>
                </a:lnTo>
                <a:lnTo>
                  <a:pt x="18834" y="9393"/>
                </a:lnTo>
                <a:lnTo>
                  <a:pt x="18907" y="9344"/>
                </a:lnTo>
                <a:lnTo>
                  <a:pt x="18931" y="9296"/>
                </a:lnTo>
                <a:lnTo>
                  <a:pt x="18955" y="9223"/>
                </a:lnTo>
                <a:lnTo>
                  <a:pt x="18955" y="9150"/>
                </a:lnTo>
                <a:lnTo>
                  <a:pt x="18931" y="9077"/>
                </a:lnTo>
                <a:lnTo>
                  <a:pt x="18907" y="9028"/>
                </a:lnTo>
                <a:lnTo>
                  <a:pt x="18858" y="8955"/>
                </a:lnTo>
                <a:lnTo>
                  <a:pt x="18882" y="8858"/>
                </a:lnTo>
                <a:lnTo>
                  <a:pt x="18834" y="8760"/>
                </a:lnTo>
                <a:lnTo>
                  <a:pt x="18761" y="8639"/>
                </a:lnTo>
                <a:lnTo>
                  <a:pt x="18688" y="8517"/>
                </a:lnTo>
                <a:lnTo>
                  <a:pt x="18469" y="8298"/>
                </a:lnTo>
                <a:lnTo>
                  <a:pt x="18031" y="7909"/>
                </a:lnTo>
                <a:lnTo>
                  <a:pt x="17374" y="7373"/>
                </a:lnTo>
                <a:lnTo>
                  <a:pt x="16717" y="6862"/>
                </a:lnTo>
                <a:lnTo>
                  <a:pt x="16084" y="6327"/>
                </a:lnTo>
                <a:lnTo>
                  <a:pt x="15476" y="5767"/>
                </a:lnTo>
                <a:lnTo>
                  <a:pt x="14916" y="5159"/>
                </a:lnTo>
                <a:lnTo>
                  <a:pt x="14356" y="4551"/>
                </a:lnTo>
                <a:lnTo>
                  <a:pt x="13797" y="3918"/>
                </a:lnTo>
                <a:lnTo>
                  <a:pt x="13237" y="3334"/>
                </a:lnTo>
                <a:lnTo>
                  <a:pt x="12653" y="2726"/>
                </a:lnTo>
                <a:lnTo>
                  <a:pt x="12045" y="2166"/>
                </a:lnTo>
                <a:lnTo>
                  <a:pt x="11753" y="1923"/>
                </a:lnTo>
                <a:lnTo>
                  <a:pt x="11437" y="1679"/>
                </a:lnTo>
                <a:lnTo>
                  <a:pt x="10804" y="1193"/>
                </a:lnTo>
                <a:lnTo>
                  <a:pt x="10488" y="950"/>
                </a:lnTo>
                <a:lnTo>
                  <a:pt x="10196" y="682"/>
                </a:lnTo>
                <a:lnTo>
                  <a:pt x="9904" y="414"/>
                </a:lnTo>
                <a:lnTo>
                  <a:pt x="9660" y="98"/>
                </a:lnTo>
                <a:lnTo>
                  <a:pt x="9612" y="25"/>
                </a:lnTo>
                <a:lnTo>
                  <a:pt x="9539" y="1"/>
                </a:lnTo>
                <a:lnTo>
                  <a:pt x="9466" y="1"/>
                </a:lnTo>
                <a:lnTo>
                  <a:pt x="9393" y="25"/>
                </a:lnTo>
                <a:lnTo>
                  <a:pt x="9344"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4" name="Google Shape;1014;p48"/>
          <p:cNvSpPr/>
          <p:nvPr/>
        </p:nvSpPr>
        <p:spPr>
          <a:xfrm>
            <a:off x="4977729" y="334707"/>
            <a:ext cx="366421" cy="349396"/>
          </a:xfrm>
          <a:custGeom>
            <a:avLst/>
            <a:gdLst/>
            <a:ahLst/>
            <a:cxnLst/>
            <a:rect l="l" t="t" r="r" b="b"/>
            <a:pathLst>
              <a:path w="16766" h="15987" extrusionOk="0">
                <a:moveTo>
                  <a:pt x="14284" y="487"/>
                </a:moveTo>
                <a:lnTo>
                  <a:pt x="14405" y="536"/>
                </a:lnTo>
                <a:lnTo>
                  <a:pt x="14478" y="585"/>
                </a:lnTo>
                <a:lnTo>
                  <a:pt x="14527" y="658"/>
                </a:lnTo>
                <a:lnTo>
                  <a:pt x="14527" y="755"/>
                </a:lnTo>
                <a:lnTo>
                  <a:pt x="14527" y="852"/>
                </a:lnTo>
                <a:lnTo>
                  <a:pt x="14551" y="925"/>
                </a:lnTo>
                <a:lnTo>
                  <a:pt x="13578" y="925"/>
                </a:lnTo>
                <a:lnTo>
                  <a:pt x="13627" y="804"/>
                </a:lnTo>
                <a:lnTo>
                  <a:pt x="13700" y="706"/>
                </a:lnTo>
                <a:lnTo>
                  <a:pt x="13797" y="609"/>
                </a:lnTo>
                <a:lnTo>
                  <a:pt x="13894" y="536"/>
                </a:lnTo>
                <a:lnTo>
                  <a:pt x="13967" y="512"/>
                </a:lnTo>
                <a:lnTo>
                  <a:pt x="14065" y="487"/>
                </a:lnTo>
                <a:close/>
                <a:moveTo>
                  <a:pt x="4064" y="633"/>
                </a:moveTo>
                <a:lnTo>
                  <a:pt x="4137" y="682"/>
                </a:lnTo>
                <a:lnTo>
                  <a:pt x="4210" y="755"/>
                </a:lnTo>
                <a:lnTo>
                  <a:pt x="4259" y="852"/>
                </a:lnTo>
                <a:lnTo>
                  <a:pt x="4283" y="950"/>
                </a:lnTo>
                <a:lnTo>
                  <a:pt x="3529" y="974"/>
                </a:lnTo>
                <a:lnTo>
                  <a:pt x="3602" y="804"/>
                </a:lnTo>
                <a:lnTo>
                  <a:pt x="3650" y="755"/>
                </a:lnTo>
                <a:lnTo>
                  <a:pt x="3675" y="706"/>
                </a:lnTo>
                <a:lnTo>
                  <a:pt x="3796" y="633"/>
                </a:lnTo>
                <a:close/>
                <a:moveTo>
                  <a:pt x="13724" y="2020"/>
                </a:moveTo>
                <a:lnTo>
                  <a:pt x="13797" y="2044"/>
                </a:lnTo>
                <a:lnTo>
                  <a:pt x="13870" y="2093"/>
                </a:lnTo>
                <a:lnTo>
                  <a:pt x="13943" y="2142"/>
                </a:lnTo>
                <a:lnTo>
                  <a:pt x="13992" y="2215"/>
                </a:lnTo>
                <a:lnTo>
                  <a:pt x="14040" y="2288"/>
                </a:lnTo>
                <a:lnTo>
                  <a:pt x="14089" y="2385"/>
                </a:lnTo>
                <a:lnTo>
                  <a:pt x="14113" y="2531"/>
                </a:lnTo>
                <a:lnTo>
                  <a:pt x="13992" y="2555"/>
                </a:lnTo>
                <a:lnTo>
                  <a:pt x="13870" y="2555"/>
                </a:lnTo>
                <a:lnTo>
                  <a:pt x="13773" y="2531"/>
                </a:lnTo>
                <a:lnTo>
                  <a:pt x="13724" y="2482"/>
                </a:lnTo>
                <a:lnTo>
                  <a:pt x="13675" y="2409"/>
                </a:lnTo>
                <a:lnTo>
                  <a:pt x="13602" y="2215"/>
                </a:lnTo>
                <a:lnTo>
                  <a:pt x="13554" y="2020"/>
                </a:lnTo>
                <a:close/>
                <a:moveTo>
                  <a:pt x="3407" y="1874"/>
                </a:moveTo>
                <a:lnTo>
                  <a:pt x="3529" y="1923"/>
                </a:lnTo>
                <a:lnTo>
                  <a:pt x="3602" y="1971"/>
                </a:lnTo>
                <a:lnTo>
                  <a:pt x="3675" y="2044"/>
                </a:lnTo>
                <a:lnTo>
                  <a:pt x="3723" y="2142"/>
                </a:lnTo>
                <a:lnTo>
                  <a:pt x="3772" y="2215"/>
                </a:lnTo>
                <a:lnTo>
                  <a:pt x="3821" y="2434"/>
                </a:lnTo>
                <a:lnTo>
                  <a:pt x="3821" y="2531"/>
                </a:lnTo>
                <a:lnTo>
                  <a:pt x="3796" y="2628"/>
                </a:lnTo>
                <a:lnTo>
                  <a:pt x="3699" y="2628"/>
                </a:lnTo>
                <a:lnTo>
                  <a:pt x="3602" y="2555"/>
                </a:lnTo>
                <a:lnTo>
                  <a:pt x="3529" y="2482"/>
                </a:lnTo>
                <a:lnTo>
                  <a:pt x="3480" y="2385"/>
                </a:lnTo>
                <a:lnTo>
                  <a:pt x="3456" y="2263"/>
                </a:lnTo>
                <a:lnTo>
                  <a:pt x="3431" y="2142"/>
                </a:lnTo>
                <a:lnTo>
                  <a:pt x="3407" y="1874"/>
                </a:lnTo>
                <a:close/>
                <a:moveTo>
                  <a:pt x="2920" y="1923"/>
                </a:moveTo>
                <a:lnTo>
                  <a:pt x="2969" y="2263"/>
                </a:lnTo>
                <a:lnTo>
                  <a:pt x="2993" y="2434"/>
                </a:lnTo>
                <a:lnTo>
                  <a:pt x="3042" y="2580"/>
                </a:lnTo>
                <a:lnTo>
                  <a:pt x="3115" y="2726"/>
                </a:lnTo>
                <a:lnTo>
                  <a:pt x="3188" y="2847"/>
                </a:lnTo>
                <a:lnTo>
                  <a:pt x="3310" y="2945"/>
                </a:lnTo>
                <a:lnTo>
                  <a:pt x="3407" y="3042"/>
                </a:lnTo>
                <a:lnTo>
                  <a:pt x="3164" y="3042"/>
                </a:lnTo>
                <a:lnTo>
                  <a:pt x="3042" y="3018"/>
                </a:lnTo>
                <a:lnTo>
                  <a:pt x="2920" y="2945"/>
                </a:lnTo>
                <a:lnTo>
                  <a:pt x="2823" y="2872"/>
                </a:lnTo>
                <a:lnTo>
                  <a:pt x="2750" y="2774"/>
                </a:lnTo>
                <a:lnTo>
                  <a:pt x="2701" y="2653"/>
                </a:lnTo>
                <a:lnTo>
                  <a:pt x="2677" y="2531"/>
                </a:lnTo>
                <a:lnTo>
                  <a:pt x="2677" y="2385"/>
                </a:lnTo>
                <a:lnTo>
                  <a:pt x="2726" y="2239"/>
                </a:lnTo>
                <a:lnTo>
                  <a:pt x="2774" y="2117"/>
                </a:lnTo>
                <a:lnTo>
                  <a:pt x="2872" y="1996"/>
                </a:lnTo>
                <a:lnTo>
                  <a:pt x="2920" y="1923"/>
                </a:lnTo>
                <a:close/>
                <a:moveTo>
                  <a:pt x="13067" y="2069"/>
                </a:moveTo>
                <a:lnTo>
                  <a:pt x="13140" y="2385"/>
                </a:lnTo>
                <a:lnTo>
                  <a:pt x="13262" y="2653"/>
                </a:lnTo>
                <a:lnTo>
                  <a:pt x="13310" y="2750"/>
                </a:lnTo>
                <a:lnTo>
                  <a:pt x="13383" y="2823"/>
                </a:lnTo>
                <a:lnTo>
                  <a:pt x="13529" y="2969"/>
                </a:lnTo>
                <a:lnTo>
                  <a:pt x="13724" y="3042"/>
                </a:lnTo>
                <a:lnTo>
                  <a:pt x="13919" y="3091"/>
                </a:lnTo>
                <a:lnTo>
                  <a:pt x="13870" y="3139"/>
                </a:lnTo>
                <a:lnTo>
                  <a:pt x="13724" y="3188"/>
                </a:lnTo>
                <a:lnTo>
                  <a:pt x="13578" y="3212"/>
                </a:lnTo>
                <a:lnTo>
                  <a:pt x="13456" y="3188"/>
                </a:lnTo>
                <a:lnTo>
                  <a:pt x="13310" y="3139"/>
                </a:lnTo>
                <a:lnTo>
                  <a:pt x="13213" y="3066"/>
                </a:lnTo>
                <a:lnTo>
                  <a:pt x="13116" y="2945"/>
                </a:lnTo>
                <a:lnTo>
                  <a:pt x="13018" y="2847"/>
                </a:lnTo>
                <a:lnTo>
                  <a:pt x="12970" y="2701"/>
                </a:lnTo>
                <a:lnTo>
                  <a:pt x="12945" y="2531"/>
                </a:lnTo>
                <a:lnTo>
                  <a:pt x="12945" y="2361"/>
                </a:lnTo>
                <a:lnTo>
                  <a:pt x="12994" y="2215"/>
                </a:lnTo>
                <a:lnTo>
                  <a:pt x="13067" y="2069"/>
                </a:lnTo>
                <a:close/>
                <a:moveTo>
                  <a:pt x="5548" y="1339"/>
                </a:moveTo>
                <a:lnTo>
                  <a:pt x="7641" y="1387"/>
                </a:lnTo>
                <a:lnTo>
                  <a:pt x="13018" y="1387"/>
                </a:lnTo>
                <a:lnTo>
                  <a:pt x="13018" y="1533"/>
                </a:lnTo>
                <a:lnTo>
                  <a:pt x="12872" y="1631"/>
                </a:lnTo>
                <a:lnTo>
                  <a:pt x="12775" y="1752"/>
                </a:lnTo>
                <a:lnTo>
                  <a:pt x="12702" y="1923"/>
                </a:lnTo>
                <a:lnTo>
                  <a:pt x="12629" y="2069"/>
                </a:lnTo>
                <a:lnTo>
                  <a:pt x="12580" y="2239"/>
                </a:lnTo>
                <a:lnTo>
                  <a:pt x="12556" y="2434"/>
                </a:lnTo>
                <a:lnTo>
                  <a:pt x="12556" y="2604"/>
                </a:lnTo>
                <a:lnTo>
                  <a:pt x="12580" y="2750"/>
                </a:lnTo>
                <a:lnTo>
                  <a:pt x="12629" y="2993"/>
                </a:lnTo>
                <a:lnTo>
                  <a:pt x="12751" y="3188"/>
                </a:lnTo>
                <a:lnTo>
                  <a:pt x="12897" y="3334"/>
                </a:lnTo>
                <a:lnTo>
                  <a:pt x="13067" y="3480"/>
                </a:lnTo>
                <a:lnTo>
                  <a:pt x="13262" y="3553"/>
                </a:lnTo>
                <a:lnTo>
                  <a:pt x="13481" y="3602"/>
                </a:lnTo>
                <a:lnTo>
                  <a:pt x="13724" y="3602"/>
                </a:lnTo>
                <a:lnTo>
                  <a:pt x="13943" y="3553"/>
                </a:lnTo>
                <a:lnTo>
                  <a:pt x="14113" y="3480"/>
                </a:lnTo>
                <a:lnTo>
                  <a:pt x="14259" y="3358"/>
                </a:lnTo>
                <a:lnTo>
                  <a:pt x="14381" y="3212"/>
                </a:lnTo>
                <a:lnTo>
                  <a:pt x="14454" y="3042"/>
                </a:lnTo>
                <a:lnTo>
                  <a:pt x="14503" y="2872"/>
                </a:lnTo>
                <a:lnTo>
                  <a:pt x="14527" y="2701"/>
                </a:lnTo>
                <a:lnTo>
                  <a:pt x="14551" y="2507"/>
                </a:lnTo>
                <a:lnTo>
                  <a:pt x="14527" y="2312"/>
                </a:lnTo>
                <a:lnTo>
                  <a:pt x="14454" y="2142"/>
                </a:lnTo>
                <a:lnTo>
                  <a:pt x="14381" y="1996"/>
                </a:lnTo>
                <a:lnTo>
                  <a:pt x="14284" y="1874"/>
                </a:lnTo>
                <a:lnTo>
                  <a:pt x="14186" y="1777"/>
                </a:lnTo>
                <a:lnTo>
                  <a:pt x="14040" y="1704"/>
                </a:lnTo>
                <a:lnTo>
                  <a:pt x="13894" y="1631"/>
                </a:lnTo>
                <a:lnTo>
                  <a:pt x="13748" y="1606"/>
                </a:lnTo>
                <a:lnTo>
                  <a:pt x="13602" y="1582"/>
                </a:lnTo>
                <a:lnTo>
                  <a:pt x="13554" y="1533"/>
                </a:lnTo>
                <a:lnTo>
                  <a:pt x="13505" y="1485"/>
                </a:lnTo>
                <a:lnTo>
                  <a:pt x="13505" y="1387"/>
                </a:lnTo>
                <a:lnTo>
                  <a:pt x="16255" y="1387"/>
                </a:lnTo>
                <a:lnTo>
                  <a:pt x="16230" y="1996"/>
                </a:lnTo>
                <a:lnTo>
                  <a:pt x="16230" y="2604"/>
                </a:lnTo>
                <a:lnTo>
                  <a:pt x="16279" y="3821"/>
                </a:lnTo>
                <a:lnTo>
                  <a:pt x="15890" y="3748"/>
                </a:lnTo>
                <a:lnTo>
                  <a:pt x="15476" y="3723"/>
                </a:lnTo>
                <a:lnTo>
                  <a:pt x="15038" y="3699"/>
                </a:lnTo>
                <a:lnTo>
                  <a:pt x="14624" y="3723"/>
                </a:lnTo>
                <a:lnTo>
                  <a:pt x="13797" y="3796"/>
                </a:lnTo>
                <a:lnTo>
                  <a:pt x="12970" y="3796"/>
                </a:lnTo>
                <a:lnTo>
                  <a:pt x="12386" y="3772"/>
                </a:lnTo>
                <a:lnTo>
                  <a:pt x="11802" y="3772"/>
                </a:lnTo>
                <a:lnTo>
                  <a:pt x="10634" y="3796"/>
                </a:lnTo>
                <a:lnTo>
                  <a:pt x="9466" y="3821"/>
                </a:lnTo>
                <a:lnTo>
                  <a:pt x="8322" y="3845"/>
                </a:lnTo>
                <a:lnTo>
                  <a:pt x="7130" y="3821"/>
                </a:lnTo>
                <a:lnTo>
                  <a:pt x="5962" y="3772"/>
                </a:lnTo>
                <a:lnTo>
                  <a:pt x="4794" y="3723"/>
                </a:lnTo>
                <a:lnTo>
                  <a:pt x="3139" y="3723"/>
                </a:lnTo>
                <a:lnTo>
                  <a:pt x="2653" y="3772"/>
                </a:lnTo>
                <a:lnTo>
                  <a:pt x="2166" y="3796"/>
                </a:lnTo>
                <a:lnTo>
                  <a:pt x="1679" y="3796"/>
                </a:lnTo>
                <a:lnTo>
                  <a:pt x="1096" y="3772"/>
                </a:lnTo>
                <a:lnTo>
                  <a:pt x="804" y="3772"/>
                </a:lnTo>
                <a:lnTo>
                  <a:pt x="512" y="3821"/>
                </a:lnTo>
                <a:lnTo>
                  <a:pt x="585" y="3115"/>
                </a:lnTo>
                <a:lnTo>
                  <a:pt x="658" y="2409"/>
                </a:lnTo>
                <a:lnTo>
                  <a:pt x="682" y="2166"/>
                </a:lnTo>
                <a:lnTo>
                  <a:pt x="682" y="1874"/>
                </a:lnTo>
                <a:lnTo>
                  <a:pt x="658" y="1606"/>
                </a:lnTo>
                <a:lnTo>
                  <a:pt x="585" y="1339"/>
                </a:lnTo>
                <a:lnTo>
                  <a:pt x="585" y="1339"/>
                </a:lnTo>
                <a:lnTo>
                  <a:pt x="877" y="1363"/>
                </a:lnTo>
                <a:lnTo>
                  <a:pt x="1169" y="1387"/>
                </a:lnTo>
                <a:lnTo>
                  <a:pt x="2069" y="1387"/>
                </a:lnTo>
                <a:lnTo>
                  <a:pt x="2969" y="1363"/>
                </a:lnTo>
                <a:lnTo>
                  <a:pt x="2945" y="1412"/>
                </a:lnTo>
                <a:lnTo>
                  <a:pt x="2774" y="1509"/>
                </a:lnTo>
                <a:lnTo>
                  <a:pt x="2604" y="1631"/>
                </a:lnTo>
                <a:lnTo>
                  <a:pt x="2458" y="1801"/>
                </a:lnTo>
                <a:lnTo>
                  <a:pt x="2336" y="1971"/>
                </a:lnTo>
                <a:lnTo>
                  <a:pt x="2288" y="2117"/>
                </a:lnTo>
                <a:lnTo>
                  <a:pt x="2239" y="2263"/>
                </a:lnTo>
                <a:lnTo>
                  <a:pt x="2239" y="2434"/>
                </a:lnTo>
                <a:lnTo>
                  <a:pt x="2215" y="2580"/>
                </a:lnTo>
                <a:lnTo>
                  <a:pt x="2239" y="2750"/>
                </a:lnTo>
                <a:lnTo>
                  <a:pt x="2288" y="2896"/>
                </a:lnTo>
                <a:lnTo>
                  <a:pt x="2361" y="3042"/>
                </a:lnTo>
                <a:lnTo>
                  <a:pt x="2458" y="3164"/>
                </a:lnTo>
                <a:lnTo>
                  <a:pt x="2604" y="3310"/>
                </a:lnTo>
                <a:lnTo>
                  <a:pt x="2750" y="3383"/>
                </a:lnTo>
                <a:lnTo>
                  <a:pt x="2920" y="3456"/>
                </a:lnTo>
                <a:lnTo>
                  <a:pt x="3091" y="3480"/>
                </a:lnTo>
                <a:lnTo>
                  <a:pt x="3285" y="3480"/>
                </a:lnTo>
                <a:lnTo>
                  <a:pt x="3480" y="3456"/>
                </a:lnTo>
                <a:lnTo>
                  <a:pt x="3650" y="3407"/>
                </a:lnTo>
                <a:lnTo>
                  <a:pt x="3821" y="3334"/>
                </a:lnTo>
                <a:lnTo>
                  <a:pt x="3967" y="3237"/>
                </a:lnTo>
                <a:lnTo>
                  <a:pt x="4088" y="3139"/>
                </a:lnTo>
                <a:lnTo>
                  <a:pt x="4161" y="2993"/>
                </a:lnTo>
                <a:lnTo>
                  <a:pt x="4234" y="2847"/>
                </a:lnTo>
                <a:lnTo>
                  <a:pt x="4259" y="2701"/>
                </a:lnTo>
                <a:lnTo>
                  <a:pt x="4283" y="2531"/>
                </a:lnTo>
                <a:lnTo>
                  <a:pt x="4259" y="2385"/>
                </a:lnTo>
                <a:lnTo>
                  <a:pt x="4234" y="2215"/>
                </a:lnTo>
                <a:lnTo>
                  <a:pt x="4186" y="2093"/>
                </a:lnTo>
                <a:lnTo>
                  <a:pt x="4137" y="1947"/>
                </a:lnTo>
                <a:lnTo>
                  <a:pt x="4064" y="1825"/>
                </a:lnTo>
                <a:lnTo>
                  <a:pt x="3967" y="1704"/>
                </a:lnTo>
                <a:lnTo>
                  <a:pt x="3869" y="1582"/>
                </a:lnTo>
                <a:lnTo>
                  <a:pt x="3748" y="1509"/>
                </a:lnTo>
                <a:lnTo>
                  <a:pt x="3626" y="1436"/>
                </a:lnTo>
                <a:lnTo>
                  <a:pt x="3480" y="1412"/>
                </a:lnTo>
                <a:lnTo>
                  <a:pt x="3431" y="1412"/>
                </a:lnTo>
                <a:lnTo>
                  <a:pt x="3456" y="1363"/>
                </a:lnTo>
                <a:lnTo>
                  <a:pt x="4502" y="1339"/>
                </a:lnTo>
                <a:close/>
                <a:moveTo>
                  <a:pt x="11802" y="6011"/>
                </a:moveTo>
                <a:lnTo>
                  <a:pt x="11753" y="6132"/>
                </a:lnTo>
                <a:lnTo>
                  <a:pt x="11704" y="6254"/>
                </a:lnTo>
                <a:lnTo>
                  <a:pt x="11680" y="6522"/>
                </a:lnTo>
                <a:lnTo>
                  <a:pt x="11656" y="6789"/>
                </a:lnTo>
                <a:lnTo>
                  <a:pt x="11656" y="7057"/>
                </a:lnTo>
                <a:lnTo>
                  <a:pt x="11656" y="7446"/>
                </a:lnTo>
                <a:lnTo>
                  <a:pt x="11704" y="7860"/>
                </a:lnTo>
                <a:lnTo>
                  <a:pt x="9855" y="7860"/>
                </a:lnTo>
                <a:lnTo>
                  <a:pt x="9855" y="7836"/>
                </a:lnTo>
                <a:lnTo>
                  <a:pt x="9831" y="7325"/>
                </a:lnTo>
                <a:lnTo>
                  <a:pt x="9758" y="6814"/>
                </a:lnTo>
                <a:lnTo>
                  <a:pt x="9733" y="6619"/>
                </a:lnTo>
                <a:lnTo>
                  <a:pt x="9733" y="6449"/>
                </a:lnTo>
                <a:lnTo>
                  <a:pt x="9709" y="6084"/>
                </a:lnTo>
                <a:lnTo>
                  <a:pt x="10755" y="6059"/>
                </a:lnTo>
                <a:lnTo>
                  <a:pt x="11802" y="6011"/>
                </a:lnTo>
                <a:close/>
                <a:moveTo>
                  <a:pt x="13870" y="5962"/>
                </a:moveTo>
                <a:lnTo>
                  <a:pt x="14089" y="6011"/>
                </a:lnTo>
                <a:lnTo>
                  <a:pt x="14162" y="6059"/>
                </a:lnTo>
                <a:lnTo>
                  <a:pt x="14235" y="6108"/>
                </a:lnTo>
                <a:lnTo>
                  <a:pt x="14284" y="6157"/>
                </a:lnTo>
                <a:lnTo>
                  <a:pt x="14259" y="6473"/>
                </a:lnTo>
                <a:lnTo>
                  <a:pt x="14284" y="6765"/>
                </a:lnTo>
                <a:lnTo>
                  <a:pt x="14284" y="7081"/>
                </a:lnTo>
                <a:lnTo>
                  <a:pt x="14284" y="7398"/>
                </a:lnTo>
                <a:lnTo>
                  <a:pt x="14235" y="7884"/>
                </a:lnTo>
                <a:lnTo>
                  <a:pt x="12142" y="7860"/>
                </a:lnTo>
                <a:lnTo>
                  <a:pt x="12118" y="7568"/>
                </a:lnTo>
                <a:lnTo>
                  <a:pt x="12094" y="7179"/>
                </a:lnTo>
                <a:lnTo>
                  <a:pt x="12094" y="6789"/>
                </a:lnTo>
                <a:lnTo>
                  <a:pt x="12094" y="6376"/>
                </a:lnTo>
                <a:lnTo>
                  <a:pt x="12069" y="6181"/>
                </a:lnTo>
                <a:lnTo>
                  <a:pt x="12045" y="6011"/>
                </a:lnTo>
                <a:lnTo>
                  <a:pt x="12288" y="5986"/>
                </a:lnTo>
                <a:lnTo>
                  <a:pt x="12872" y="5962"/>
                </a:lnTo>
                <a:close/>
                <a:moveTo>
                  <a:pt x="7276" y="6011"/>
                </a:moveTo>
                <a:lnTo>
                  <a:pt x="9417" y="6059"/>
                </a:lnTo>
                <a:lnTo>
                  <a:pt x="9369" y="6181"/>
                </a:lnTo>
                <a:lnTo>
                  <a:pt x="9344" y="6351"/>
                </a:lnTo>
                <a:lnTo>
                  <a:pt x="9320" y="6497"/>
                </a:lnTo>
                <a:lnTo>
                  <a:pt x="9344" y="6668"/>
                </a:lnTo>
                <a:lnTo>
                  <a:pt x="9369" y="7008"/>
                </a:lnTo>
                <a:lnTo>
                  <a:pt x="9417" y="7276"/>
                </a:lnTo>
                <a:lnTo>
                  <a:pt x="9442" y="7884"/>
                </a:lnTo>
                <a:lnTo>
                  <a:pt x="8176" y="7909"/>
                </a:lnTo>
                <a:lnTo>
                  <a:pt x="7495" y="7957"/>
                </a:lnTo>
                <a:lnTo>
                  <a:pt x="7495" y="7446"/>
                </a:lnTo>
                <a:lnTo>
                  <a:pt x="7471" y="6960"/>
                </a:lnTo>
                <a:lnTo>
                  <a:pt x="7398" y="6473"/>
                </a:lnTo>
                <a:lnTo>
                  <a:pt x="7325" y="6254"/>
                </a:lnTo>
                <a:lnTo>
                  <a:pt x="7276" y="6011"/>
                </a:lnTo>
                <a:close/>
                <a:moveTo>
                  <a:pt x="6911" y="6011"/>
                </a:moveTo>
                <a:lnTo>
                  <a:pt x="6887" y="6205"/>
                </a:lnTo>
                <a:lnTo>
                  <a:pt x="6887" y="6424"/>
                </a:lnTo>
                <a:lnTo>
                  <a:pt x="6960" y="6838"/>
                </a:lnTo>
                <a:lnTo>
                  <a:pt x="6984" y="7130"/>
                </a:lnTo>
                <a:lnTo>
                  <a:pt x="7008" y="7398"/>
                </a:lnTo>
                <a:lnTo>
                  <a:pt x="7008" y="7982"/>
                </a:lnTo>
                <a:lnTo>
                  <a:pt x="6157" y="8030"/>
                </a:lnTo>
                <a:lnTo>
                  <a:pt x="5281" y="8079"/>
                </a:lnTo>
                <a:lnTo>
                  <a:pt x="5062" y="8079"/>
                </a:lnTo>
                <a:lnTo>
                  <a:pt x="5037" y="7203"/>
                </a:lnTo>
                <a:lnTo>
                  <a:pt x="5037" y="6303"/>
                </a:lnTo>
                <a:lnTo>
                  <a:pt x="5037" y="6205"/>
                </a:lnTo>
                <a:lnTo>
                  <a:pt x="5013" y="6035"/>
                </a:lnTo>
                <a:lnTo>
                  <a:pt x="5743" y="6011"/>
                </a:lnTo>
                <a:close/>
                <a:moveTo>
                  <a:pt x="2774" y="6011"/>
                </a:moveTo>
                <a:lnTo>
                  <a:pt x="3091" y="6035"/>
                </a:lnTo>
                <a:lnTo>
                  <a:pt x="3407" y="6059"/>
                </a:lnTo>
                <a:lnTo>
                  <a:pt x="3699" y="6059"/>
                </a:lnTo>
                <a:lnTo>
                  <a:pt x="4648" y="6035"/>
                </a:lnTo>
                <a:lnTo>
                  <a:pt x="4599" y="6303"/>
                </a:lnTo>
                <a:lnTo>
                  <a:pt x="4599" y="6522"/>
                </a:lnTo>
                <a:lnTo>
                  <a:pt x="4575" y="6911"/>
                </a:lnTo>
                <a:lnTo>
                  <a:pt x="4575" y="7300"/>
                </a:lnTo>
                <a:lnTo>
                  <a:pt x="4599" y="8103"/>
                </a:lnTo>
                <a:lnTo>
                  <a:pt x="3869" y="8079"/>
                </a:lnTo>
                <a:lnTo>
                  <a:pt x="3529" y="8055"/>
                </a:lnTo>
                <a:lnTo>
                  <a:pt x="3188" y="8006"/>
                </a:lnTo>
                <a:lnTo>
                  <a:pt x="2701" y="8006"/>
                </a:lnTo>
                <a:lnTo>
                  <a:pt x="2531" y="8030"/>
                </a:lnTo>
                <a:lnTo>
                  <a:pt x="2482" y="7519"/>
                </a:lnTo>
                <a:lnTo>
                  <a:pt x="2434" y="7008"/>
                </a:lnTo>
                <a:lnTo>
                  <a:pt x="2409" y="6741"/>
                </a:lnTo>
                <a:lnTo>
                  <a:pt x="2409" y="6497"/>
                </a:lnTo>
                <a:lnTo>
                  <a:pt x="2434" y="6254"/>
                </a:lnTo>
                <a:lnTo>
                  <a:pt x="2482" y="6011"/>
                </a:lnTo>
                <a:close/>
                <a:moveTo>
                  <a:pt x="10220" y="8639"/>
                </a:moveTo>
                <a:lnTo>
                  <a:pt x="10147" y="8663"/>
                </a:lnTo>
                <a:lnTo>
                  <a:pt x="10098" y="8736"/>
                </a:lnTo>
                <a:lnTo>
                  <a:pt x="10098" y="8809"/>
                </a:lnTo>
                <a:lnTo>
                  <a:pt x="10123" y="8882"/>
                </a:lnTo>
                <a:lnTo>
                  <a:pt x="10196" y="9052"/>
                </a:lnTo>
                <a:lnTo>
                  <a:pt x="10317" y="9198"/>
                </a:lnTo>
                <a:lnTo>
                  <a:pt x="10439" y="9320"/>
                </a:lnTo>
                <a:lnTo>
                  <a:pt x="10366" y="9393"/>
                </a:lnTo>
                <a:lnTo>
                  <a:pt x="10317" y="9490"/>
                </a:lnTo>
                <a:lnTo>
                  <a:pt x="10269" y="9563"/>
                </a:lnTo>
                <a:lnTo>
                  <a:pt x="10269" y="9660"/>
                </a:lnTo>
                <a:lnTo>
                  <a:pt x="10293" y="9733"/>
                </a:lnTo>
                <a:lnTo>
                  <a:pt x="10317" y="9758"/>
                </a:lnTo>
                <a:lnTo>
                  <a:pt x="10342" y="9758"/>
                </a:lnTo>
                <a:lnTo>
                  <a:pt x="10439" y="9733"/>
                </a:lnTo>
                <a:lnTo>
                  <a:pt x="10536" y="9709"/>
                </a:lnTo>
                <a:lnTo>
                  <a:pt x="10707" y="9587"/>
                </a:lnTo>
                <a:lnTo>
                  <a:pt x="10780" y="9660"/>
                </a:lnTo>
                <a:lnTo>
                  <a:pt x="10877" y="9733"/>
                </a:lnTo>
                <a:lnTo>
                  <a:pt x="10999" y="9782"/>
                </a:lnTo>
                <a:lnTo>
                  <a:pt x="11096" y="9806"/>
                </a:lnTo>
                <a:lnTo>
                  <a:pt x="11145" y="9782"/>
                </a:lnTo>
                <a:lnTo>
                  <a:pt x="11193" y="9782"/>
                </a:lnTo>
                <a:lnTo>
                  <a:pt x="11266" y="9685"/>
                </a:lnTo>
                <a:lnTo>
                  <a:pt x="11291" y="9636"/>
                </a:lnTo>
                <a:lnTo>
                  <a:pt x="11315" y="9587"/>
                </a:lnTo>
                <a:lnTo>
                  <a:pt x="11291" y="9539"/>
                </a:lnTo>
                <a:lnTo>
                  <a:pt x="11266" y="9490"/>
                </a:lnTo>
                <a:lnTo>
                  <a:pt x="11218" y="9417"/>
                </a:lnTo>
                <a:lnTo>
                  <a:pt x="11169" y="9393"/>
                </a:lnTo>
                <a:lnTo>
                  <a:pt x="11047" y="9295"/>
                </a:lnTo>
                <a:lnTo>
                  <a:pt x="11266" y="9150"/>
                </a:lnTo>
                <a:lnTo>
                  <a:pt x="11485" y="9028"/>
                </a:lnTo>
                <a:lnTo>
                  <a:pt x="11558" y="8979"/>
                </a:lnTo>
                <a:lnTo>
                  <a:pt x="11607" y="8906"/>
                </a:lnTo>
                <a:lnTo>
                  <a:pt x="11631" y="8833"/>
                </a:lnTo>
                <a:lnTo>
                  <a:pt x="11607" y="8760"/>
                </a:lnTo>
                <a:lnTo>
                  <a:pt x="11558" y="8712"/>
                </a:lnTo>
                <a:lnTo>
                  <a:pt x="11510" y="8663"/>
                </a:lnTo>
                <a:lnTo>
                  <a:pt x="11437" y="8639"/>
                </a:lnTo>
                <a:lnTo>
                  <a:pt x="11339" y="8663"/>
                </a:lnTo>
                <a:lnTo>
                  <a:pt x="11193" y="8736"/>
                </a:lnTo>
                <a:lnTo>
                  <a:pt x="11047" y="8833"/>
                </a:lnTo>
                <a:lnTo>
                  <a:pt x="10780" y="9028"/>
                </a:lnTo>
                <a:lnTo>
                  <a:pt x="10512" y="8785"/>
                </a:lnTo>
                <a:lnTo>
                  <a:pt x="10366" y="8687"/>
                </a:lnTo>
                <a:lnTo>
                  <a:pt x="10293" y="8639"/>
                </a:lnTo>
                <a:close/>
                <a:moveTo>
                  <a:pt x="12191" y="8322"/>
                </a:moveTo>
                <a:lnTo>
                  <a:pt x="14211" y="8347"/>
                </a:lnTo>
                <a:lnTo>
                  <a:pt x="14186" y="9028"/>
                </a:lnTo>
                <a:lnTo>
                  <a:pt x="14186" y="9368"/>
                </a:lnTo>
                <a:lnTo>
                  <a:pt x="14211" y="9709"/>
                </a:lnTo>
                <a:lnTo>
                  <a:pt x="14235" y="10171"/>
                </a:lnTo>
                <a:lnTo>
                  <a:pt x="13992" y="10147"/>
                </a:lnTo>
                <a:lnTo>
                  <a:pt x="13724" y="10147"/>
                </a:lnTo>
                <a:lnTo>
                  <a:pt x="13213" y="10171"/>
                </a:lnTo>
                <a:lnTo>
                  <a:pt x="12191" y="10196"/>
                </a:lnTo>
                <a:lnTo>
                  <a:pt x="12191" y="10196"/>
                </a:lnTo>
                <a:lnTo>
                  <a:pt x="12240" y="9247"/>
                </a:lnTo>
                <a:lnTo>
                  <a:pt x="12215" y="8785"/>
                </a:lnTo>
                <a:lnTo>
                  <a:pt x="12191" y="8322"/>
                </a:lnTo>
                <a:close/>
                <a:moveTo>
                  <a:pt x="7008" y="8420"/>
                </a:moveTo>
                <a:lnTo>
                  <a:pt x="7033" y="9320"/>
                </a:lnTo>
                <a:lnTo>
                  <a:pt x="7033" y="9782"/>
                </a:lnTo>
                <a:lnTo>
                  <a:pt x="7033" y="10220"/>
                </a:lnTo>
                <a:lnTo>
                  <a:pt x="5110" y="10220"/>
                </a:lnTo>
                <a:lnTo>
                  <a:pt x="5110" y="9368"/>
                </a:lnTo>
                <a:lnTo>
                  <a:pt x="5086" y="8541"/>
                </a:lnTo>
                <a:lnTo>
                  <a:pt x="6059" y="8493"/>
                </a:lnTo>
                <a:lnTo>
                  <a:pt x="7008" y="8420"/>
                </a:lnTo>
                <a:close/>
                <a:moveTo>
                  <a:pt x="9490" y="8322"/>
                </a:moveTo>
                <a:lnTo>
                  <a:pt x="9539" y="9052"/>
                </a:lnTo>
                <a:lnTo>
                  <a:pt x="9539" y="9417"/>
                </a:lnTo>
                <a:lnTo>
                  <a:pt x="9514" y="9782"/>
                </a:lnTo>
                <a:lnTo>
                  <a:pt x="9466" y="10220"/>
                </a:lnTo>
                <a:lnTo>
                  <a:pt x="7519" y="10220"/>
                </a:lnTo>
                <a:lnTo>
                  <a:pt x="7544" y="9782"/>
                </a:lnTo>
                <a:lnTo>
                  <a:pt x="7519" y="9320"/>
                </a:lnTo>
                <a:lnTo>
                  <a:pt x="7495" y="8420"/>
                </a:lnTo>
                <a:lnTo>
                  <a:pt x="7495" y="8395"/>
                </a:lnTo>
                <a:lnTo>
                  <a:pt x="7982" y="8371"/>
                </a:lnTo>
                <a:lnTo>
                  <a:pt x="9490" y="8322"/>
                </a:lnTo>
                <a:close/>
                <a:moveTo>
                  <a:pt x="11753" y="8322"/>
                </a:moveTo>
                <a:lnTo>
                  <a:pt x="11802" y="8906"/>
                </a:lnTo>
                <a:lnTo>
                  <a:pt x="11802" y="9563"/>
                </a:lnTo>
                <a:lnTo>
                  <a:pt x="11753" y="10196"/>
                </a:lnTo>
                <a:lnTo>
                  <a:pt x="11680" y="10196"/>
                </a:lnTo>
                <a:lnTo>
                  <a:pt x="9879" y="10220"/>
                </a:lnTo>
                <a:lnTo>
                  <a:pt x="9928" y="9879"/>
                </a:lnTo>
                <a:lnTo>
                  <a:pt x="9952" y="9490"/>
                </a:lnTo>
                <a:lnTo>
                  <a:pt x="9952" y="9101"/>
                </a:lnTo>
                <a:lnTo>
                  <a:pt x="9928" y="8712"/>
                </a:lnTo>
                <a:lnTo>
                  <a:pt x="9904" y="8322"/>
                </a:lnTo>
                <a:close/>
                <a:moveTo>
                  <a:pt x="2555" y="8298"/>
                </a:moveTo>
                <a:lnTo>
                  <a:pt x="2750" y="8371"/>
                </a:lnTo>
                <a:lnTo>
                  <a:pt x="2945" y="8420"/>
                </a:lnTo>
                <a:lnTo>
                  <a:pt x="3334" y="8468"/>
                </a:lnTo>
                <a:lnTo>
                  <a:pt x="3650" y="8517"/>
                </a:lnTo>
                <a:lnTo>
                  <a:pt x="3991" y="8517"/>
                </a:lnTo>
                <a:lnTo>
                  <a:pt x="4624" y="8541"/>
                </a:lnTo>
                <a:lnTo>
                  <a:pt x="4648" y="9368"/>
                </a:lnTo>
                <a:lnTo>
                  <a:pt x="4648" y="10220"/>
                </a:lnTo>
                <a:lnTo>
                  <a:pt x="3285" y="10220"/>
                </a:lnTo>
                <a:lnTo>
                  <a:pt x="2920" y="10244"/>
                </a:lnTo>
                <a:lnTo>
                  <a:pt x="2555" y="10293"/>
                </a:lnTo>
                <a:lnTo>
                  <a:pt x="2580" y="9393"/>
                </a:lnTo>
                <a:lnTo>
                  <a:pt x="2580" y="8931"/>
                </a:lnTo>
                <a:lnTo>
                  <a:pt x="2580" y="8468"/>
                </a:lnTo>
                <a:lnTo>
                  <a:pt x="2555" y="8298"/>
                </a:lnTo>
                <a:close/>
                <a:moveTo>
                  <a:pt x="14259" y="10658"/>
                </a:moveTo>
                <a:lnTo>
                  <a:pt x="14259" y="11023"/>
                </a:lnTo>
                <a:lnTo>
                  <a:pt x="14235" y="11364"/>
                </a:lnTo>
                <a:lnTo>
                  <a:pt x="14186" y="11972"/>
                </a:lnTo>
                <a:lnTo>
                  <a:pt x="14162" y="12288"/>
                </a:lnTo>
                <a:lnTo>
                  <a:pt x="14162" y="12434"/>
                </a:lnTo>
                <a:lnTo>
                  <a:pt x="14186" y="12579"/>
                </a:lnTo>
                <a:lnTo>
                  <a:pt x="14186" y="12579"/>
                </a:lnTo>
                <a:lnTo>
                  <a:pt x="13773" y="12556"/>
                </a:lnTo>
                <a:lnTo>
                  <a:pt x="13018" y="12532"/>
                </a:lnTo>
                <a:lnTo>
                  <a:pt x="12142" y="12556"/>
                </a:lnTo>
                <a:lnTo>
                  <a:pt x="12167" y="12167"/>
                </a:lnTo>
                <a:lnTo>
                  <a:pt x="12167" y="11777"/>
                </a:lnTo>
                <a:lnTo>
                  <a:pt x="12142" y="11412"/>
                </a:lnTo>
                <a:lnTo>
                  <a:pt x="12142" y="11023"/>
                </a:lnTo>
                <a:lnTo>
                  <a:pt x="12167" y="10731"/>
                </a:lnTo>
                <a:lnTo>
                  <a:pt x="13213" y="10707"/>
                </a:lnTo>
                <a:lnTo>
                  <a:pt x="14259" y="10658"/>
                </a:lnTo>
                <a:close/>
                <a:moveTo>
                  <a:pt x="11729" y="10731"/>
                </a:moveTo>
                <a:lnTo>
                  <a:pt x="11704" y="10828"/>
                </a:lnTo>
                <a:lnTo>
                  <a:pt x="11704" y="11266"/>
                </a:lnTo>
                <a:lnTo>
                  <a:pt x="11704" y="11704"/>
                </a:lnTo>
                <a:lnTo>
                  <a:pt x="11704" y="12142"/>
                </a:lnTo>
                <a:lnTo>
                  <a:pt x="11680" y="12580"/>
                </a:lnTo>
                <a:lnTo>
                  <a:pt x="11510" y="12580"/>
                </a:lnTo>
                <a:lnTo>
                  <a:pt x="9733" y="12653"/>
                </a:lnTo>
                <a:lnTo>
                  <a:pt x="9758" y="12556"/>
                </a:lnTo>
                <a:lnTo>
                  <a:pt x="9733" y="12459"/>
                </a:lnTo>
                <a:lnTo>
                  <a:pt x="9709" y="12240"/>
                </a:lnTo>
                <a:lnTo>
                  <a:pt x="9709" y="11850"/>
                </a:lnTo>
                <a:lnTo>
                  <a:pt x="9733" y="11461"/>
                </a:lnTo>
                <a:lnTo>
                  <a:pt x="9806" y="10755"/>
                </a:lnTo>
                <a:lnTo>
                  <a:pt x="11729" y="10731"/>
                </a:lnTo>
                <a:close/>
                <a:moveTo>
                  <a:pt x="2555" y="10609"/>
                </a:moveTo>
                <a:lnTo>
                  <a:pt x="2872" y="10658"/>
                </a:lnTo>
                <a:lnTo>
                  <a:pt x="3188" y="10707"/>
                </a:lnTo>
                <a:lnTo>
                  <a:pt x="3845" y="10707"/>
                </a:lnTo>
                <a:lnTo>
                  <a:pt x="4624" y="10731"/>
                </a:lnTo>
                <a:lnTo>
                  <a:pt x="4599" y="11680"/>
                </a:lnTo>
                <a:lnTo>
                  <a:pt x="4575" y="12653"/>
                </a:lnTo>
                <a:lnTo>
                  <a:pt x="4064" y="12629"/>
                </a:lnTo>
                <a:lnTo>
                  <a:pt x="3553" y="12629"/>
                </a:lnTo>
                <a:lnTo>
                  <a:pt x="3042" y="12653"/>
                </a:lnTo>
                <a:lnTo>
                  <a:pt x="2555" y="12702"/>
                </a:lnTo>
                <a:lnTo>
                  <a:pt x="2555" y="11680"/>
                </a:lnTo>
                <a:lnTo>
                  <a:pt x="2531" y="10634"/>
                </a:lnTo>
                <a:lnTo>
                  <a:pt x="2555" y="10609"/>
                </a:lnTo>
                <a:close/>
                <a:moveTo>
                  <a:pt x="5378" y="10731"/>
                </a:moveTo>
                <a:lnTo>
                  <a:pt x="6984" y="10755"/>
                </a:lnTo>
                <a:lnTo>
                  <a:pt x="6887" y="12045"/>
                </a:lnTo>
                <a:lnTo>
                  <a:pt x="6862" y="12386"/>
                </a:lnTo>
                <a:lnTo>
                  <a:pt x="6887" y="12556"/>
                </a:lnTo>
                <a:lnTo>
                  <a:pt x="6911" y="12653"/>
                </a:lnTo>
                <a:lnTo>
                  <a:pt x="6960" y="12702"/>
                </a:lnTo>
                <a:lnTo>
                  <a:pt x="6035" y="12702"/>
                </a:lnTo>
                <a:lnTo>
                  <a:pt x="5110" y="12678"/>
                </a:lnTo>
                <a:lnTo>
                  <a:pt x="5062" y="12678"/>
                </a:lnTo>
                <a:lnTo>
                  <a:pt x="5062" y="12653"/>
                </a:lnTo>
                <a:lnTo>
                  <a:pt x="5062" y="11704"/>
                </a:lnTo>
                <a:lnTo>
                  <a:pt x="5110" y="10731"/>
                </a:lnTo>
                <a:close/>
                <a:moveTo>
                  <a:pt x="9393" y="10755"/>
                </a:moveTo>
                <a:lnTo>
                  <a:pt x="9296" y="11583"/>
                </a:lnTo>
                <a:lnTo>
                  <a:pt x="9271" y="11826"/>
                </a:lnTo>
                <a:lnTo>
                  <a:pt x="9247" y="12118"/>
                </a:lnTo>
                <a:lnTo>
                  <a:pt x="9271" y="12288"/>
                </a:lnTo>
                <a:lnTo>
                  <a:pt x="9271" y="12434"/>
                </a:lnTo>
                <a:lnTo>
                  <a:pt x="9320" y="12556"/>
                </a:lnTo>
                <a:lnTo>
                  <a:pt x="9369" y="12678"/>
                </a:lnTo>
                <a:lnTo>
                  <a:pt x="8225" y="12702"/>
                </a:lnTo>
                <a:lnTo>
                  <a:pt x="7325" y="12702"/>
                </a:lnTo>
                <a:lnTo>
                  <a:pt x="7349" y="12678"/>
                </a:lnTo>
                <a:lnTo>
                  <a:pt x="7373" y="12264"/>
                </a:lnTo>
                <a:lnTo>
                  <a:pt x="7398" y="11777"/>
                </a:lnTo>
                <a:lnTo>
                  <a:pt x="7471" y="10755"/>
                </a:lnTo>
                <a:close/>
                <a:moveTo>
                  <a:pt x="13578" y="5451"/>
                </a:moveTo>
                <a:lnTo>
                  <a:pt x="13335" y="5475"/>
                </a:lnTo>
                <a:lnTo>
                  <a:pt x="12945" y="5500"/>
                </a:lnTo>
                <a:lnTo>
                  <a:pt x="11607" y="5573"/>
                </a:lnTo>
                <a:lnTo>
                  <a:pt x="10950" y="5621"/>
                </a:lnTo>
                <a:lnTo>
                  <a:pt x="10293" y="5646"/>
                </a:lnTo>
                <a:lnTo>
                  <a:pt x="9150" y="5621"/>
                </a:lnTo>
                <a:lnTo>
                  <a:pt x="8006" y="5621"/>
                </a:lnTo>
                <a:lnTo>
                  <a:pt x="6887" y="5597"/>
                </a:lnTo>
                <a:lnTo>
                  <a:pt x="5743" y="5597"/>
                </a:lnTo>
                <a:lnTo>
                  <a:pt x="4624" y="5621"/>
                </a:lnTo>
                <a:lnTo>
                  <a:pt x="3504" y="5646"/>
                </a:lnTo>
                <a:lnTo>
                  <a:pt x="3188" y="5646"/>
                </a:lnTo>
                <a:lnTo>
                  <a:pt x="2872" y="5621"/>
                </a:lnTo>
                <a:lnTo>
                  <a:pt x="2531" y="5621"/>
                </a:lnTo>
                <a:lnTo>
                  <a:pt x="2385" y="5670"/>
                </a:lnTo>
                <a:lnTo>
                  <a:pt x="2239" y="5719"/>
                </a:lnTo>
                <a:lnTo>
                  <a:pt x="2190" y="5792"/>
                </a:lnTo>
                <a:lnTo>
                  <a:pt x="2166" y="5865"/>
                </a:lnTo>
                <a:lnTo>
                  <a:pt x="2190" y="5938"/>
                </a:lnTo>
                <a:lnTo>
                  <a:pt x="2239" y="5986"/>
                </a:lnTo>
                <a:lnTo>
                  <a:pt x="2166" y="6108"/>
                </a:lnTo>
                <a:lnTo>
                  <a:pt x="2117" y="6254"/>
                </a:lnTo>
                <a:lnTo>
                  <a:pt x="2093" y="6522"/>
                </a:lnTo>
                <a:lnTo>
                  <a:pt x="2069" y="6935"/>
                </a:lnTo>
                <a:lnTo>
                  <a:pt x="2069" y="7325"/>
                </a:lnTo>
                <a:lnTo>
                  <a:pt x="2117" y="8128"/>
                </a:lnTo>
                <a:lnTo>
                  <a:pt x="2166" y="8736"/>
                </a:lnTo>
                <a:lnTo>
                  <a:pt x="2166" y="9344"/>
                </a:lnTo>
                <a:lnTo>
                  <a:pt x="2142" y="10561"/>
                </a:lnTo>
                <a:lnTo>
                  <a:pt x="2117" y="11753"/>
                </a:lnTo>
                <a:lnTo>
                  <a:pt x="2093" y="12361"/>
                </a:lnTo>
                <a:lnTo>
                  <a:pt x="2117" y="12970"/>
                </a:lnTo>
                <a:lnTo>
                  <a:pt x="2117" y="13043"/>
                </a:lnTo>
                <a:lnTo>
                  <a:pt x="2166" y="13116"/>
                </a:lnTo>
                <a:lnTo>
                  <a:pt x="2215" y="13164"/>
                </a:lnTo>
                <a:lnTo>
                  <a:pt x="2288" y="13189"/>
                </a:lnTo>
                <a:lnTo>
                  <a:pt x="2361" y="13189"/>
                </a:lnTo>
                <a:lnTo>
                  <a:pt x="2434" y="13164"/>
                </a:lnTo>
                <a:lnTo>
                  <a:pt x="2482" y="13116"/>
                </a:lnTo>
                <a:lnTo>
                  <a:pt x="2531" y="13067"/>
                </a:lnTo>
                <a:lnTo>
                  <a:pt x="3821" y="13067"/>
                </a:lnTo>
                <a:lnTo>
                  <a:pt x="4453" y="13091"/>
                </a:lnTo>
                <a:lnTo>
                  <a:pt x="5110" y="13091"/>
                </a:lnTo>
                <a:lnTo>
                  <a:pt x="6668" y="13140"/>
                </a:lnTo>
                <a:lnTo>
                  <a:pt x="8225" y="13140"/>
                </a:lnTo>
                <a:lnTo>
                  <a:pt x="9758" y="13116"/>
                </a:lnTo>
                <a:lnTo>
                  <a:pt x="11315" y="13067"/>
                </a:lnTo>
                <a:lnTo>
                  <a:pt x="12118" y="13043"/>
                </a:lnTo>
                <a:lnTo>
                  <a:pt x="12921" y="13091"/>
                </a:lnTo>
                <a:lnTo>
                  <a:pt x="14600" y="13091"/>
                </a:lnTo>
                <a:lnTo>
                  <a:pt x="14649" y="13043"/>
                </a:lnTo>
                <a:lnTo>
                  <a:pt x="14722" y="13018"/>
                </a:lnTo>
                <a:lnTo>
                  <a:pt x="14746" y="12970"/>
                </a:lnTo>
                <a:lnTo>
                  <a:pt x="14795" y="12897"/>
                </a:lnTo>
                <a:lnTo>
                  <a:pt x="14795" y="12824"/>
                </a:lnTo>
                <a:lnTo>
                  <a:pt x="14795" y="12775"/>
                </a:lnTo>
                <a:lnTo>
                  <a:pt x="14746" y="12702"/>
                </a:lnTo>
                <a:lnTo>
                  <a:pt x="14746" y="12678"/>
                </a:lnTo>
                <a:lnTo>
                  <a:pt x="14673" y="12605"/>
                </a:lnTo>
                <a:lnTo>
                  <a:pt x="14697" y="12507"/>
                </a:lnTo>
                <a:lnTo>
                  <a:pt x="14770" y="11753"/>
                </a:lnTo>
                <a:lnTo>
                  <a:pt x="14795" y="11023"/>
                </a:lnTo>
                <a:lnTo>
                  <a:pt x="14770" y="10269"/>
                </a:lnTo>
                <a:lnTo>
                  <a:pt x="14722" y="9514"/>
                </a:lnTo>
                <a:lnTo>
                  <a:pt x="14697" y="8979"/>
                </a:lnTo>
                <a:lnTo>
                  <a:pt x="14722" y="8468"/>
                </a:lnTo>
                <a:lnTo>
                  <a:pt x="14770" y="7398"/>
                </a:lnTo>
                <a:lnTo>
                  <a:pt x="14795" y="7033"/>
                </a:lnTo>
                <a:lnTo>
                  <a:pt x="14770" y="6668"/>
                </a:lnTo>
                <a:lnTo>
                  <a:pt x="14722" y="6327"/>
                </a:lnTo>
                <a:lnTo>
                  <a:pt x="14624" y="5986"/>
                </a:lnTo>
                <a:lnTo>
                  <a:pt x="14624" y="5889"/>
                </a:lnTo>
                <a:lnTo>
                  <a:pt x="14600" y="5816"/>
                </a:lnTo>
                <a:lnTo>
                  <a:pt x="14551" y="5719"/>
                </a:lnTo>
                <a:lnTo>
                  <a:pt x="14478" y="5670"/>
                </a:lnTo>
                <a:lnTo>
                  <a:pt x="14381" y="5597"/>
                </a:lnTo>
                <a:lnTo>
                  <a:pt x="14284" y="5548"/>
                </a:lnTo>
                <a:lnTo>
                  <a:pt x="14065" y="5500"/>
                </a:lnTo>
                <a:lnTo>
                  <a:pt x="13846" y="5475"/>
                </a:lnTo>
                <a:lnTo>
                  <a:pt x="13578" y="5451"/>
                </a:lnTo>
                <a:close/>
                <a:moveTo>
                  <a:pt x="3796" y="4137"/>
                </a:moveTo>
                <a:lnTo>
                  <a:pt x="4916" y="4161"/>
                </a:lnTo>
                <a:lnTo>
                  <a:pt x="6059" y="4186"/>
                </a:lnTo>
                <a:lnTo>
                  <a:pt x="7179" y="4234"/>
                </a:lnTo>
                <a:lnTo>
                  <a:pt x="8322" y="4283"/>
                </a:lnTo>
                <a:lnTo>
                  <a:pt x="9393" y="4259"/>
                </a:lnTo>
                <a:lnTo>
                  <a:pt x="10463" y="4234"/>
                </a:lnTo>
                <a:lnTo>
                  <a:pt x="11534" y="4210"/>
                </a:lnTo>
                <a:lnTo>
                  <a:pt x="12605" y="4234"/>
                </a:lnTo>
                <a:lnTo>
                  <a:pt x="13529" y="4259"/>
                </a:lnTo>
                <a:lnTo>
                  <a:pt x="13992" y="4234"/>
                </a:lnTo>
                <a:lnTo>
                  <a:pt x="14478" y="4210"/>
                </a:lnTo>
                <a:lnTo>
                  <a:pt x="14916" y="4186"/>
                </a:lnTo>
                <a:lnTo>
                  <a:pt x="15379" y="4186"/>
                </a:lnTo>
                <a:lnTo>
                  <a:pt x="15817" y="4210"/>
                </a:lnTo>
                <a:lnTo>
                  <a:pt x="16060" y="4234"/>
                </a:lnTo>
                <a:lnTo>
                  <a:pt x="16279" y="4283"/>
                </a:lnTo>
                <a:lnTo>
                  <a:pt x="16303" y="4283"/>
                </a:lnTo>
                <a:lnTo>
                  <a:pt x="16303" y="4697"/>
                </a:lnTo>
                <a:lnTo>
                  <a:pt x="16279" y="5086"/>
                </a:lnTo>
                <a:lnTo>
                  <a:pt x="16230" y="6084"/>
                </a:lnTo>
                <a:lnTo>
                  <a:pt x="16206" y="7081"/>
                </a:lnTo>
                <a:lnTo>
                  <a:pt x="16182" y="9077"/>
                </a:lnTo>
                <a:lnTo>
                  <a:pt x="16157" y="10050"/>
                </a:lnTo>
                <a:lnTo>
                  <a:pt x="16133" y="10999"/>
                </a:lnTo>
                <a:lnTo>
                  <a:pt x="16157" y="11534"/>
                </a:lnTo>
                <a:lnTo>
                  <a:pt x="16206" y="12045"/>
                </a:lnTo>
                <a:lnTo>
                  <a:pt x="16279" y="12556"/>
                </a:lnTo>
                <a:lnTo>
                  <a:pt x="16328" y="13067"/>
                </a:lnTo>
                <a:lnTo>
                  <a:pt x="16328" y="13627"/>
                </a:lnTo>
                <a:lnTo>
                  <a:pt x="16303" y="14186"/>
                </a:lnTo>
                <a:lnTo>
                  <a:pt x="15281" y="14284"/>
                </a:lnTo>
                <a:lnTo>
                  <a:pt x="14259" y="14332"/>
                </a:lnTo>
                <a:lnTo>
                  <a:pt x="13213" y="14357"/>
                </a:lnTo>
                <a:lnTo>
                  <a:pt x="12191" y="14381"/>
                </a:lnTo>
                <a:lnTo>
                  <a:pt x="11096" y="14405"/>
                </a:lnTo>
                <a:lnTo>
                  <a:pt x="10025" y="14430"/>
                </a:lnTo>
                <a:lnTo>
                  <a:pt x="7860" y="14527"/>
                </a:lnTo>
                <a:lnTo>
                  <a:pt x="6789" y="14551"/>
                </a:lnTo>
                <a:lnTo>
                  <a:pt x="5719" y="14551"/>
                </a:lnTo>
                <a:lnTo>
                  <a:pt x="3602" y="14478"/>
                </a:lnTo>
                <a:lnTo>
                  <a:pt x="2604" y="14478"/>
                </a:lnTo>
                <a:lnTo>
                  <a:pt x="1606" y="14503"/>
                </a:lnTo>
                <a:lnTo>
                  <a:pt x="1047" y="14478"/>
                </a:lnTo>
                <a:lnTo>
                  <a:pt x="779" y="14478"/>
                </a:lnTo>
                <a:lnTo>
                  <a:pt x="633" y="14503"/>
                </a:lnTo>
                <a:lnTo>
                  <a:pt x="512" y="14527"/>
                </a:lnTo>
                <a:lnTo>
                  <a:pt x="463" y="13700"/>
                </a:lnTo>
                <a:lnTo>
                  <a:pt x="439" y="12848"/>
                </a:lnTo>
                <a:lnTo>
                  <a:pt x="439" y="11169"/>
                </a:lnTo>
                <a:lnTo>
                  <a:pt x="463" y="9466"/>
                </a:lnTo>
                <a:lnTo>
                  <a:pt x="487" y="7787"/>
                </a:lnTo>
                <a:lnTo>
                  <a:pt x="487" y="6887"/>
                </a:lnTo>
                <a:lnTo>
                  <a:pt x="463" y="5986"/>
                </a:lnTo>
                <a:lnTo>
                  <a:pt x="439" y="5086"/>
                </a:lnTo>
                <a:lnTo>
                  <a:pt x="463" y="4648"/>
                </a:lnTo>
                <a:lnTo>
                  <a:pt x="463" y="4186"/>
                </a:lnTo>
                <a:lnTo>
                  <a:pt x="804" y="4161"/>
                </a:lnTo>
                <a:lnTo>
                  <a:pt x="1144" y="4186"/>
                </a:lnTo>
                <a:lnTo>
                  <a:pt x="1801" y="4210"/>
                </a:lnTo>
                <a:lnTo>
                  <a:pt x="2288" y="4210"/>
                </a:lnTo>
                <a:lnTo>
                  <a:pt x="2799" y="4186"/>
                </a:lnTo>
                <a:lnTo>
                  <a:pt x="3285" y="4161"/>
                </a:lnTo>
                <a:lnTo>
                  <a:pt x="3796" y="4137"/>
                </a:lnTo>
                <a:close/>
                <a:moveTo>
                  <a:pt x="15671" y="14770"/>
                </a:moveTo>
                <a:lnTo>
                  <a:pt x="15500" y="14965"/>
                </a:lnTo>
                <a:lnTo>
                  <a:pt x="15403" y="15062"/>
                </a:lnTo>
                <a:lnTo>
                  <a:pt x="15354" y="15184"/>
                </a:lnTo>
                <a:lnTo>
                  <a:pt x="15087" y="15184"/>
                </a:lnTo>
                <a:lnTo>
                  <a:pt x="15184" y="14989"/>
                </a:lnTo>
                <a:lnTo>
                  <a:pt x="15208" y="14892"/>
                </a:lnTo>
                <a:lnTo>
                  <a:pt x="15233" y="14770"/>
                </a:lnTo>
                <a:close/>
                <a:moveTo>
                  <a:pt x="15038" y="14795"/>
                </a:moveTo>
                <a:lnTo>
                  <a:pt x="14965" y="14868"/>
                </a:lnTo>
                <a:lnTo>
                  <a:pt x="14868" y="15014"/>
                </a:lnTo>
                <a:lnTo>
                  <a:pt x="14770" y="15184"/>
                </a:lnTo>
                <a:lnTo>
                  <a:pt x="14405" y="15208"/>
                </a:lnTo>
                <a:lnTo>
                  <a:pt x="14527" y="15014"/>
                </a:lnTo>
                <a:lnTo>
                  <a:pt x="14649" y="14795"/>
                </a:lnTo>
                <a:close/>
                <a:moveTo>
                  <a:pt x="10877" y="14843"/>
                </a:moveTo>
                <a:lnTo>
                  <a:pt x="10755" y="15014"/>
                </a:lnTo>
                <a:lnTo>
                  <a:pt x="10634" y="15233"/>
                </a:lnTo>
                <a:lnTo>
                  <a:pt x="10220" y="15233"/>
                </a:lnTo>
                <a:lnTo>
                  <a:pt x="10293" y="15038"/>
                </a:lnTo>
                <a:lnTo>
                  <a:pt x="10342" y="14868"/>
                </a:lnTo>
                <a:lnTo>
                  <a:pt x="10877" y="14843"/>
                </a:lnTo>
                <a:close/>
                <a:moveTo>
                  <a:pt x="11753" y="14819"/>
                </a:moveTo>
                <a:lnTo>
                  <a:pt x="11729" y="14868"/>
                </a:lnTo>
                <a:lnTo>
                  <a:pt x="11607" y="15038"/>
                </a:lnTo>
                <a:lnTo>
                  <a:pt x="11485" y="15233"/>
                </a:lnTo>
                <a:lnTo>
                  <a:pt x="11072" y="15233"/>
                </a:lnTo>
                <a:lnTo>
                  <a:pt x="11169" y="15038"/>
                </a:lnTo>
                <a:lnTo>
                  <a:pt x="11291" y="14843"/>
                </a:lnTo>
                <a:lnTo>
                  <a:pt x="11753" y="14819"/>
                </a:lnTo>
                <a:close/>
                <a:moveTo>
                  <a:pt x="12532" y="14819"/>
                </a:moveTo>
                <a:lnTo>
                  <a:pt x="12507" y="14868"/>
                </a:lnTo>
                <a:lnTo>
                  <a:pt x="12313" y="15233"/>
                </a:lnTo>
                <a:lnTo>
                  <a:pt x="11899" y="15233"/>
                </a:lnTo>
                <a:lnTo>
                  <a:pt x="12021" y="15014"/>
                </a:lnTo>
                <a:lnTo>
                  <a:pt x="12069" y="14916"/>
                </a:lnTo>
                <a:lnTo>
                  <a:pt x="12094" y="14819"/>
                </a:lnTo>
                <a:close/>
                <a:moveTo>
                  <a:pt x="13529" y="14819"/>
                </a:moveTo>
                <a:lnTo>
                  <a:pt x="13481" y="14868"/>
                </a:lnTo>
                <a:lnTo>
                  <a:pt x="13237" y="15233"/>
                </a:lnTo>
                <a:lnTo>
                  <a:pt x="12678" y="15233"/>
                </a:lnTo>
                <a:lnTo>
                  <a:pt x="12775" y="15014"/>
                </a:lnTo>
                <a:lnTo>
                  <a:pt x="12897" y="14819"/>
                </a:lnTo>
                <a:close/>
                <a:moveTo>
                  <a:pt x="14357" y="14795"/>
                </a:moveTo>
                <a:lnTo>
                  <a:pt x="14186" y="15014"/>
                </a:lnTo>
                <a:lnTo>
                  <a:pt x="14016" y="15208"/>
                </a:lnTo>
                <a:lnTo>
                  <a:pt x="13627" y="15233"/>
                </a:lnTo>
                <a:lnTo>
                  <a:pt x="13724" y="15062"/>
                </a:lnTo>
                <a:lnTo>
                  <a:pt x="13846" y="14868"/>
                </a:lnTo>
                <a:lnTo>
                  <a:pt x="13870" y="14819"/>
                </a:lnTo>
                <a:lnTo>
                  <a:pt x="14357" y="14795"/>
                </a:lnTo>
                <a:close/>
                <a:moveTo>
                  <a:pt x="10025" y="14868"/>
                </a:moveTo>
                <a:lnTo>
                  <a:pt x="9952" y="14989"/>
                </a:lnTo>
                <a:lnTo>
                  <a:pt x="9831" y="15233"/>
                </a:lnTo>
                <a:lnTo>
                  <a:pt x="9320" y="15257"/>
                </a:lnTo>
                <a:lnTo>
                  <a:pt x="9417" y="15087"/>
                </a:lnTo>
                <a:lnTo>
                  <a:pt x="9514" y="14892"/>
                </a:lnTo>
                <a:lnTo>
                  <a:pt x="10025" y="14868"/>
                </a:lnTo>
                <a:close/>
                <a:moveTo>
                  <a:pt x="9101" y="14916"/>
                </a:moveTo>
                <a:lnTo>
                  <a:pt x="9052" y="14989"/>
                </a:lnTo>
                <a:lnTo>
                  <a:pt x="8955" y="15111"/>
                </a:lnTo>
                <a:lnTo>
                  <a:pt x="8858" y="15281"/>
                </a:lnTo>
                <a:lnTo>
                  <a:pt x="8663" y="15281"/>
                </a:lnTo>
                <a:lnTo>
                  <a:pt x="8663" y="15257"/>
                </a:lnTo>
                <a:lnTo>
                  <a:pt x="8809" y="14916"/>
                </a:lnTo>
                <a:close/>
                <a:moveTo>
                  <a:pt x="8468" y="14941"/>
                </a:moveTo>
                <a:lnTo>
                  <a:pt x="8395" y="15038"/>
                </a:lnTo>
                <a:lnTo>
                  <a:pt x="8225" y="15281"/>
                </a:lnTo>
                <a:lnTo>
                  <a:pt x="7738" y="15306"/>
                </a:lnTo>
                <a:lnTo>
                  <a:pt x="7763" y="15281"/>
                </a:lnTo>
                <a:lnTo>
                  <a:pt x="7836" y="15135"/>
                </a:lnTo>
                <a:lnTo>
                  <a:pt x="7909" y="14965"/>
                </a:lnTo>
                <a:lnTo>
                  <a:pt x="8468" y="14941"/>
                </a:lnTo>
                <a:close/>
                <a:moveTo>
                  <a:pt x="16303" y="14746"/>
                </a:moveTo>
                <a:lnTo>
                  <a:pt x="16303" y="15014"/>
                </a:lnTo>
                <a:lnTo>
                  <a:pt x="16303" y="15306"/>
                </a:lnTo>
                <a:lnTo>
                  <a:pt x="16182" y="15257"/>
                </a:lnTo>
                <a:lnTo>
                  <a:pt x="16084" y="15233"/>
                </a:lnTo>
                <a:lnTo>
                  <a:pt x="15841" y="15208"/>
                </a:lnTo>
                <a:lnTo>
                  <a:pt x="15987" y="14989"/>
                </a:lnTo>
                <a:lnTo>
                  <a:pt x="16157" y="14746"/>
                </a:lnTo>
                <a:close/>
                <a:moveTo>
                  <a:pt x="7617" y="14965"/>
                </a:moveTo>
                <a:lnTo>
                  <a:pt x="7471" y="15160"/>
                </a:lnTo>
                <a:lnTo>
                  <a:pt x="7349" y="15330"/>
                </a:lnTo>
                <a:lnTo>
                  <a:pt x="6911" y="15330"/>
                </a:lnTo>
                <a:lnTo>
                  <a:pt x="6984" y="15160"/>
                </a:lnTo>
                <a:lnTo>
                  <a:pt x="7057" y="14965"/>
                </a:lnTo>
                <a:close/>
                <a:moveTo>
                  <a:pt x="6716" y="14965"/>
                </a:moveTo>
                <a:lnTo>
                  <a:pt x="6570" y="15160"/>
                </a:lnTo>
                <a:lnTo>
                  <a:pt x="6449" y="15354"/>
                </a:lnTo>
                <a:lnTo>
                  <a:pt x="5889" y="15379"/>
                </a:lnTo>
                <a:lnTo>
                  <a:pt x="5889" y="15379"/>
                </a:lnTo>
                <a:lnTo>
                  <a:pt x="6011" y="15257"/>
                </a:lnTo>
                <a:lnTo>
                  <a:pt x="6132" y="15135"/>
                </a:lnTo>
                <a:lnTo>
                  <a:pt x="6254" y="15038"/>
                </a:lnTo>
                <a:lnTo>
                  <a:pt x="6376" y="14965"/>
                </a:lnTo>
                <a:close/>
                <a:moveTo>
                  <a:pt x="5256" y="14941"/>
                </a:moveTo>
                <a:lnTo>
                  <a:pt x="5865" y="14965"/>
                </a:lnTo>
                <a:lnTo>
                  <a:pt x="5792" y="15038"/>
                </a:lnTo>
                <a:lnTo>
                  <a:pt x="5646" y="15184"/>
                </a:lnTo>
                <a:lnTo>
                  <a:pt x="5500" y="15379"/>
                </a:lnTo>
                <a:lnTo>
                  <a:pt x="4672" y="15379"/>
                </a:lnTo>
                <a:lnTo>
                  <a:pt x="4867" y="15233"/>
                </a:lnTo>
                <a:lnTo>
                  <a:pt x="5062" y="15135"/>
                </a:lnTo>
                <a:lnTo>
                  <a:pt x="5183" y="15038"/>
                </a:lnTo>
                <a:lnTo>
                  <a:pt x="5232" y="14989"/>
                </a:lnTo>
                <a:lnTo>
                  <a:pt x="5256" y="14941"/>
                </a:lnTo>
                <a:close/>
                <a:moveTo>
                  <a:pt x="4113" y="14916"/>
                </a:moveTo>
                <a:lnTo>
                  <a:pt x="4745" y="14941"/>
                </a:lnTo>
                <a:lnTo>
                  <a:pt x="4624" y="15038"/>
                </a:lnTo>
                <a:lnTo>
                  <a:pt x="4453" y="15184"/>
                </a:lnTo>
                <a:lnTo>
                  <a:pt x="4307" y="15354"/>
                </a:lnTo>
                <a:lnTo>
                  <a:pt x="4283" y="15403"/>
                </a:lnTo>
                <a:lnTo>
                  <a:pt x="3626" y="15403"/>
                </a:lnTo>
                <a:lnTo>
                  <a:pt x="3650" y="15354"/>
                </a:lnTo>
                <a:lnTo>
                  <a:pt x="3894" y="15087"/>
                </a:lnTo>
                <a:lnTo>
                  <a:pt x="4113" y="14916"/>
                </a:lnTo>
                <a:close/>
                <a:moveTo>
                  <a:pt x="1874" y="14892"/>
                </a:moveTo>
                <a:lnTo>
                  <a:pt x="1801" y="14965"/>
                </a:lnTo>
                <a:lnTo>
                  <a:pt x="1631" y="15184"/>
                </a:lnTo>
                <a:lnTo>
                  <a:pt x="1558" y="15281"/>
                </a:lnTo>
                <a:lnTo>
                  <a:pt x="1509" y="15427"/>
                </a:lnTo>
                <a:lnTo>
                  <a:pt x="1217" y="15427"/>
                </a:lnTo>
                <a:lnTo>
                  <a:pt x="1266" y="15354"/>
                </a:lnTo>
                <a:lnTo>
                  <a:pt x="1436" y="15208"/>
                </a:lnTo>
                <a:lnTo>
                  <a:pt x="1509" y="15160"/>
                </a:lnTo>
                <a:lnTo>
                  <a:pt x="1558" y="15135"/>
                </a:lnTo>
                <a:lnTo>
                  <a:pt x="1606" y="15087"/>
                </a:lnTo>
                <a:lnTo>
                  <a:pt x="1631" y="15038"/>
                </a:lnTo>
                <a:lnTo>
                  <a:pt x="1631" y="14965"/>
                </a:lnTo>
                <a:lnTo>
                  <a:pt x="1631" y="14892"/>
                </a:lnTo>
                <a:close/>
                <a:moveTo>
                  <a:pt x="2750" y="14892"/>
                </a:moveTo>
                <a:lnTo>
                  <a:pt x="2726" y="14916"/>
                </a:lnTo>
                <a:lnTo>
                  <a:pt x="2628" y="15087"/>
                </a:lnTo>
                <a:lnTo>
                  <a:pt x="2555" y="15233"/>
                </a:lnTo>
                <a:lnTo>
                  <a:pt x="2531" y="15330"/>
                </a:lnTo>
                <a:lnTo>
                  <a:pt x="2531" y="15427"/>
                </a:lnTo>
                <a:lnTo>
                  <a:pt x="1898" y="15427"/>
                </a:lnTo>
                <a:lnTo>
                  <a:pt x="2093" y="15233"/>
                </a:lnTo>
                <a:lnTo>
                  <a:pt x="2190" y="15135"/>
                </a:lnTo>
                <a:lnTo>
                  <a:pt x="2312" y="15038"/>
                </a:lnTo>
                <a:lnTo>
                  <a:pt x="2409" y="14989"/>
                </a:lnTo>
                <a:lnTo>
                  <a:pt x="2482" y="14892"/>
                </a:lnTo>
                <a:close/>
                <a:moveTo>
                  <a:pt x="3553" y="14892"/>
                </a:moveTo>
                <a:lnTo>
                  <a:pt x="3431" y="15062"/>
                </a:lnTo>
                <a:lnTo>
                  <a:pt x="3310" y="15208"/>
                </a:lnTo>
                <a:lnTo>
                  <a:pt x="3261" y="15306"/>
                </a:lnTo>
                <a:lnTo>
                  <a:pt x="3188" y="15403"/>
                </a:lnTo>
                <a:lnTo>
                  <a:pt x="2920" y="15427"/>
                </a:lnTo>
                <a:lnTo>
                  <a:pt x="2823" y="15427"/>
                </a:lnTo>
                <a:lnTo>
                  <a:pt x="2969" y="15233"/>
                </a:lnTo>
                <a:lnTo>
                  <a:pt x="3066" y="15111"/>
                </a:lnTo>
                <a:lnTo>
                  <a:pt x="3164" y="14989"/>
                </a:lnTo>
                <a:lnTo>
                  <a:pt x="3285" y="14892"/>
                </a:lnTo>
                <a:close/>
                <a:moveTo>
                  <a:pt x="877" y="14868"/>
                </a:moveTo>
                <a:lnTo>
                  <a:pt x="1193" y="14892"/>
                </a:lnTo>
                <a:lnTo>
                  <a:pt x="1023" y="15038"/>
                </a:lnTo>
                <a:lnTo>
                  <a:pt x="877" y="15233"/>
                </a:lnTo>
                <a:lnTo>
                  <a:pt x="804" y="15330"/>
                </a:lnTo>
                <a:lnTo>
                  <a:pt x="755" y="15452"/>
                </a:lnTo>
                <a:lnTo>
                  <a:pt x="585" y="15452"/>
                </a:lnTo>
                <a:lnTo>
                  <a:pt x="536" y="14868"/>
                </a:lnTo>
                <a:close/>
                <a:moveTo>
                  <a:pt x="13894" y="1"/>
                </a:moveTo>
                <a:lnTo>
                  <a:pt x="13724" y="49"/>
                </a:lnTo>
                <a:lnTo>
                  <a:pt x="13578" y="122"/>
                </a:lnTo>
                <a:lnTo>
                  <a:pt x="13456" y="220"/>
                </a:lnTo>
                <a:lnTo>
                  <a:pt x="13335" y="341"/>
                </a:lnTo>
                <a:lnTo>
                  <a:pt x="13262" y="463"/>
                </a:lnTo>
                <a:lnTo>
                  <a:pt x="13189" y="609"/>
                </a:lnTo>
                <a:lnTo>
                  <a:pt x="13116" y="779"/>
                </a:lnTo>
                <a:lnTo>
                  <a:pt x="13067" y="925"/>
                </a:lnTo>
                <a:lnTo>
                  <a:pt x="11996" y="925"/>
                </a:lnTo>
                <a:lnTo>
                  <a:pt x="10901" y="950"/>
                </a:lnTo>
                <a:lnTo>
                  <a:pt x="9831" y="974"/>
                </a:lnTo>
                <a:lnTo>
                  <a:pt x="8736" y="974"/>
                </a:lnTo>
                <a:lnTo>
                  <a:pt x="7641" y="998"/>
                </a:lnTo>
                <a:lnTo>
                  <a:pt x="6108" y="974"/>
                </a:lnTo>
                <a:lnTo>
                  <a:pt x="4599" y="950"/>
                </a:lnTo>
                <a:lnTo>
                  <a:pt x="4648" y="852"/>
                </a:lnTo>
                <a:lnTo>
                  <a:pt x="4624" y="731"/>
                </a:lnTo>
                <a:lnTo>
                  <a:pt x="4599" y="609"/>
                </a:lnTo>
                <a:lnTo>
                  <a:pt x="4526" y="487"/>
                </a:lnTo>
                <a:lnTo>
                  <a:pt x="4429" y="366"/>
                </a:lnTo>
                <a:lnTo>
                  <a:pt x="4332" y="293"/>
                </a:lnTo>
                <a:lnTo>
                  <a:pt x="4210" y="220"/>
                </a:lnTo>
                <a:lnTo>
                  <a:pt x="4088" y="171"/>
                </a:lnTo>
                <a:lnTo>
                  <a:pt x="3894" y="147"/>
                </a:lnTo>
                <a:lnTo>
                  <a:pt x="3723" y="147"/>
                </a:lnTo>
                <a:lnTo>
                  <a:pt x="3553" y="220"/>
                </a:lnTo>
                <a:lnTo>
                  <a:pt x="3407" y="317"/>
                </a:lnTo>
                <a:lnTo>
                  <a:pt x="3285" y="439"/>
                </a:lnTo>
                <a:lnTo>
                  <a:pt x="3188" y="585"/>
                </a:lnTo>
                <a:lnTo>
                  <a:pt x="3115" y="755"/>
                </a:lnTo>
                <a:lnTo>
                  <a:pt x="3042" y="925"/>
                </a:lnTo>
                <a:lnTo>
                  <a:pt x="3042" y="998"/>
                </a:lnTo>
                <a:lnTo>
                  <a:pt x="1242" y="1047"/>
                </a:lnTo>
                <a:lnTo>
                  <a:pt x="828" y="1023"/>
                </a:lnTo>
                <a:lnTo>
                  <a:pt x="633" y="1023"/>
                </a:lnTo>
                <a:lnTo>
                  <a:pt x="439" y="1047"/>
                </a:lnTo>
                <a:lnTo>
                  <a:pt x="390" y="1023"/>
                </a:lnTo>
                <a:lnTo>
                  <a:pt x="317" y="1023"/>
                </a:lnTo>
                <a:lnTo>
                  <a:pt x="268" y="1071"/>
                </a:lnTo>
                <a:lnTo>
                  <a:pt x="244" y="1144"/>
                </a:lnTo>
                <a:lnTo>
                  <a:pt x="268" y="1850"/>
                </a:lnTo>
                <a:lnTo>
                  <a:pt x="268" y="2215"/>
                </a:lnTo>
                <a:lnTo>
                  <a:pt x="268" y="2555"/>
                </a:lnTo>
                <a:lnTo>
                  <a:pt x="171" y="3358"/>
                </a:lnTo>
                <a:lnTo>
                  <a:pt x="74" y="4137"/>
                </a:lnTo>
                <a:lnTo>
                  <a:pt x="49" y="4624"/>
                </a:lnTo>
                <a:lnTo>
                  <a:pt x="25" y="5086"/>
                </a:lnTo>
                <a:lnTo>
                  <a:pt x="25" y="6059"/>
                </a:lnTo>
                <a:lnTo>
                  <a:pt x="49" y="7008"/>
                </a:lnTo>
                <a:lnTo>
                  <a:pt x="74" y="7982"/>
                </a:lnTo>
                <a:lnTo>
                  <a:pt x="25" y="9879"/>
                </a:lnTo>
                <a:lnTo>
                  <a:pt x="1" y="11802"/>
                </a:lnTo>
                <a:lnTo>
                  <a:pt x="1" y="12751"/>
                </a:lnTo>
                <a:lnTo>
                  <a:pt x="1" y="13700"/>
                </a:lnTo>
                <a:lnTo>
                  <a:pt x="49" y="14673"/>
                </a:lnTo>
                <a:lnTo>
                  <a:pt x="122" y="15622"/>
                </a:lnTo>
                <a:lnTo>
                  <a:pt x="122" y="15671"/>
                </a:lnTo>
                <a:lnTo>
                  <a:pt x="147" y="15719"/>
                </a:lnTo>
                <a:lnTo>
                  <a:pt x="171" y="15792"/>
                </a:lnTo>
                <a:lnTo>
                  <a:pt x="195" y="15841"/>
                </a:lnTo>
                <a:lnTo>
                  <a:pt x="244" y="15865"/>
                </a:lnTo>
                <a:lnTo>
                  <a:pt x="293" y="15890"/>
                </a:lnTo>
                <a:lnTo>
                  <a:pt x="560" y="15938"/>
                </a:lnTo>
                <a:lnTo>
                  <a:pt x="828" y="15963"/>
                </a:lnTo>
                <a:lnTo>
                  <a:pt x="1339" y="15987"/>
                </a:lnTo>
                <a:lnTo>
                  <a:pt x="1850" y="15987"/>
                </a:lnTo>
                <a:lnTo>
                  <a:pt x="2385" y="15963"/>
                </a:lnTo>
                <a:lnTo>
                  <a:pt x="3577" y="15938"/>
                </a:lnTo>
                <a:lnTo>
                  <a:pt x="4770" y="15938"/>
                </a:lnTo>
                <a:lnTo>
                  <a:pt x="5938" y="15914"/>
                </a:lnTo>
                <a:lnTo>
                  <a:pt x="7130" y="15890"/>
                </a:lnTo>
                <a:lnTo>
                  <a:pt x="9466" y="15817"/>
                </a:lnTo>
                <a:lnTo>
                  <a:pt x="10536" y="15792"/>
                </a:lnTo>
                <a:lnTo>
                  <a:pt x="11607" y="15792"/>
                </a:lnTo>
                <a:lnTo>
                  <a:pt x="12678" y="15817"/>
                </a:lnTo>
                <a:lnTo>
                  <a:pt x="13748" y="15792"/>
                </a:lnTo>
                <a:lnTo>
                  <a:pt x="15038" y="15744"/>
                </a:lnTo>
                <a:lnTo>
                  <a:pt x="15646" y="15744"/>
                </a:lnTo>
                <a:lnTo>
                  <a:pt x="15914" y="15768"/>
                </a:lnTo>
                <a:lnTo>
                  <a:pt x="16011" y="15792"/>
                </a:lnTo>
                <a:lnTo>
                  <a:pt x="16060" y="15792"/>
                </a:lnTo>
                <a:lnTo>
                  <a:pt x="16084" y="15817"/>
                </a:lnTo>
                <a:lnTo>
                  <a:pt x="16157" y="15841"/>
                </a:lnTo>
                <a:lnTo>
                  <a:pt x="16279" y="15841"/>
                </a:lnTo>
                <a:lnTo>
                  <a:pt x="16328" y="15865"/>
                </a:lnTo>
                <a:lnTo>
                  <a:pt x="16401" y="15890"/>
                </a:lnTo>
                <a:lnTo>
                  <a:pt x="16474" y="15865"/>
                </a:lnTo>
                <a:lnTo>
                  <a:pt x="16547" y="15817"/>
                </a:lnTo>
                <a:lnTo>
                  <a:pt x="16595" y="15744"/>
                </a:lnTo>
                <a:lnTo>
                  <a:pt x="16620" y="15671"/>
                </a:lnTo>
                <a:lnTo>
                  <a:pt x="16668" y="15476"/>
                </a:lnTo>
                <a:lnTo>
                  <a:pt x="16693" y="15111"/>
                </a:lnTo>
                <a:lnTo>
                  <a:pt x="16717" y="14454"/>
                </a:lnTo>
                <a:lnTo>
                  <a:pt x="16741" y="13773"/>
                </a:lnTo>
                <a:lnTo>
                  <a:pt x="16717" y="13262"/>
                </a:lnTo>
                <a:lnTo>
                  <a:pt x="16693" y="12775"/>
                </a:lnTo>
                <a:lnTo>
                  <a:pt x="16571" y="11777"/>
                </a:lnTo>
                <a:lnTo>
                  <a:pt x="16547" y="11193"/>
                </a:lnTo>
                <a:lnTo>
                  <a:pt x="16547" y="10634"/>
                </a:lnTo>
                <a:lnTo>
                  <a:pt x="16595" y="9466"/>
                </a:lnTo>
                <a:lnTo>
                  <a:pt x="16644" y="8420"/>
                </a:lnTo>
                <a:lnTo>
                  <a:pt x="16668" y="7373"/>
                </a:lnTo>
                <a:lnTo>
                  <a:pt x="16693" y="6327"/>
                </a:lnTo>
                <a:lnTo>
                  <a:pt x="16717" y="5281"/>
                </a:lnTo>
                <a:lnTo>
                  <a:pt x="16766" y="4283"/>
                </a:lnTo>
                <a:lnTo>
                  <a:pt x="16741" y="3285"/>
                </a:lnTo>
                <a:lnTo>
                  <a:pt x="16693" y="2312"/>
                </a:lnTo>
                <a:lnTo>
                  <a:pt x="16595" y="1314"/>
                </a:lnTo>
                <a:lnTo>
                  <a:pt x="16644" y="1266"/>
                </a:lnTo>
                <a:lnTo>
                  <a:pt x="16668" y="1193"/>
                </a:lnTo>
                <a:lnTo>
                  <a:pt x="16668" y="1120"/>
                </a:lnTo>
                <a:lnTo>
                  <a:pt x="16668" y="1047"/>
                </a:lnTo>
                <a:lnTo>
                  <a:pt x="16620" y="998"/>
                </a:lnTo>
                <a:lnTo>
                  <a:pt x="16571" y="950"/>
                </a:lnTo>
                <a:lnTo>
                  <a:pt x="16522" y="901"/>
                </a:lnTo>
                <a:lnTo>
                  <a:pt x="16425" y="901"/>
                </a:lnTo>
                <a:lnTo>
                  <a:pt x="14916" y="925"/>
                </a:lnTo>
                <a:lnTo>
                  <a:pt x="14965" y="877"/>
                </a:lnTo>
                <a:lnTo>
                  <a:pt x="14989" y="755"/>
                </a:lnTo>
                <a:lnTo>
                  <a:pt x="14989" y="658"/>
                </a:lnTo>
                <a:lnTo>
                  <a:pt x="14989" y="560"/>
                </a:lnTo>
                <a:lnTo>
                  <a:pt x="14941" y="463"/>
                </a:lnTo>
                <a:lnTo>
                  <a:pt x="14892" y="366"/>
                </a:lnTo>
                <a:lnTo>
                  <a:pt x="14843" y="293"/>
                </a:lnTo>
                <a:lnTo>
                  <a:pt x="14673" y="171"/>
                </a:lnTo>
                <a:lnTo>
                  <a:pt x="14503" y="74"/>
                </a:lnTo>
                <a:lnTo>
                  <a:pt x="14284" y="25"/>
                </a:lnTo>
                <a:lnTo>
                  <a:pt x="14089"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5" name="Google Shape;1015;p48"/>
          <p:cNvSpPr/>
          <p:nvPr/>
        </p:nvSpPr>
        <p:spPr>
          <a:xfrm>
            <a:off x="5571185" y="326205"/>
            <a:ext cx="355778" cy="363230"/>
          </a:xfrm>
          <a:custGeom>
            <a:avLst/>
            <a:gdLst/>
            <a:ahLst/>
            <a:cxnLst/>
            <a:rect l="l" t="t" r="r" b="b"/>
            <a:pathLst>
              <a:path w="16279" h="16620" extrusionOk="0">
                <a:moveTo>
                  <a:pt x="8882" y="438"/>
                </a:moveTo>
                <a:lnTo>
                  <a:pt x="9368" y="536"/>
                </a:lnTo>
                <a:lnTo>
                  <a:pt x="9295" y="657"/>
                </a:lnTo>
                <a:lnTo>
                  <a:pt x="9222" y="803"/>
                </a:lnTo>
                <a:lnTo>
                  <a:pt x="9174" y="974"/>
                </a:lnTo>
                <a:lnTo>
                  <a:pt x="9149" y="1120"/>
                </a:lnTo>
                <a:lnTo>
                  <a:pt x="8882" y="1095"/>
                </a:lnTo>
                <a:lnTo>
                  <a:pt x="8906" y="803"/>
                </a:lnTo>
                <a:lnTo>
                  <a:pt x="8906" y="633"/>
                </a:lnTo>
                <a:lnTo>
                  <a:pt x="8882" y="438"/>
                </a:lnTo>
                <a:close/>
                <a:moveTo>
                  <a:pt x="8590" y="414"/>
                </a:moveTo>
                <a:lnTo>
                  <a:pt x="8541" y="803"/>
                </a:lnTo>
                <a:lnTo>
                  <a:pt x="8517" y="1095"/>
                </a:lnTo>
                <a:lnTo>
                  <a:pt x="8322" y="1120"/>
                </a:lnTo>
                <a:lnTo>
                  <a:pt x="8127" y="1193"/>
                </a:lnTo>
                <a:lnTo>
                  <a:pt x="8127" y="925"/>
                </a:lnTo>
                <a:lnTo>
                  <a:pt x="8127" y="682"/>
                </a:lnTo>
                <a:lnTo>
                  <a:pt x="8152" y="560"/>
                </a:lnTo>
                <a:lnTo>
                  <a:pt x="8152" y="414"/>
                </a:lnTo>
                <a:close/>
                <a:moveTo>
                  <a:pt x="9636" y="609"/>
                </a:moveTo>
                <a:lnTo>
                  <a:pt x="10147" y="755"/>
                </a:lnTo>
                <a:lnTo>
                  <a:pt x="10074" y="876"/>
                </a:lnTo>
                <a:lnTo>
                  <a:pt x="9977" y="1047"/>
                </a:lnTo>
                <a:lnTo>
                  <a:pt x="9879" y="1241"/>
                </a:lnTo>
                <a:lnTo>
                  <a:pt x="9490" y="1168"/>
                </a:lnTo>
                <a:lnTo>
                  <a:pt x="9636" y="609"/>
                </a:lnTo>
                <a:close/>
                <a:moveTo>
                  <a:pt x="7592" y="487"/>
                </a:moveTo>
                <a:lnTo>
                  <a:pt x="7714" y="511"/>
                </a:lnTo>
                <a:lnTo>
                  <a:pt x="7860" y="560"/>
                </a:lnTo>
                <a:lnTo>
                  <a:pt x="7884" y="560"/>
                </a:lnTo>
                <a:lnTo>
                  <a:pt x="7860" y="706"/>
                </a:lnTo>
                <a:lnTo>
                  <a:pt x="7811" y="974"/>
                </a:lnTo>
                <a:lnTo>
                  <a:pt x="7811" y="1120"/>
                </a:lnTo>
                <a:lnTo>
                  <a:pt x="7860" y="1266"/>
                </a:lnTo>
                <a:lnTo>
                  <a:pt x="7884" y="1290"/>
                </a:lnTo>
                <a:lnTo>
                  <a:pt x="7543" y="1290"/>
                </a:lnTo>
                <a:lnTo>
                  <a:pt x="7519" y="1193"/>
                </a:lnTo>
                <a:lnTo>
                  <a:pt x="7519" y="1120"/>
                </a:lnTo>
                <a:lnTo>
                  <a:pt x="7470" y="925"/>
                </a:lnTo>
                <a:lnTo>
                  <a:pt x="7446" y="706"/>
                </a:lnTo>
                <a:lnTo>
                  <a:pt x="7446" y="487"/>
                </a:lnTo>
                <a:close/>
                <a:moveTo>
                  <a:pt x="7251" y="511"/>
                </a:moveTo>
                <a:lnTo>
                  <a:pt x="7203" y="657"/>
                </a:lnTo>
                <a:lnTo>
                  <a:pt x="7203" y="828"/>
                </a:lnTo>
                <a:lnTo>
                  <a:pt x="7227" y="1071"/>
                </a:lnTo>
                <a:lnTo>
                  <a:pt x="7227" y="1193"/>
                </a:lnTo>
                <a:lnTo>
                  <a:pt x="7276" y="1314"/>
                </a:lnTo>
                <a:lnTo>
                  <a:pt x="7057" y="1339"/>
                </a:lnTo>
                <a:lnTo>
                  <a:pt x="6886" y="1363"/>
                </a:lnTo>
                <a:lnTo>
                  <a:pt x="6862" y="1314"/>
                </a:lnTo>
                <a:lnTo>
                  <a:pt x="6740" y="1071"/>
                </a:lnTo>
                <a:lnTo>
                  <a:pt x="6643" y="828"/>
                </a:lnTo>
                <a:lnTo>
                  <a:pt x="6570" y="657"/>
                </a:lnTo>
                <a:lnTo>
                  <a:pt x="6740" y="609"/>
                </a:lnTo>
                <a:lnTo>
                  <a:pt x="6959" y="560"/>
                </a:lnTo>
                <a:lnTo>
                  <a:pt x="7251" y="511"/>
                </a:lnTo>
                <a:close/>
                <a:moveTo>
                  <a:pt x="10536" y="901"/>
                </a:moveTo>
                <a:lnTo>
                  <a:pt x="10634" y="925"/>
                </a:lnTo>
                <a:lnTo>
                  <a:pt x="10877" y="1022"/>
                </a:lnTo>
                <a:lnTo>
                  <a:pt x="10755" y="1217"/>
                </a:lnTo>
                <a:lnTo>
                  <a:pt x="10585" y="1387"/>
                </a:lnTo>
                <a:lnTo>
                  <a:pt x="10269" y="1314"/>
                </a:lnTo>
                <a:lnTo>
                  <a:pt x="10415" y="1120"/>
                </a:lnTo>
                <a:lnTo>
                  <a:pt x="10536" y="901"/>
                </a:lnTo>
                <a:close/>
                <a:moveTo>
                  <a:pt x="6351" y="706"/>
                </a:moveTo>
                <a:lnTo>
                  <a:pt x="6375" y="974"/>
                </a:lnTo>
                <a:lnTo>
                  <a:pt x="6448" y="1193"/>
                </a:lnTo>
                <a:lnTo>
                  <a:pt x="6546" y="1412"/>
                </a:lnTo>
                <a:lnTo>
                  <a:pt x="5962" y="1557"/>
                </a:lnTo>
                <a:lnTo>
                  <a:pt x="5962" y="1533"/>
                </a:lnTo>
                <a:lnTo>
                  <a:pt x="5889" y="1314"/>
                </a:lnTo>
                <a:lnTo>
                  <a:pt x="5840" y="1095"/>
                </a:lnTo>
                <a:lnTo>
                  <a:pt x="5792" y="876"/>
                </a:lnTo>
                <a:lnTo>
                  <a:pt x="6351" y="706"/>
                </a:lnTo>
                <a:close/>
                <a:moveTo>
                  <a:pt x="11266" y="1168"/>
                </a:moveTo>
                <a:lnTo>
                  <a:pt x="11631" y="1339"/>
                </a:lnTo>
                <a:lnTo>
                  <a:pt x="11510" y="1485"/>
                </a:lnTo>
                <a:lnTo>
                  <a:pt x="11437" y="1582"/>
                </a:lnTo>
                <a:lnTo>
                  <a:pt x="11388" y="1679"/>
                </a:lnTo>
                <a:lnTo>
                  <a:pt x="10974" y="1509"/>
                </a:lnTo>
                <a:lnTo>
                  <a:pt x="11120" y="1363"/>
                </a:lnTo>
                <a:lnTo>
                  <a:pt x="11266" y="1168"/>
                </a:lnTo>
                <a:close/>
                <a:moveTo>
                  <a:pt x="5548" y="974"/>
                </a:moveTo>
                <a:lnTo>
                  <a:pt x="5597" y="1168"/>
                </a:lnTo>
                <a:lnTo>
                  <a:pt x="5621" y="1387"/>
                </a:lnTo>
                <a:lnTo>
                  <a:pt x="5670" y="1509"/>
                </a:lnTo>
                <a:lnTo>
                  <a:pt x="5719" y="1630"/>
                </a:lnTo>
                <a:lnTo>
                  <a:pt x="5743" y="1630"/>
                </a:lnTo>
                <a:lnTo>
                  <a:pt x="5694" y="1655"/>
                </a:lnTo>
                <a:lnTo>
                  <a:pt x="5354" y="1776"/>
                </a:lnTo>
                <a:lnTo>
                  <a:pt x="5013" y="1922"/>
                </a:lnTo>
                <a:lnTo>
                  <a:pt x="4964" y="1874"/>
                </a:lnTo>
                <a:lnTo>
                  <a:pt x="4818" y="1606"/>
                </a:lnTo>
                <a:lnTo>
                  <a:pt x="4745" y="1509"/>
                </a:lnTo>
                <a:lnTo>
                  <a:pt x="4672" y="1387"/>
                </a:lnTo>
                <a:lnTo>
                  <a:pt x="4964" y="1217"/>
                </a:lnTo>
                <a:lnTo>
                  <a:pt x="4989" y="1363"/>
                </a:lnTo>
                <a:lnTo>
                  <a:pt x="5037" y="1509"/>
                </a:lnTo>
                <a:lnTo>
                  <a:pt x="5135" y="1752"/>
                </a:lnTo>
                <a:lnTo>
                  <a:pt x="5159" y="1801"/>
                </a:lnTo>
                <a:lnTo>
                  <a:pt x="5281" y="1801"/>
                </a:lnTo>
                <a:lnTo>
                  <a:pt x="5305" y="1776"/>
                </a:lnTo>
                <a:lnTo>
                  <a:pt x="5329" y="1728"/>
                </a:lnTo>
                <a:lnTo>
                  <a:pt x="5329" y="1679"/>
                </a:lnTo>
                <a:lnTo>
                  <a:pt x="5329" y="1655"/>
                </a:lnTo>
                <a:lnTo>
                  <a:pt x="5281" y="1533"/>
                </a:lnTo>
                <a:lnTo>
                  <a:pt x="5232" y="1387"/>
                </a:lnTo>
                <a:lnTo>
                  <a:pt x="5183" y="1266"/>
                </a:lnTo>
                <a:lnTo>
                  <a:pt x="5135" y="1144"/>
                </a:lnTo>
                <a:lnTo>
                  <a:pt x="5548" y="974"/>
                </a:lnTo>
                <a:close/>
                <a:moveTo>
                  <a:pt x="11899" y="1485"/>
                </a:moveTo>
                <a:lnTo>
                  <a:pt x="12313" y="1703"/>
                </a:lnTo>
                <a:lnTo>
                  <a:pt x="12191" y="1801"/>
                </a:lnTo>
                <a:lnTo>
                  <a:pt x="12094" y="1898"/>
                </a:lnTo>
                <a:lnTo>
                  <a:pt x="12021" y="1995"/>
                </a:lnTo>
                <a:lnTo>
                  <a:pt x="11583" y="1776"/>
                </a:lnTo>
                <a:lnTo>
                  <a:pt x="11680" y="1679"/>
                </a:lnTo>
                <a:lnTo>
                  <a:pt x="11826" y="1533"/>
                </a:lnTo>
                <a:lnTo>
                  <a:pt x="11899" y="1485"/>
                </a:lnTo>
                <a:close/>
                <a:moveTo>
                  <a:pt x="4453" y="1509"/>
                </a:moveTo>
                <a:lnTo>
                  <a:pt x="4526" y="1679"/>
                </a:lnTo>
                <a:lnTo>
                  <a:pt x="4599" y="1849"/>
                </a:lnTo>
                <a:lnTo>
                  <a:pt x="4648" y="1947"/>
                </a:lnTo>
                <a:lnTo>
                  <a:pt x="4721" y="2068"/>
                </a:lnTo>
                <a:lnTo>
                  <a:pt x="4453" y="2214"/>
                </a:lnTo>
                <a:lnTo>
                  <a:pt x="4356" y="2068"/>
                </a:lnTo>
                <a:lnTo>
                  <a:pt x="4259" y="1947"/>
                </a:lnTo>
                <a:lnTo>
                  <a:pt x="4186" y="1825"/>
                </a:lnTo>
                <a:lnTo>
                  <a:pt x="4088" y="1728"/>
                </a:lnTo>
                <a:lnTo>
                  <a:pt x="4453" y="1509"/>
                </a:lnTo>
                <a:close/>
                <a:moveTo>
                  <a:pt x="12580" y="1874"/>
                </a:moveTo>
                <a:lnTo>
                  <a:pt x="12945" y="2117"/>
                </a:lnTo>
                <a:lnTo>
                  <a:pt x="12775" y="2239"/>
                </a:lnTo>
                <a:lnTo>
                  <a:pt x="12702" y="2312"/>
                </a:lnTo>
                <a:lnTo>
                  <a:pt x="12653" y="2385"/>
                </a:lnTo>
                <a:lnTo>
                  <a:pt x="12240" y="2117"/>
                </a:lnTo>
                <a:lnTo>
                  <a:pt x="12337" y="2044"/>
                </a:lnTo>
                <a:lnTo>
                  <a:pt x="12459" y="1971"/>
                </a:lnTo>
                <a:lnTo>
                  <a:pt x="12580" y="1874"/>
                </a:lnTo>
                <a:close/>
                <a:moveTo>
                  <a:pt x="3894" y="1849"/>
                </a:moveTo>
                <a:lnTo>
                  <a:pt x="3942" y="1971"/>
                </a:lnTo>
                <a:lnTo>
                  <a:pt x="4015" y="2093"/>
                </a:lnTo>
                <a:lnTo>
                  <a:pt x="4088" y="2239"/>
                </a:lnTo>
                <a:lnTo>
                  <a:pt x="4186" y="2385"/>
                </a:lnTo>
                <a:lnTo>
                  <a:pt x="3869" y="2579"/>
                </a:lnTo>
                <a:lnTo>
                  <a:pt x="3748" y="2458"/>
                </a:lnTo>
                <a:lnTo>
                  <a:pt x="3626" y="2312"/>
                </a:lnTo>
                <a:lnTo>
                  <a:pt x="3553" y="2239"/>
                </a:lnTo>
                <a:lnTo>
                  <a:pt x="3480" y="2190"/>
                </a:lnTo>
                <a:lnTo>
                  <a:pt x="3407" y="2190"/>
                </a:lnTo>
                <a:lnTo>
                  <a:pt x="3894" y="1849"/>
                </a:lnTo>
                <a:close/>
                <a:moveTo>
                  <a:pt x="3334" y="2239"/>
                </a:moveTo>
                <a:lnTo>
                  <a:pt x="3310" y="2287"/>
                </a:lnTo>
                <a:lnTo>
                  <a:pt x="3310" y="2385"/>
                </a:lnTo>
                <a:lnTo>
                  <a:pt x="3358" y="2482"/>
                </a:lnTo>
                <a:lnTo>
                  <a:pt x="3480" y="2652"/>
                </a:lnTo>
                <a:lnTo>
                  <a:pt x="3577" y="2798"/>
                </a:lnTo>
                <a:lnTo>
                  <a:pt x="3383" y="2944"/>
                </a:lnTo>
                <a:lnTo>
                  <a:pt x="3139" y="2725"/>
                </a:lnTo>
                <a:lnTo>
                  <a:pt x="3018" y="2652"/>
                </a:lnTo>
                <a:lnTo>
                  <a:pt x="2896" y="2579"/>
                </a:lnTo>
                <a:lnTo>
                  <a:pt x="3334" y="2239"/>
                </a:lnTo>
                <a:close/>
                <a:moveTo>
                  <a:pt x="13213" y="2312"/>
                </a:moveTo>
                <a:lnTo>
                  <a:pt x="13602" y="2628"/>
                </a:lnTo>
                <a:lnTo>
                  <a:pt x="13505" y="2725"/>
                </a:lnTo>
                <a:lnTo>
                  <a:pt x="13408" y="2847"/>
                </a:lnTo>
                <a:lnTo>
                  <a:pt x="13310" y="2993"/>
                </a:lnTo>
                <a:lnTo>
                  <a:pt x="13091" y="2774"/>
                </a:lnTo>
                <a:lnTo>
                  <a:pt x="12872" y="2555"/>
                </a:lnTo>
                <a:lnTo>
                  <a:pt x="13164" y="2360"/>
                </a:lnTo>
                <a:lnTo>
                  <a:pt x="13189" y="2336"/>
                </a:lnTo>
                <a:lnTo>
                  <a:pt x="13213" y="2312"/>
                </a:lnTo>
                <a:close/>
                <a:moveTo>
                  <a:pt x="2799" y="2652"/>
                </a:moveTo>
                <a:lnTo>
                  <a:pt x="2896" y="2798"/>
                </a:lnTo>
                <a:lnTo>
                  <a:pt x="2993" y="2944"/>
                </a:lnTo>
                <a:lnTo>
                  <a:pt x="3066" y="3042"/>
                </a:lnTo>
                <a:lnTo>
                  <a:pt x="3164" y="3115"/>
                </a:lnTo>
                <a:lnTo>
                  <a:pt x="2969" y="3309"/>
                </a:lnTo>
                <a:lnTo>
                  <a:pt x="2920" y="3285"/>
                </a:lnTo>
                <a:lnTo>
                  <a:pt x="2726" y="3188"/>
                </a:lnTo>
                <a:lnTo>
                  <a:pt x="2555" y="3090"/>
                </a:lnTo>
                <a:lnTo>
                  <a:pt x="2409" y="3017"/>
                </a:lnTo>
                <a:lnTo>
                  <a:pt x="2799" y="2652"/>
                </a:lnTo>
                <a:close/>
                <a:moveTo>
                  <a:pt x="13773" y="2774"/>
                </a:moveTo>
                <a:lnTo>
                  <a:pt x="14089" y="3115"/>
                </a:lnTo>
                <a:lnTo>
                  <a:pt x="13846" y="3236"/>
                </a:lnTo>
                <a:lnTo>
                  <a:pt x="13724" y="3334"/>
                </a:lnTo>
                <a:lnTo>
                  <a:pt x="13651" y="3407"/>
                </a:lnTo>
                <a:lnTo>
                  <a:pt x="13456" y="3163"/>
                </a:lnTo>
                <a:lnTo>
                  <a:pt x="13432" y="3139"/>
                </a:lnTo>
                <a:lnTo>
                  <a:pt x="13505" y="3090"/>
                </a:lnTo>
                <a:lnTo>
                  <a:pt x="13554" y="3017"/>
                </a:lnTo>
                <a:lnTo>
                  <a:pt x="13675" y="2896"/>
                </a:lnTo>
                <a:lnTo>
                  <a:pt x="13773" y="2774"/>
                </a:lnTo>
                <a:close/>
                <a:moveTo>
                  <a:pt x="2263" y="3188"/>
                </a:moveTo>
                <a:lnTo>
                  <a:pt x="2312" y="3285"/>
                </a:lnTo>
                <a:lnTo>
                  <a:pt x="2409" y="3358"/>
                </a:lnTo>
                <a:lnTo>
                  <a:pt x="2555" y="3480"/>
                </a:lnTo>
                <a:lnTo>
                  <a:pt x="2726" y="3577"/>
                </a:lnTo>
                <a:lnTo>
                  <a:pt x="2531" y="3796"/>
                </a:lnTo>
                <a:lnTo>
                  <a:pt x="2117" y="3553"/>
                </a:lnTo>
                <a:lnTo>
                  <a:pt x="1971" y="3504"/>
                </a:lnTo>
                <a:lnTo>
                  <a:pt x="2263" y="3188"/>
                </a:lnTo>
                <a:close/>
                <a:moveTo>
                  <a:pt x="14284" y="3334"/>
                </a:moveTo>
                <a:lnTo>
                  <a:pt x="14478" y="3577"/>
                </a:lnTo>
                <a:lnTo>
                  <a:pt x="14624" y="3820"/>
                </a:lnTo>
                <a:lnTo>
                  <a:pt x="14478" y="3869"/>
                </a:lnTo>
                <a:lnTo>
                  <a:pt x="14356" y="3918"/>
                </a:lnTo>
                <a:lnTo>
                  <a:pt x="14235" y="3966"/>
                </a:lnTo>
                <a:lnTo>
                  <a:pt x="14113" y="4039"/>
                </a:lnTo>
                <a:lnTo>
                  <a:pt x="13773" y="3577"/>
                </a:lnTo>
                <a:lnTo>
                  <a:pt x="13894" y="3528"/>
                </a:lnTo>
                <a:lnTo>
                  <a:pt x="13992" y="3480"/>
                </a:lnTo>
                <a:lnTo>
                  <a:pt x="14186" y="3382"/>
                </a:lnTo>
                <a:lnTo>
                  <a:pt x="14284" y="3334"/>
                </a:lnTo>
                <a:close/>
                <a:moveTo>
                  <a:pt x="1825" y="3699"/>
                </a:moveTo>
                <a:lnTo>
                  <a:pt x="2020" y="3845"/>
                </a:lnTo>
                <a:lnTo>
                  <a:pt x="2312" y="4064"/>
                </a:lnTo>
                <a:lnTo>
                  <a:pt x="2069" y="4453"/>
                </a:lnTo>
                <a:lnTo>
                  <a:pt x="1850" y="4307"/>
                </a:lnTo>
                <a:lnTo>
                  <a:pt x="1533" y="4112"/>
                </a:lnTo>
                <a:lnTo>
                  <a:pt x="1825" y="3699"/>
                </a:lnTo>
                <a:close/>
                <a:moveTo>
                  <a:pt x="14794" y="4112"/>
                </a:moveTo>
                <a:lnTo>
                  <a:pt x="14965" y="4453"/>
                </a:lnTo>
                <a:lnTo>
                  <a:pt x="14794" y="4526"/>
                </a:lnTo>
                <a:lnTo>
                  <a:pt x="14648" y="4599"/>
                </a:lnTo>
                <a:lnTo>
                  <a:pt x="14478" y="4696"/>
                </a:lnTo>
                <a:lnTo>
                  <a:pt x="14308" y="4356"/>
                </a:lnTo>
                <a:lnTo>
                  <a:pt x="14551" y="4258"/>
                </a:lnTo>
                <a:lnTo>
                  <a:pt x="14673" y="4210"/>
                </a:lnTo>
                <a:lnTo>
                  <a:pt x="14794" y="4112"/>
                </a:lnTo>
                <a:close/>
                <a:moveTo>
                  <a:pt x="1412" y="4331"/>
                </a:moveTo>
                <a:lnTo>
                  <a:pt x="1485" y="4429"/>
                </a:lnTo>
                <a:lnTo>
                  <a:pt x="1606" y="4526"/>
                </a:lnTo>
                <a:lnTo>
                  <a:pt x="1752" y="4648"/>
                </a:lnTo>
                <a:lnTo>
                  <a:pt x="1898" y="4745"/>
                </a:lnTo>
                <a:lnTo>
                  <a:pt x="1825" y="4867"/>
                </a:lnTo>
                <a:lnTo>
                  <a:pt x="1533" y="4745"/>
                </a:lnTo>
                <a:lnTo>
                  <a:pt x="1387" y="4696"/>
                </a:lnTo>
                <a:lnTo>
                  <a:pt x="1241" y="4696"/>
                </a:lnTo>
                <a:lnTo>
                  <a:pt x="1412" y="4331"/>
                </a:lnTo>
                <a:close/>
                <a:moveTo>
                  <a:pt x="15062" y="4745"/>
                </a:moveTo>
                <a:lnTo>
                  <a:pt x="15208" y="5183"/>
                </a:lnTo>
                <a:lnTo>
                  <a:pt x="15135" y="5183"/>
                </a:lnTo>
                <a:lnTo>
                  <a:pt x="15038" y="5207"/>
                </a:lnTo>
                <a:lnTo>
                  <a:pt x="14843" y="5256"/>
                </a:lnTo>
                <a:lnTo>
                  <a:pt x="14746" y="5305"/>
                </a:lnTo>
                <a:lnTo>
                  <a:pt x="14600" y="4891"/>
                </a:lnTo>
                <a:lnTo>
                  <a:pt x="14770" y="4842"/>
                </a:lnTo>
                <a:lnTo>
                  <a:pt x="14916" y="4794"/>
                </a:lnTo>
                <a:lnTo>
                  <a:pt x="15062" y="4745"/>
                </a:lnTo>
                <a:close/>
                <a:moveTo>
                  <a:pt x="1168" y="4794"/>
                </a:moveTo>
                <a:lnTo>
                  <a:pt x="1412" y="5013"/>
                </a:lnTo>
                <a:lnTo>
                  <a:pt x="1558" y="5086"/>
                </a:lnTo>
                <a:lnTo>
                  <a:pt x="1704" y="5159"/>
                </a:lnTo>
                <a:lnTo>
                  <a:pt x="1558" y="5524"/>
                </a:lnTo>
                <a:lnTo>
                  <a:pt x="1509" y="5475"/>
                </a:lnTo>
                <a:lnTo>
                  <a:pt x="1314" y="5402"/>
                </a:lnTo>
                <a:lnTo>
                  <a:pt x="1144" y="5353"/>
                </a:lnTo>
                <a:lnTo>
                  <a:pt x="974" y="5329"/>
                </a:lnTo>
                <a:lnTo>
                  <a:pt x="1168" y="4794"/>
                </a:lnTo>
                <a:close/>
                <a:moveTo>
                  <a:pt x="15305" y="5499"/>
                </a:moveTo>
                <a:lnTo>
                  <a:pt x="15403" y="5986"/>
                </a:lnTo>
                <a:lnTo>
                  <a:pt x="15184" y="6035"/>
                </a:lnTo>
                <a:lnTo>
                  <a:pt x="14965" y="6083"/>
                </a:lnTo>
                <a:lnTo>
                  <a:pt x="14916" y="5791"/>
                </a:lnTo>
                <a:lnTo>
                  <a:pt x="14867" y="5621"/>
                </a:lnTo>
                <a:lnTo>
                  <a:pt x="14940" y="5597"/>
                </a:lnTo>
                <a:lnTo>
                  <a:pt x="15111" y="5548"/>
                </a:lnTo>
                <a:lnTo>
                  <a:pt x="15305" y="5499"/>
                </a:lnTo>
                <a:close/>
                <a:moveTo>
                  <a:pt x="876" y="5572"/>
                </a:moveTo>
                <a:lnTo>
                  <a:pt x="1022" y="5645"/>
                </a:lnTo>
                <a:lnTo>
                  <a:pt x="1193" y="5718"/>
                </a:lnTo>
                <a:lnTo>
                  <a:pt x="1387" y="5767"/>
                </a:lnTo>
                <a:lnTo>
                  <a:pt x="1436" y="5791"/>
                </a:lnTo>
                <a:lnTo>
                  <a:pt x="1485" y="5767"/>
                </a:lnTo>
                <a:lnTo>
                  <a:pt x="1387" y="6229"/>
                </a:lnTo>
                <a:lnTo>
                  <a:pt x="1314" y="6156"/>
                </a:lnTo>
                <a:lnTo>
                  <a:pt x="1217" y="6108"/>
                </a:lnTo>
                <a:lnTo>
                  <a:pt x="1022" y="6059"/>
                </a:lnTo>
                <a:lnTo>
                  <a:pt x="876" y="6035"/>
                </a:lnTo>
                <a:lnTo>
                  <a:pt x="730" y="6059"/>
                </a:lnTo>
                <a:lnTo>
                  <a:pt x="876" y="5572"/>
                </a:lnTo>
                <a:close/>
                <a:moveTo>
                  <a:pt x="15476" y="6327"/>
                </a:moveTo>
                <a:lnTo>
                  <a:pt x="15549" y="6643"/>
                </a:lnTo>
                <a:lnTo>
                  <a:pt x="15354" y="6643"/>
                </a:lnTo>
                <a:lnTo>
                  <a:pt x="15086" y="6692"/>
                </a:lnTo>
                <a:lnTo>
                  <a:pt x="15038" y="6375"/>
                </a:lnTo>
                <a:lnTo>
                  <a:pt x="15086" y="6375"/>
                </a:lnTo>
                <a:lnTo>
                  <a:pt x="15476" y="6327"/>
                </a:lnTo>
                <a:close/>
                <a:moveTo>
                  <a:pt x="682" y="6278"/>
                </a:moveTo>
                <a:lnTo>
                  <a:pt x="779" y="6351"/>
                </a:lnTo>
                <a:lnTo>
                  <a:pt x="901" y="6375"/>
                </a:lnTo>
                <a:lnTo>
                  <a:pt x="1071" y="6448"/>
                </a:lnTo>
                <a:lnTo>
                  <a:pt x="1168" y="6497"/>
                </a:lnTo>
                <a:lnTo>
                  <a:pt x="1290" y="6497"/>
                </a:lnTo>
                <a:lnTo>
                  <a:pt x="1339" y="6473"/>
                </a:lnTo>
                <a:lnTo>
                  <a:pt x="1290" y="6716"/>
                </a:lnTo>
                <a:lnTo>
                  <a:pt x="1217" y="6667"/>
                </a:lnTo>
                <a:lnTo>
                  <a:pt x="925" y="6619"/>
                </a:lnTo>
                <a:lnTo>
                  <a:pt x="755" y="6594"/>
                </a:lnTo>
                <a:lnTo>
                  <a:pt x="609" y="6619"/>
                </a:lnTo>
                <a:lnTo>
                  <a:pt x="609" y="6619"/>
                </a:lnTo>
                <a:lnTo>
                  <a:pt x="682" y="6278"/>
                </a:lnTo>
                <a:close/>
                <a:moveTo>
                  <a:pt x="15622" y="6959"/>
                </a:moveTo>
                <a:lnTo>
                  <a:pt x="15670" y="7178"/>
                </a:lnTo>
                <a:lnTo>
                  <a:pt x="15695" y="7349"/>
                </a:lnTo>
                <a:lnTo>
                  <a:pt x="15184" y="7349"/>
                </a:lnTo>
                <a:lnTo>
                  <a:pt x="15135" y="6959"/>
                </a:lnTo>
                <a:close/>
                <a:moveTo>
                  <a:pt x="560" y="6813"/>
                </a:moveTo>
                <a:lnTo>
                  <a:pt x="706" y="6886"/>
                </a:lnTo>
                <a:lnTo>
                  <a:pt x="828" y="6935"/>
                </a:lnTo>
                <a:lnTo>
                  <a:pt x="1120" y="7032"/>
                </a:lnTo>
                <a:lnTo>
                  <a:pt x="1193" y="7032"/>
                </a:lnTo>
                <a:lnTo>
                  <a:pt x="1266" y="7008"/>
                </a:lnTo>
                <a:lnTo>
                  <a:pt x="1193" y="7495"/>
                </a:lnTo>
                <a:lnTo>
                  <a:pt x="1095" y="7446"/>
                </a:lnTo>
                <a:lnTo>
                  <a:pt x="998" y="7422"/>
                </a:lnTo>
                <a:lnTo>
                  <a:pt x="657" y="7349"/>
                </a:lnTo>
                <a:lnTo>
                  <a:pt x="511" y="7300"/>
                </a:lnTo>
                <a:lnTo>
                  <a:pt x="560" y="6813"/>
                </a:lnTo>
                <a:close/>
                <a:moveTo>
                  <a:pt x="15208" y="7665"/>
                </a:moveTo>
                <a:lnTo>
                  <a:pt x="15403" y="7689"/>
                </a:lnTo>
                <a:lnTo>
                  <a:pt x="15695" y="7714"/>
                </a:lnTo>
                <a:lnTo>
                  <a:pt x="15695" y="7981"/>
                </a:lnTo>
                <a:lnTo>
                  <a:pt x="15573" y="7957"/>
                </a:lnTo>
                <a:lnTo>
                  <a:pt x="15451" y="7957"/>
                </a:lnTo>
                <a:lnTo>
                  <a:pt x="15330" y="7981"/>
                </a:lnTo>
                <a:lnTo>
                  <a:pt x="15232" y="8030"/>
                </a:lnTo>
                <a:lnTo>
                  <a:pt x="15208" y="7665"/>
                </a:lnTo>
                <a:close/>
                <a:moveTo>
                  <a:pt x="463" y="7641"/>
                </a:moveTo>
                <a:lnTo>
                  <a:pt x="633" y="7714"/>
                </a:lnTo>
                <a:lnTo>
                  <a:pt x="828" y="7762"/>
                </a:lnTo>
                <a:lnTo>
                  <a:pt x="998" y="7787"/>
                </a:lnTo>
                <a:lnTo>
                  <a:pt x="1071" y="7787"/>
                </a:lnTo>
                <a:lnTo>
                  <a:pt x="1144" y="7762"/>
                </a:lnTo>
                <a:lnTo>
                  <a:pt x="1071" y="8127"/>
                </a:lnTo>
                <a:lnTo>
                  <a:pt x="1022" y="8103"/>
                </a:lnTo>
                <a:lnTo>
                  <a:pt x="706" y="8103"/>
                </a:lnTo>
                <a:lnTo>
                  <a:pt x="584" y="8127"/>
                </a:lnTo>
                <a:lnTo>
                  <a:pt x="438" y="8176"/>
                </a:lnTo>
                <a:lnTo>
                  <a:pt x="463" y="7787"/>
                </a:lnTo>
                <a:lnTo>
                  <a:pt x="463" y="7641"/>
                </a:lnTo>
                <a:close/>
                <a:moveTo>
                  <a:pt x="15232" y="8176"/>
                </a:moveTo>
                <a:lnTo>
                  <a:pt x="15403" y="8249"/>
                </a:lnTo>
                <a:lnTo>
                  <a:pt x="15719" y="8346"/>
                </a:lnTo>
                <a:lnTo>
                  <a:pt x="15719" y="8517"/>
                </a:lnTo>
                <a:lnTo>
                  <a:pt x="15719" y="8687"/>
                </a:lnTo>
                <a:lnTo>
                  <a:pt x="15524" y="8638"/>
                </a:lnTo>
                <a:lnTo>
                  <a:pt x="15378" y="8590"/>
                </a:lnTo>
                <a:lnTo>
                  <a:pt x="15208" y="8565"/>
                </a:lnTo>
                <a:lnTo>
                  <a:pt x="15232" y="8371"/>
                </a:lnTo>
                <a:lnTo>
                  <a:pt x="15232" y="8176"/>
                </a:lnTo>
                <a:close/>
                <a:moveTo>
                  <a:pt x="438" y="8395"/>
                </a:moveTo>
                <a:lnTo>
                  <a:pt x="584" y="8444"/>
                </a:lnTo>
                <a:lnTo>
                  <a:pt x="706" y="8444"/>
                </a:lnTo>
                <a:lnTo>
                  <a:pt x="974" y="8419"/>
                </a:lnTo>
                <a:lnTo>
                  <a:pt x="1022" y="8419"/>
                </a:lnTo>
                <a:lnTo>
                  <a:pt x="1022" y="8468"/>
                </a:lnTo>
                <a:lnTo>
                  <a:pt x="998" y="8736"/>
                </a:lnTo>
                <a:lnTo>
                  <a:pt x="974" y="8979"/>
                </a:lnTo>
                <a:lnTo>
                  <a:pt x="925" y="9003"/>
                </a:lnTo>
                <a:lnTo>
                  <a:pt x="706" y="9028"/>
                </a:lnTo>
                <a:lnTo>
                  <a:pt x="584" y="9028"/>
                </a:lnTo>
                <a:lnTo>
                  <a:pt x="463" y="9076"/>
                </a:lnTo>
                <a:lnTo>
                  <a:pt x="438" y="8395"/>
                </a:lnTo>
                <a:close/>
                <a:moveTo>
                  <a:pt x="15111" y="8882"/>
                </a:moveTo>
                <a:lnTo>
                  <a:pt x="15305" y="8955"/>
                </a:lnTo>
                <a:lnTo>
                  <a:pt x="15476" y="9028"/>
                </a:lnTo>
                <a:lnTo>
                  <a:pt x="15597" y="9076"/>
                </a:lnTo>
                <a:lnTo>
                  <a:pt x="15719" y="9101"/>
                </a:lnTo>
                <a:lnTo>
                  <a:pt x="15816" y="9149"/>
                </a:lnTo>
                <a:lnTo>
                  <a:pt x="15792" y="9587"/>
                </a:lnTo>
                <a:lnTo>
                  <a:pt x="15670" y="9490"/>
                </a:lnTo>
                <a:lnTo>
                  <a:pt x="15500" y="9417"/>
                </a:lnTo>
                <a:lnTo>
                  <a:pt x="15378" y="9368"/>
                </a:lnTo>
                <a:lnTo>
                  <a:pt x="15232" y="9320"/>
                </a:lnTo>
                <a:lnTo>
                  <a:pt x="15111" y="9320"/>
                </a:lnTo>
                <a:lnTo>
                  <a:pt x="15062" y="9344"/>
                </a:lnTo>
                <a:lnTo>
                  <a:pt x="15086" y="8930"/>
                </a:lnTo>
                <a:lnTo>
                  <a:pt x="15111" y="8882"/>
                </a:lnTo>
                <a:close/>
                <a:moveTo>
                  <a:pt x="998" y="9368"/>
                </a:moveTo>
                <a:lnTo>
                  <a:pt x="1047" y="9757"/>
                </a:lnTo>
                <a:lnTo>
                  <a:pt x="803" y="9806"/>
                </a:lnTo>
                <a:lnTo>
                  <a:pt x="706" y="9830"/>
                </a:lnTo>
                <a:lnTo>
                  <a:pt x="609" y="9903"/>
                </a:lnTo>
                <a:lnTo>
                  <a:pt x="584" y="9903"/>
                </a:lnTo>
                <a:lnTo>
                  <a:pt x="511" y="9368"/>
                </a:lnTo>
                <a:close/>
                <a:moveTo>
                  <a:pt x="15013" y="9563"/>
                </a:moveTo>
                <a:lnTo>
                  <a:pt x="15111" y="9636"/>
                </a:lnTo>
                <a:lnTo>
                  <a:pt x="15232" y="9709"/>
                </a:lnTo>
                <a:lnTo>
                  <a:pt x="15451" y="9855"/>
                </a:lnTo>
                <a:lnTo>
                  <a:pt x="15670" y="10025"/>
                </a:lnTo>
                <a:lnTo>
                  <a:pt x="15719" y="10049"/>
                </a:lnTo>
                <a:lnTo>
                  <a:pt x="15646" y="10366"/>
                </a:lnTo>
                <a:lnTo>
                  <a:pt x="15524" y="10317"/>
                </a:lnTo>
                <a:lnTo>
                  <a:pt x="15281" y="10147"/>
                </a:lnTo>
                <a:lnTo>
                  <a:pt x="15111" y="10025"/>
                </a:lnTo>
                <a:lnTo>
                  <a:pt x="14940" y="9928"/>
                </a:lnTo>
                <a:lnTo>
                  <a:pt x="15013" y="9563"/>
                </a:lnTo>
                <a:close/>
                <a:moveTo>
                  <a:pt x="8176" y="3650"/>
                </a:moveTo>
                <a:lnTo>
                  <a:pt x="8127" y="3674"/>
                </a:lnTo>
                <a:lnTo>
                  <a:pt x="8054" y="3723"/>
                </a:lnTo>
                <a:lnTo>
                  <a:pt x="8006" y="3772"/>
                </a:lnTo>
                <a:lnTo>
                  <a:pt x="7957" y="3845"/>
                </a:lnTo>
                <a:lnTo>
                  <a:pt x="7933" y="3918"/>
                </a:lnTo>
                <a:lnTo>
                  <a:pt x="7908" y="4575"/>
                </a:lnTo>
                <a:lnTo>
                  <a:pt x="7908" y="5232"/>
                </a:lnTo>
                <a:lnTo>
                  <a:pt x="7981" y="6570"/>
                </a:lnTo>
                <a:lnTo>
                  <a:pt x="7981" y="7032"/>
                </a:lnTo>
                <a:lnTo>
                  <a:pt x="7981" y="7470"/>
                </a:lnTo>
                <a:lnTo>
                  <a:pt x="7957" y="7933"/>
                </a:lnTo>
                <a:lnTo>
                  <a:pt x="7957" y="8395"/>
                </a:lnTo>
                <a:lnTo>
                  <a:pt x="7981" y="8468"/>
                </a:lnTo>
                <a:lnTo>
                  <a:pt x="8006" y="8541"/>
                </a:lnTo>
                <a:lnTo>
                  <a:pt x="8030" y="8590"/>
                </a:lnTo>
                <a:lnTo>
                  <a:pt x="8079" y="8614"/>
                </a:lnTo>
                <a:lnTo>
                  <a:pt x="8103" y="8736"/>
                </a:lnTo>
                <a:lnTo>
                  <a:pt x="8152" y="8857"/>
                </a:lnTo>
                <a:lnTo>
                  <a:pt x="8200" y="8979"/>
                </a:lnTo>
                <a:lnTo>
                  <a:pt x="8273" y="9076"/>
                </a:lnTo>
                <a:lnTo>
                  <a:pt x="8444" y="9271"/>
                </a:lnTo>
                <a:lnTo>
                  <a:pt x="8614" y="9441"/>
                </a:lnTo>
                <a:lnTo>
                  <a:pt x="9174" y="9952"/>
                </a:lnTo>
                <a:lnTo>
                  <a:pt x="9733" y="10463"/>
                </a:lnTo>
                <a:lnTo>
                  <a:pt x="9806" y="10512"/>
                </a:lnTo>
                <a:lnTo>
                  <a:pt x="9855" y="10536"/>
                </a:lnTo>
                <a:lnTo>
                  <a:pt x="10001" y="10536"/>
                </a:lnTo>
                <a:lnTo>
                  <a:pt x="10147" y="10512"/>
                </a:lnTo>
                <a:lnTo>
                  <a:pt x="10244" y="10439"/>
                </a:lnTo>
                <a:lnTo>
                  <a:pt x="10317" y="10317"/>
                </a:lnTo>
                <a:lnTo>
                  <a:pt x="10342" y="10195"/>
                </a:lnTo>
                <a:lnTo>
                  <a:pt x="10342" y="10147"/>
                </a:lnTo>
                <a:lnTo>
                  <a:pt x="10317" y="10074"/>
                </a:lnTo>
                <a:lnTo>
                  <a:pt x="10293" y="10025"/>
                </a:lnTo>
                <a:lnTo>
                  <a:pt x="10220" y="9952"/>
                </a:lnTo>
                <a:lnTo>
                  <a:pt x="9758" y="9539"/>
                </a:lnTo>
                <a:lnTo>
                  <a:pt x="9295" y="9125"/>
                </a:lnTo>
                <a:lnTo>
                  <a:pt x="8906" y="8784"/>
                </a:lnTo>
                <a:lnTo>
                  <a:pt x="8736" y="8590"/>
                </a:lnTo>
                <a:lnTo>
                  <a:pt x="8590" y="8395"/>
                </a:lnTo>
                <a:lnTo>
                  <a:pt x="8517" y="8298"/>
                </a:lnTo>
                <a:lnTo>
                  <a:pt x="8541" y="7762"/>
                </a:lnTo>
                <a:lnTo>
                  <a:pt x="8541" y="7203"/>
                </a:lnTo>
                <a:lnTo>
                  <a:pt x="8541" y="6667"/>
                </a:lnTo>
                <a:lnTo>
                  <a:pt x="8517" y="6108"/>
                </a:lnTo>
                <a:lnTo>
                  <a:pt x="8444" y="5013"/>
                </a:lnTo>
                <a:lnTo>
                  <a:pt x="8419" y="4477"/>
                </a:lnTo>
                <a:lnTo>
                  <a:pt x="8419" y="3918"/>
                </a:lnTo>
                <a:lnTo>
                  <a:pt x="8419" y="3845"/>
                </a:lnTo>
                <a:lnTo>
                  <a:pt x="8395" y="3796"/>
                </a:lnTo>
                <a:lnTo>
                  <a:pt x="8371" y="3747"/>
                </a:lnTo>
                <a:lnTo>
                  <a:pt x="8298" y="3699"/>
                </a:lnTo>
                <a:lnTo>
                  <a:pt x="8249" y="3674"/>
                </a:lnTo>
                <a:lnTo>
                  <a:pt x="8200" y="3650"/>
                </a:lnTo>
                <a:close/>
                <a:moveTo>
                  <a:pt x="633" y="10074"/>
                </a:moveTo>
                <a:lnTo>
                  <a:pt x="730" y="10122"/>
                </a:lnTo>
                <a:lnTo>
                  <a:pt x="876" y="10147"/>
                </a:lnTo>
                <a:lnTo>
                  <a:pt x="998" y="10147"/>
                </a:lnTo>
                <a:lnTo>
                  <a:pt x="1144" y="10122"/>
                </a:lnTo>
                <a:lnTo>
                  <a:pt x="1266" y="10487"/>
                </a:lnTo>
                <a:lnTo>
                  <a:pt x="1047" y="10585"/>
                </a:lnTo>
                <a:lnTo>
                  <a:pt x="925" y="10609"/>
                </a:lnTo>
                <a:lnTo>
                  <a:pt x="779" y="10682"/>
                </a:lnTo>
                <a:lnTo>
                  <a:pt x="706" y="10366"/>
                </a:lnTo>
                <a:lnTo>
                  <a:pt x="633" y="10074"/>
                </a:lnTo>
                <a:close/>
                <a:moveTo>
                  <a:pt x="14867" y="10244"/>
                </a:moveTo>
                <a:lnTo>
                  <a:pt x="14989" y="10366"/>
                </a:lnTo>
                <a:lnTo>
                  <a:pt x="15111" y="10463"/>
                </a:lnTo>
                <a:lnTo>
                  <a:pt x="15232" y="10560"/>
                </a:lnTo>
                <a:lnTo>
                  <a:pt x="15378" y="10658"/>
                </a:lnTo>
                <a:lnTo>
                  <a:pt x="15549" y="10706"/>
                </a:lnTo>
                <a:lnTo>
                  <a:pt x="15403" y="11071"/>
                </a:lnTo>
                <a:lnTo>
                  <a:pt x="15111" y="10852"/>
                </a:lnTo>
                <a:lnTo>
                  <a:pt x="15013" y="10779"/>
                </a:lnTo>
                <a:lnTo>
                  <a:pt x="14892" y="10706"/>
                </a:lnTo>
                <a:lnTo>
                  <a:pt x="14843" y="10682"/>
                </a:lnTo>
                <a:lnTo>
                  <a:pt x="14794" y="10658"/>
                </a:lnTo>
                <a:lnTo>
                  <a:pt x="14770" y="10658"/>
                </a:lnTo>
                <a:lnTo>
                  <a:pt x="14867" y="10244"/>
                </a:lnTo>
                <a:close/>
                <a:moveTo>
                  <a:pt x="1412" y="10852"/>
                </a:moveTo>
                <a:lnTo>
                  <a:pt x="1558" y="11169"/>
                </a:lnTo>
                <a:lnTo>
                  <a:pt x="1363" y="11266"/>
                </a:lnTo>
                <a:lnTo>
                  <a:pt x="1241" y="11339"/>
                </a:lnTo>
                <a:lnTo>
                  <a:pt x="1168" y="11363"/>
                </a:lnTo>
                <a:lnTo>
                  <a:pt x="1095" y="11436"/>
                </a:lnTo>
                <a:lnTo>
                  <a:pt x="901" y="10950"/>
                </a:lnTo>
                <a:lnTo>
                  <a:pt x="1095" y="10925"/>
                </a:lnTo>
                <a:lnTo>
                  <a:pt x="1241" y="10901"/>
                </a:lnTo>
                <a:lnTo>
                  <a:pt x="1412" y="10852"/>
                </a:lnTo>
                <a:close/>
                <a:moveTo>
                  <a:pt x="14697" y="10877"/>
                </a:moveTo>
                <a:lnTo>
                  <a:pt x="14721" y="10901"/>
                </a:lnTo>
                <a:lnTo>
                  <a:pt x="14794" y="11023"/>
                </a:lnTo>
                <a:lnTo>
                  <a:pt x="14892" y="11144"/>
                </a:lnTo>
                <a:lnTo>
                  <a:pt x="15062" y="11290"/>
                </a:lnTo>
                <a:lnTo>
                  <a:pt x="15159" y="11363"/>
                </a:lnTo>
                <a:lnTo>
                  <a:pt x="15257" y="11412"/>
                </a:lnTo>
                <a:lnTo>
                  <a:pt x="15062" y="11874"/>
                </a:lnTo>
                <a:lnTo>
                  <a:pt x="15062" y="11850"/>
                </a:lnTo>
                <a:lnTo>
                  <a:pt x="14940" y="11753"/>
                </a:lnTo>
                <a:lnTo>
                  <a:pt x="14819" y="11607"/>
                </a:lnTo>
                <a:lnTo>
                  <a:pt x="14648" y="11509"/>
                </a:lnTo>
                <a:lnTo>
                  <a:pt x="14575" y="11461"/>
                </a:lnTo>
                <a:lnTo>
                  <a:pt x="14502" y="11461"/>
                </a:lnTo>
                <a:lnTo>
                  <a:pt x="14673" y="10998"/>
                </a:lnTo>
                <a:lnTo>
                  <a:pt x="14697" y="10877"/>
                </a:lnTo>
                <a:close/>
                <a:moveTo>
                  <a:pt x="1752" y="11509"/>
                </a:moveTo>
                <a:lnTo>
                  <a:pt x="1874" y="11704"/>
                </a:lnTo>
                <a:lnTo>
                  <a:pt x="1752" y="11826"/>
                </a:lnTo>
                <a:lnTo>
                  <a:pt x="1606" y="11972"/>
                </a:lnTo>
                <a:lnTo>
                  <a:pt x="1485" y="12142"/>
                </a:lnTo>
                <a:lnTo>
                  <a:pt x="1241" y="11680"/>
                </a:lnTo>
                <a:lnTo>
                  <a:pt x="1363" y="11655"/>
                </a:lnTo>
                <a:lnTo>
                  <a:pt x="1485" y="11607"/>
                </a:lnTo>
                <a:lnTo>
                  <a:pt x="1752" y="11509"/>
                </a:lnTo>
                <a:close/>
                <a:moveTo>
                  <a:pt x="14405" y="11607"/>
                </a:moveTo>
                <a:lnTo>
                  <a:pt x="14575" y="11801"/>
                </a:lnTo>
                <a:lnTo>
                  <a:pt x="14721" y="11947"/>
                </a:lnTo>
                <a:lnTo>
                  <a:pt x="14892" y="12093"/>
                </a:lnTo>
                <a:lnTo>
                  <a:pt x="14940" y="12118"/>
                </a:lnTo>
                <a:lnTo>
                  <a:pt x="14794" y="12361"/>
                </a:lnTo>
                <a:lnTo>
                  <a:pt x="14721" y="12288"/>
                </a:lnTo>
                <a:lnTo>
                  <a:pt x="14648" y="12215"/>
                </a:lnTo>
                <a:lnTo>
                  <a:pt x="14478" y="12118"/>
                </a:lnTo>
                <a:lnTo>
                  <a:pt x="14235" y="11947"/>
                </a:lnTo>
                <a:lnTo>
                  <a:pt x="14405" y="11607"/>
                </a:lnTo>
                <a:close/>
                <a:moveTo>
                  <a:pt x="2069" y="11996"/>
                </a:moveTo>
                <a:lnTo>
                  <a:pt x="2263" y="12288"/>
                </a:lnTo>
                <a:lnTo>
                  <a:pt x="2117" y="12410"/>
                </a:lnTo>
                <a:lnTo>
                  <a:pt x="1996" y="12556"/>
                </a:lnTo>
                <a:lnTo>
                  <a:pt x="1947" y="12653"/>
                </a:lnTo>
                <a:lnTo>
                  <a:pt x="1898" y="12750"/>
                </a:lnTo>
                <a:lnTo>
                  <a:pt x="1631" y="12361"/>
                </a:lnTo>
                <a:lnTo>
                  <a:pt x="1825" y="12215"/>
                </a:lnTo>
                <a:lnTo>
                  <a:pt x="1996" y="12069"/>
                </a:lnTo>
                <a:lnTo>
                  <a:pt x="2069" y="11996"/>
                </a:lnTo>
                <a:close/>
                <a:moveTo>
                  <a:pt x="14065" y="12239"/>
                </a:moveTo>
                <a:lnTo>
                  <a:pt x="14186" y="12361"/>
                </a:lnTo>
                <a:lnTo>
                  <a:pt x="14405" y="12507"/>
                </a:lnTo>
                <a:lnTo>
                  <a:pt x="14502" y="12580"/>
                </a:lnTo>
                <a:lnTo>
                  <a:pt x="14624" y="12629"/>
                </a:lnTo>
                <a:lnTo>
                  <a:pt x="14381" y="12969"/>
                </a:lnTo>
                <a:lnTo>
                  <a:pt x="14332" y="12872"/>
                </a:lnTo>
                <a:lnTo>
                  <a:pt x="14259" y="12799"/>
                </a:lnTo>
                <a:lnTo>
                  <a:pt x="14113" y="12677"/>
                </a:lnTo>
                <a:lnTo>
                  <a:pt x="13919" y="12483"/>
                </a:lnTo>
                <a:lnTo>
                  <a:pt x="14065" y="12239"/>
                </a:lnTo>
                <a:close/>
                <a:moveTo>
                  <a:pt x="2531" y="12604"/>
                </a:moveTo>
                <a:lnTo>
                  <a:pt x="2726" y="12848"/>
                </a:lnTo>
                <a:lnTo>
                  <a:pt x="2458" y="13237"/>
                </a:lnTo>
                <a:lnTo>
                  <a:pt x="2361" y="13359"/>
                </a:lnTo>
                <a:lnTo>
                  <a:pt x="2044" y="12921"/>
                </a:lnTo>
                <a:lnTo>
                  <a:pt x="2142" y="12896"/>
                </a:lnTo>
                <a:lnTo>
                  <a:pt x="2239" y="12848"/>
                </a:lnTo>
                <a:lnTo>
                  <a:pt x="2385" y="12726"/>
                </a:lnTo>
                <a:lnTo>
                  <a:pt x="2531" y="12604"/>
                </a:lnTo>
                <a:close/>
                <a:moveTo>
                  <a:pt x="13773" y="12702"/>
                </a:moveTo>
                <a:lnTo>
                  <a:pt x="13797" y="12726"/>
                </a:lnTo>
                <a:lnTo>
                  <a:pt x="13992" y="12945"/>
                </a:lnTo>
                <a:lnTo>
                  <a:pt x="14089" y="13042"/>
                </a:lnTo>
                <a:lnTo>
                  <a:pt x="14162" y="13164"/>
                </a:lnTo>
                <a:lnTo>
                  <a:pt x="14211" y="13213"/>
                </a:lnTo>
                <a:lnTo>
                  <a:pt x="13967" y="13505"/>
                </a:lnTo>
                <a:lnTo>
                  <a:pt x="13821" y="13310"/>
                </a:lnTo>
                <a:lnTo>
                  <a:pt x="13675" y="13115"/>
                </a:lnTo>
                <a:lnTo>
                  <a:pt x="13529" y="13018"/>
                </a:lnTo>
                <a:lnTo>
                  <a:pt x="13773" y="12702"/>
                </a:lnTo>
                <a:close/>
                <a:moveTo>
                  <a:pt x="2993" y="13164"/>
                </a:moveTo>
                <a:lnTo>
                  <a:pt x="3188" y="13383"/>
                </a:lnTo>
                <a:lnTo>
                  <a:pt x="3164" y="13456"/>
                </a:lnTo>
                <a:lnTo>
                  <a:pt x="2969" y="13651"/>
                </a:lnTo>
                <a:lnTo>
                  <a:pt x="2896" y="13748"/>
                </a:lnTo>
                <a:lnTo>
                  <a:pt x="2823" y="13845"/>
                </a:lnTo>
                <a:lnTo>
                  <a:pt x="2726" y="13772"/>
                </a:lnTo>
                <a:lnTo>
                  <a:pt x="2580" y="13578"/>
                </a:lnTo>
                <a:lnTo>
                  <a:pt x="2653" y="13529"/>
                </a:lnTo>
                <a:lnTo>
                  <a:pt x="2726" y="13456"/>
                </a:lnTo>
                <a:lnTo>
                  <a:pt x="2993" y="13164"/>
                </a:lnTo>
                <a:close/>
                <a:moveTo>
                  <a:pt x="13383" y="13188"/>
                </a:moveTo>
                <a:lnTo>
                  <a:pt x="13456" y="13334"/>
                </a:lnTo>
                <a:lnTo>
                  <a:pt x="13724" y="13748"/>
                </a:lnTo>
                <a:lnTo>
                  <a:pt x="13578" y="13918"/>
                </a:lnTo>
                <a:lnTo>
                  <a:pt x="13456" y="14040"/>
                </a:lnTo>
                <a:lnTo>
                  <a:pt x="13335" y="13821"/>
                </a:lnTo>
                <a:lnTo>
                  <a:pt x="13213" y="13602"/>
                </a:lnTo>
                <a:lnTo>
                  <a:pt x="13116" y="13480"/>
                </a:lnTo>
                <a:lnTo>
                  <a:pt x="13237" y="13334"/>
                </a:lnTo>
                <a:lnTo>
                  <a:pt x="13383" y="13188"/>
                </a:lnTo>
                <a:close/>
                <a:moveTo>
                  <a:pt x="3456" y="13651"/>
                </a:moveTo>
                <a:lnTo>
                  <a:pt x="3796" y="13991"/>
                </a:lnTo>
                <a:lnTo>
                  <a:pt x="3650" y="14089"/>
                </a:lnTo>
                <a:lnTo>
                  <a:pt x="3504" y="14186"/>
                </a:lnTo>
                <a:lnTo>
                  <a:pt x="3407" y="14259"/>
                </a:lnTo>
                <a:lnTo>
                  <a:pt x="3334" y="14332"/>
                </a:lnTo>
                <a:lnTo>
                  <a:pt x="3042" y="14089"/>
                </a:lnTo>
                <a:lnTo>
                  <a:pt x="3164" y="13967"/>
                </a:lnTo>
                <a:lnTo>
                  <a:pt x="3237" y="13894"/>
                </a:lnTo>
                <a:lnTo>
                  <a:pt x="3334" y="13797"/>
                </a:lnTo>
                <a:lnTo>
                  <a:pt x="3456" y="13651"/>
                </a:lnTo>
                <a:close/>
                <a:moveTo>
                  <a:pt x="12945" y="13651"/>
                </a:moveTo>
                <a:lnTo>
                  <a:pt x="12994" y="13748"/>
                </a:lnTo>
                <a:lnTo>
                  <a:pt x="13213" y="14210"/>
                </a:lnTo>
                <a:lnTo>
                  <a:pt x="13213" y="14235"/>
                </a:lnTo>
                <a:lnTo>
                  <a:pt x="13043" y="14381"/>
                </a:lnTo>
                <a:lnTo>
                  <a:pt x="12970" y="14210"/>
                </a:lnTo>
                <a:lnTo>
                  <a:pt x="12897" y="14040"/>
                </a:lnTo>
                <a:lnTo>
                  <a:pt x="12824" y="13918"/>
                </a:lnTo>
                <a:lnTo>
                  <a:pt x="12751" y="13821"/>
                </a:lnTo>
                <a:lnTo>
                  <a:pt x="12945" y="13651"/>
                </a:lnTo>
                <a:close/>
                <a:moveTo>
                  <a:pt x="3967" y="14162"/>
                </a:moveTo>
                <a:lnTo>
                  <a:pt x="4332" y="14454"/>
                </a:lnTo>
                <a:lnTo>
                  <a:pt x="4283" y="14502"/>
                </a:lnTo>
                <a:lnTo>
                  <a:pt x="4113" y="14648"/>
                </a:lnTo>
                <a:lnTo>
                  <a:pt x="4040" y="14721"/>
                </a:lnTo>
                <a:lnTo>
                  <a:pt x="3991" y="14794"/>
                </a:lnTo>
                <a:lnTo>
                  <a:pt x="3602" y="14551"/>
                </a:lnTo>
                <a:lnTo>
                  <a:pt x="3748" y="14429"/>
                </a:lnTo>
                <a:lnTo>
                  <a:pt x="3845" y="14308"/>
                </a:lnTo>
                <a:lnTo>
                  <a:pt x="3967" y="14162"/>
                </a:lnTo>
                <a:close/>
                <a:moveTo>
                  <a:pt x="12556" y="13991"/>
                </a:moveTo>
                <a:lnTo>
                  <a:pt x="12605" y="14113"/>
                </a:lnTo>
                <a:lnTo>
                  <a:pt x="12678" y="14332"/>
                </a:lnTo>
                <a:lnTo>
                  <a:pt x="12775" y="14551"/>
                </a:lnTo>
                <a:lnTo>
                  <a:pt x="12775" y="14600"/>
                </a:lnTo>
                <a:lnTo>
                  <a:pt x="12459" y="14819"/>
                </a:lnTo>
                <a:lnTo>
                  <a:pt x="12434" y="14673"/>
                </a:lnTo>
                <a:lnTo>
                  <a:pt x="12361" y="14527"/>
                </a:lnTo>
                <a:lnTo>
                  <a:pt x="12313" y="14381"/>
                </a:lnTo>
                <a:lnTo>
                  <a:pt x="12215" y="14235"/>
                </a:lnTo>
                <a:lnTo>
                  <a:pt x="12556" y="13991"/>
                </a:lnTo>
                <a:close/>
                <a:moveTo>
                  <a:pt x="8760" y="1509"/>
                </a:moveTo>
                <a:lnTo>
                  <a:pt x="9174" y="1557"/>
                </a:lnTo>
                <a:lnTo>
                  <a:pt x="9222" y="1582"/>
                </a:lnTo>
                <a:lnTo>
                  <a:pt x="9271" y="1606"/>
                </a:lnTo>
                <a:lnTo>
                  <a:pt x="9368" y="1582"/>
                </a:lnTo>
                <a:lnTo>
                  <a:pt x="10123" y="1728"/>
                </a:lnTo>
                <a:lnTo>
                  <a:pt x="10488" y="1825"/>
                </a:lnTo>
                <a:lnTo>
                  <a:pt x="10877" y="1947"/>
                </a:lnTo>
                <a:lnTo>
                  <a:pt x="11291" y="2117"/>
                </a:lnTo>
                <a:lnTo>
                  <a:pt x="11656" y="2287"/>
                </a:lnTo>
                <a:lnTo>
                  <a:pt x="11510" y="2385"/>
                </a:lnTo>
                <a:lnTo>
                  <a:pt x="11388" y="2531"/>
                </a:lnTo>
                <a:lnTo>
                  <a:pt x="11193" y="2823"/>
                </a:lnTo>
                <a:lnTo>
                  <a:pt x="10950" y="3066"/>
                </a:lnTo>
                <a:lnTo>
                  <a:pt x="10853" y="3212"/>
                </a:lnTo>
                <a:lnTo>
                  <a:pt x="10828" y="3285"/>
                </a:lnTo>
                <a:lnTo>
                  <a:pt x="10804" y="3358"/>
                </a:lnTo>
                <a:lnTo>
                  <a:pt x="10804" y="3407"/>
                </a:lnTo>
                <a:lnTo>
                  <a:pt x="10828" y="3431"/>
                </a:lnTo>
                <a:lnTo>
                  <a:pt x="10853" y="3480"/>
                </a:lnTo>
                <a:lnTo>
                  <a:pt x="10974" y="3480"/>
                </a:lnTo>
                <a:lnTo>
                  <a:pt x="11047" y="3455"/>
                </a:lnTo>
                <a:lnTo>
                  <a:pt x="11193" y="3358"/>
                </a:lnTo>
                <a:lnTo>
                  <a:pt x="11315" y="3261"/>
                </a:lnTo>
                <a:lnTo>
                  <a:pt x="11412" y="3139"/>
                </a:lnTo>
                <a:lnTo>
                  <a:pt x="11680" y="2871"/>
                </a:lnTo>
                <a:lnTo>
                  <a:pt x="11826" y="2725"/>
                </a:lnTo>
                <a:lnTo>
                  <a:pt x="11875" y="2628"/>
                </a:lnTo>
                <a:lnTo>
                  <a:pt x="11948" y="2555"/>
                </a:lnTo>
                <a:lnTo>
                  <a:pt x="11948" y="2458"/>
                </a:lnTo>
                <a:lnTo>
                  <a:pt x="12313" y="2701"/>
                </a:lnTo>
                <a:lnTo>
                  <a:pt x="12629" y="2969"/>
                </a:lnTo>
                <a:lnTo>
                  <a:pt x="12945" y="3261"/>
                </a:lnTo>
                <a:lnTo>
                  <a:pt x="13237" y="3601"/>
                </a:lnTo>
                <a:lnTo>
                  <a:pt x="13456" y="3869"/>
                </a:lnTo>
                <a:lnTo>
                  <a:pt x="13651" y="4137"/>
                </a:lnTo>
                <a:lnTo>
                  <a:pt x="13821" y="4429"/>
                </a:lnTo>
                <a:lnTo>
                  <a:pt x="13992" y="4745"/>
                </a:lnTo>
                <a:lnTo>
                  <a:pt x="13870" y="4745"/>
                </a:lnTo>
                <a:lnTo>
                  <a:pt x="13748" y="4794"/>
                </a:lnTo>
                <a:lnTo>
                  <a:pt x="13505" y="4940"/>
                </a:lnTo>
                <a:lnTo>
                  <a:pt x="13237" y="5134"/>
                </a:lnTo>
                <a:lnTo>
                  <a:pt x="13067" y="5207"/>
                </a:lnTo>
                <a:lnTo>
                  <a:pt x="12921" y="5305"/>
                </a:lnTo>
                <a:lnTo>
                  <a:pt x="12872" y="5378"/>
                </a:lnTo>
                <a:lnTo>
                  <a:pt x="12872" y="5451"/>
                </a:lnTo>
                <a:lnTo>
                  <a:pt x="12897" y="5524"/>
                </a:lnTo>
                <a:lnTo>
                  <a:pt x="12970" y="5597"/>
                </a:lnTo>
                <a:lnTo>
                  <a:pt x="13043" y="5621"/>
                </a:lnTo>
                <a:lnTo>
                  <a:pt x="13116" y="5645"/>
                </a:lnTo>
                <a:lnTo>
                  <a:pt x="13286" y="5645"/>
                </a:lnTo>
                <a:lnTo>
                  <a:pt x="13432" y="5572"/>
                </a:lnTo>
                <a:lnTo>
                  <a:pt x="13578" y="5499"/>
                </a:lnTo>
                <a:lnTo>
                  <a:pt x="13870" y="5329"/>
                </a:lnTo>
                <a:lnTo>
                  <a:pt x="14016" y="5256"/>
                </a:lnTo>
                <a:lnTo>
                  <a:pt x="14162" y="5207"/>
                </a:lnTo>
                <a:lnTo>
                  <a:pt x="14211" y="5159"/>
                </a:lnTo>
                <a:lnTo>
                  <a:pt x="14381" y="5621"/>
                </a:lnTo>
                <a:lnTo>
                  <a:pt x="14502" y="6059"/>
                </a:lnTo>
                <a:lnTo>
                  <a:pt x="14600" y="6448"/>
                </a:lnTo>
                <a:lnTo>
                  <a:pt x="14648" y="6862"/>
                </a:lnTo>
                <a:lnTo>
                  <a:pt x="14746" y="7665"/>
                </a:lnTo>
                <a:lnTo>
                  <a:pt x="14746" y="7860"/>
                </a:lnTo>
                <a:lnTo>
                  <a:pt x="14746" y="8054"/>
                </a:lnTo>
                <a:lnTo>
                  <a:pt x="14575" y="8030"/>
                </a:lnTo>
                <a:lnTo>
                  <a:pt x="14138" y="8030"/>
                </a:lnTo>
                <a:lnTo>
                  <a:pt x="14016" y="8054"/>
                </a:lnTo>
                <a:lnTo>
                  <a:pt x="13919" y="8079"/>
                </a:lnTo>
                <a:lnTo>
                  <a:pt x="13821" y="8127"/>
                </a:lnTo>
                <a:lnTo>
                  <a:pt x="13748" y="8200"/>
                </a:lnTo>
                <a:lnTo>
                  <a:pt x="13724" y="8273"/>
                </a:lnTo>
                <a:lnTo>
                  <a:pt x="13700" y="8322"/>
                </a:lnTo>
                <a:lnTo>
                  <a:pt x="13724" y="8346"/>
                </a:lnTo>
                <a:lnTo>
                  <a:pt x="13773" y="8419"/>
                </a:lnTo>
                <a:lnTo>
                  <a:pt x="13846" y="8444"/>
                </a:lnTo>
                <a:lnTo>
                  <a:pt x="13992" y="8492"/>
                </a:lnTo>
                <a:lnTo>
                  <a:pt x="14138" y="8517"/>
                </a:lnTo>
                <a:lnTo>
                  <a:pt x="14284" y="8517"/>
                </a:lnTo>
                <a:lnTo>
                  <a:pt x="14527" y="8565"/>
                </a:lnTo>
                <a:lnTo>
                  <a:pt x="14746" y="8614"/>
                </a:lnTo>
                <a:lnTo>
                  <a:pt x="14794" y="8809"/>
                </a:lnTo>
                <a:lnTo>
                  <a:pt x="14770" y="9052"/>
                </a:lnTo>
                <a:lnTo>
                  <a:pt x="14697" y="9441"/>
                </a:lnTo>
                <a:lnTo>
                  <a:pt x="14600" y="9806"/>
                </a:lnTo>
                <a:lnTo>
                  <a:pt x="14356" y="10560"/>
                </a:lnTo>
                <a:lnTo>
                  <a:pt x="14186" y="11023"/>
                </a:lnTo>
                <a:lnTo>
                  <a:pt x="13992" y="11461"/>
                </a:lnTo>
                <a:lnTo>
                  <a:pt x="13821" y="11363"/>
                </a:lnTo>
                <a:lnTo>
                  <a:pt x="13651" y="11290"/>
                </a:lnTo>
                <a:lnTo>
                  <a:pt x="13456" y="11169"/>
                </a:lnTo>
                <a:lnTo>
                  <a:pt x="13335" y="11096"/>
                </a:lnTo>
                <a:lnTo>
                  <a:pt x="13237" y="11047"/>
                </a:lnTo>
                <a:lnTo>
                  <a:pt x="13164" y="11047"/>
                </a:lnTo>
                <a:lnTo>
                  <a:pt x="13091" y="11071"/>
                </a:lnTo>
                <a:lnTo>
                  <a:pt x="13043" y="11096"/>
                </a:lnTo>
                <a:lnTo>
                  <a:pt x="13018" y="11120"/>
                </a:lnTo>
                <a:lnTo>
                  <a:pt x="12994" y="11193"/>
                </a:lnTo>
                <a:lnTo>
                  <a:pt x="12970" y="11242"/>
                </a:lnTo>
                <a:lnTo>
                  <a:pt x="12970" y="11315"/>
                </a:lnTo>
                <a:lnTo>
                  <a:pt x="12994" y="11363"/>
                </a:lnTo>
                <a:lnTo>
                  <a:pt x="13067" y="11461"/>
                </a:lnTo>
                <a:lnTo>
                  <a:pt x="13164" y="11558"/>
                </a:lnTo>
                <a:lnTo>
                  <a:pt x="13383" y="11680"/>
                </a:lnTo>
                <a:lnTo>
                  <a:pt x="13554" y="11801"/>
                </a:lnTo>
                <a:lnTo>
                  <a:pt x="13651" y="11850"/>
                </a:lnTo>
                <a:lnTo>
                  <a:pt x="13748" y="11899"/>
                </a:lnTo>
                <a:lnTo>
                  <a:pt x="13578" y="12191"/>
                </a:lnTo>
                <a:lnTo>
                  <a:pt x="13359" y="12483"/>
                </a:lnTo>
                <a:lnTo>
                  <a:pt x="13164" y="12750"/>
                </a:lnTo>
                <a:lnTo>
                  <a:pt x="12921" y="13018"/>
                </a:lnTo>
                <a:lnTo>
                  <a:pt x="12629" y="13334"/>
                </a:lnTo>
                <a:lnTo>
                  <a:pt x="12337" y="13602"/>
                </a:lnTo>
                <a:lnTo>
                  <a:pt x="11996" y="13845"/>
                </a:lnTo>
                <a:lnTo>
                  <a:pt x="11656" y="14064"/>
                </a:lnTo>
                <a:lnTo>
                  <a:pt x="11558" y="13845"/>
                </a:lnTo>
                <a:lnTo>
                  <a:pt x="11437" y="13626"/>
                </a:lnTo>
                <a:lnTo>
                  <a:pt x="11266" y="13383"/>
                </a:lnTo>
                <a:lnTo>
                  <a:pt x="11169" y="13261"/>
                </a:lnTo>
                <a:lnTo>
                  <a:pt x="11047" y="13188"/>
                </a:lnTo>
                <a:lnTo>
                  <a:pt x="10974" y="13188"/>
                </a:lnTo>
                <a:lnTo>
                  <a:pt x="10926" y="13261"/>
                </a:lnTo>
                <a:lnTo>
                  <a:pt x="10901" y="13334"/>
                </a:lnTo>
                <a:lnTo>
                  <a:pt x="10901" y="13383"/>
                </a:lnTo>
                <a:lnTo>
                  <a:pt x="10926" y="13529"/>
                </a:lnTo>
                <a:lnTo>
                  <a:pt x="11047" y="13772"/>
                </a:lnTo>
                <a:lnTo>
                  <a:pt x="11266" y="14259"/>
                </a:lnTo>
                <a:lnTo>
                  <a:pt x="10926" y="14405"/>
                </a:lnTo>
                <a:lnTo>
                  <a:pt x="10561" y="14502"/>
                </a:lnTo>
                <a:lnTo>
                  <a:pt x="10220" y="14575"/>
                </a:lnTo>
                <a:lnTo>
                  <a:pt x="9879" y="14624"/>
                </a:lnTo>
                <a:lnTo>
                  <a:pt x="9198" y="14721"/>
                </a:lnTo>
                <a:lnTo>
                  <a:pt x="8857" y="14794"/>
                </a:lnTo>
                <a:lnTo>
                  <a:pt x="8663" y="14819"/>
                </a:lnTo>
                <a:lnTo>
                  <a:pt x="8517" y="14892"/>
                </a:lnTo>
                <a:lnTo>
                  <a:pt x="8249" y="14892"/>
                </a:lnTo>
                <a:lnTo>
                  <a:pt x="8249" y="14673"/>
                </a:lnTo>
                <a:lnTo>
                  <a:pt x="8273" y="14429"/>
                </a:lnTo>
                <a:lnTo>
                  <a:pt x="8273" y="14308"/>
                </a:lnTo>
                <a:lnTo>
                  <a:pt x="8249" y="14186"/>
                </a:lnTo>
                <a:lnTo>
                  <a:pt x="8225" y="14089"/>
                </a:lnTo>
                <a:lnTo>
                  <a:pt x="8152" y="13991"/>
                </a:lnTo>
                <a:lnTo>
                  <a:pt x="8127" y="13967"/>
                </a:lnTo>
                <a:lnTo>
                  <a:pt x="8030" y="13967"/>
                </a:lnTo>
                <a:lnTo>
                  <a:pt x="8006" y="13991"/>
                </a:lnTo>
                <a:lnTo>
                  <a:pt x="7933" y="14113"/>
                </a:lnTo>
                <a:lnTo>
                  <a:pt x="7884" y="14235"/>
                </a:lnTo>
                <a:lnTo>
                  <a:pt x="7860" y="14478"/>
                </a:lnTo>
                <a:lnTo>
                  <a:pt x="7835" y="14697"/>
                </a:lnTo>
                <a:lnTo>
                  <a:pt x="7860" y="14916"/>
                </a:lnTo>
                <a:lnTo>
                  <a:pt x="7373" y="14916"/>
                </a:lnTo>
                <a:lnTo>
                  <a:pt x="6911" y="14892"/>
                </a:lnTo>
                <a:lnTo>
                  <a:pt x="6448" y="14819"/>
                </a:lnTo>
                <a:lnTo>
                  <a:pt x="5986" y="14746"/>
                </a:lnTo>
                <a:lnTo>
                  <a:pt x="5694" y="14673"/>
                </a:lnTo>
                <a:lnTo>
                  <a:pt x="5402" y="14551"/>
                </a:lnTo>
                <a:lnTo>
                  <a:pt x="5135" y="14429"/>
                </a:lnTo>
                <a:lnTo>
                  <a:pt x="4891" y="14283"/>
                </a:lnTo>
                <a:lnTo>
                  <a:pt x="4940" y="14210"/>
                </a:lnTo>
                <a:lnTo>
                  <a:pt x="5208" y="13748"/>
                </a:lnTo>
                <a:lnTo>
                  <a:pt x="5329" y="13480"/>
                </a:lnTo>
                <a:lnTo>
                  <a:pt x="5378" y="13359"/>
                </a:lnTo>
                <a:lnTo>
                  <a:pt x="5402" y="13213"/>
                </a:lnTo>
                <a:lnTo>
                  <a:pt x="5402" y="13164"/>
                </a:lnTo>
                <a:lnTo>
                  <a:pt x="5378" y="13140"/>
                </a:lnTo>
                <a:lnTo>
                  <a:pt x="5305" y="13091"/>
                </a:lnTo>
                <a:lnTo>
                  <a:pt x="5232" y="13067"/>
                </a:lnTo>
                <a:lnTo>
                  <a:pt x="5135" y="13115"/>
                </a:lnTo>
                <a:lnTo>
                  <a:pt x="5062" y="13188"/>
                </a:lnTo>
                <a:lnTo>
                  <a:pt x="4989" y="13286"/>
                </a:lnTo>
                <a:lnTo>
                  <a:pt x="4867" y="13505"/>
                </a:lnTo>
                <a:lnTo>
                  <a:pt x="4575" y="13991"/>
                </a:lnTo>
                <a:lnTo>
                  <a:pt x="4551" y="14040"/>
                </a:lnTo>
                <a:lnTo>
                  <a:pt x="4137" y="13675"/>
                </a:lnTo>
                <a:lnTo>
                  <a:pt x="3748" y="13286"/>
                </a:lnTo>
                <a:lnTo>
                  <a:pt x="3407" y="12921"/>
                </a:lnTo>
                <a:lnTo>
                  <a:pt x="3091" y="12556"/>
                </a:lnTo>
                <a:lnTo>
                  <a:pt x="2799" y="12191"/>
                </a:lnTo>
                <a:lnTo>
                  <a:pt x="2531" y="11801"/>
                </a:lnTo>
                <a:lnTo>
                  <a:pt x="2774" y="11704"/>
                </a:lnTo>
                <a:lnTo>
                  <a:pt x="3042" y="11582"/>
                </a:lnTo>
                <a:lnTo>
                  <a:pt x="3285" y="11436"/>
                </a:lnTo>
                <a:lnTo>
                  <a:pt x="3358" y="11363"/>
                </a:lnTo>
                <a:lnTo>
                  <a:pt x="3358" y="11290"/>
                </a:lnTo>
                <a:lnTo>
                  <a:pt x="3334" y="11217"/>
                </a:lnTo>
                <a:lnTo>
                  <a:pt x="3310" y="11144"/>
                </a:lnTo>
                <a:lnTo>
                  <a:pt x="3237" y="11096"/>
                </a:lnTo>
                <a:lnTo>
                  <a:pt x="3164" y="11071"/>
                </a:lnTo>
                <a:lnTo>
                  <a:pt x="3066" y="11071"/>
                </a:lnTo>
                <a:lnTo>
                  <a:pt x="2993" y="11120"/>
                </a:lnTo>
                <a:lnTo>
                  <a:pt x="2799" y="11266"/>
                </a:lnTo>
                <a:lnTo>
                  <a:pt x="2580" y="11363"/>
                </a:lnTo>
                <a:lnTo>
                  <a:pt x="2312" y="11461"/>
                </a:lnTo>
                <a:lnTo>
                  <a:pt x="2117" y="11144"/>
                </a:lnTo>
                <a:lnTo>
                  <a:pt x="1947" y="10828"/>
                </a:lnTo>
                <a:lnTo>
                  <a:pt x="1777" y="10487"/>
                </a:lnTo>
                <a:lnTo>
                  <a:pt x="1631" y="10122"/>
                </a:lnTo>
                <a:lnTo>
                  <a:pt x="1509" y="9782"/>
                </a:lnTo>
                <a:lnTo>
                  <a:pt x="1412" y="9393"/>
                </a:lnTo>
                <a:lnTo>
                  <a:pt x="1363" y="9198"/>
                </a:lnTo>
                <a:lnTo>
                  <a:pt x="1363" y="8979"/>
                </a:lnTo>
                <a:lnTo>
                  <a:pt x="1387" y="8565"/>
                </a:lnTo>
                <a:lnTo>
                  <a:pt x="1412" y="8492"/>
                </a:lnTo>
                <a:lnTo>
                  <a:pt x="1558" y="8517"/>
                </a:lnTo>
                <a:lnTo>
                  <a:pt x="2190" y="8517"/>
                </a:lnTo>
                <a:lnTo>
                  <a:pt x="2288" y="8492"/>
                </a:lnTo>
                <a:lnTo>
                  <a:pt x="2361" y="8444"/>
                </a:lnTo>
                <a:lnTo>
                  <a:pt x="2409" y="8371"/>
                </a:lnTo>
                <a:lnTo>
                  <a:pt x="2409" y="8298"/>
                </a:lnTo>
                <a:lnTo>
                  <a:pt x="2409" y="8200"/>
                </a:lnTo>
                <a:lnTo>
                  <a:pt x="2361" y="8127"/>
                </a:lnTo>
                <a:lnTo>
                  <a:pt x="2288" y="8079"/>
                </a:lnTo>
                <a:lnTo>
                  <a:pt x="2190" y="8054"/>
                </a:lnTo>
                <a:lnTo>
                  <a:pt x="1971" y="8054"/>
                </a:lnTo>
                <a:lnTo>
                  <a:pt x="1752" y="8079"/>
                </a:lnTo>
                <a:lnTo>
                  <a:pt x="1509" y="8103"/>
                </a:lnTo>
                <a:lnTo>
                  <a:pt x="1606" y="7446"/>
                </a:lnTo>
                <a:lnTo>
                  <a:pt x="1704" y="6789"/>
                </a:lnTo>
                <a:lnTo>
                  <a:pt x="1801" y="6132"/>
                </a:lnTo>
                <a:lnTo>
                  <a:pt x="1898" y="5816"/>
                </a:lnTo>
                <a:lnTo>
                  <a:pt x="1996" y="5499"/>
                </a:lnTo>
                <a:lnTo>
                  <a:pt x="2117" y="5159"/>
                </a:lnTo>
                <a:lnTo>
                  <a:pt x="2288" y="5305"/>
                </a:lnTo>
                <a:lnTo>
                  <a:pt x="2458" y="5426"/>
                </a:lnTo>
                <a:lnTo>
                  <a:pt x="2701" y="5597"/>
                </a:lnTo>
                <a:lnTo>
                  <a:pt x="2823" y="5645"/>
                </a:lnTo>
                <a:lnTo>
                  <a:pt x="2945" y="5694"/>
                </a:lnTo>
                <a:lnTo>
                  <a:pt x="3066" y="5694"/>
                </a:lnTo>
                <a:lnTo>
                  <a:pt x="3139" y="5670"/>
                </a:lnTo>
                <a:lnTo>
                  <a:pt x="3212" y="5597"/>
                </a:lnTo>
                <a:lnTo>
                  <a:pt x="3237" y="5524"/>
                </a:lnTo>
                <a:lnTo>
                  <a:pt x="3237" y="5451"/>
                </a:lnTo>
                <a:lnTo>
                  <a:pt x="3237" y="5353"/>
                </a:lnTo>
                <a:lnTo>
                  <a:pt x="3164" y="5280"/>
                </a:lnTo>
                <a:lnTo>
                  <a:pt x="3091" y="5232"/>
                </a:lnTo>
                <a:lnTo>
                  <a:pt x="2872" y="5134"/>
                </a:lnTo>
                <a:lnTo>
                  <a:pt x="2677" y="5037"/>
                </a:lnTo>
                <a:lnTo>
                  <a:pt x="2482" y="4915"/>
                </a:lnTo>
                <a:lnTo>
                  <a:pt x="2288" y="4842"/>
                </a:lnTo>
                <a:lnTo>
                  <a:pt x="2555" y="4429"/>
                </a:lnTo>
                <a:lnTo>
                  <a:pt x="2847" y="4039"/>
                </a:lnTo>
                <a:lnTo>
                  <a:pt x="3188" y="3674"/>
                </a:lnTo>
                <a:lnTo>
                  <a:pt x="3529" y="3334"/>
                </a:lnTo>
                <a:lnTo>
                  <a:pt x="3796" y="3090"/>
                </a:lnTo>
                <a:lnTo>
                  <a:pt x="4088" y="2896"/>
                </a:lnTo>
                <a:lnTo>
                  <a:pt x="4380" y="2701"/>
                </a:lnTo>
                <a:lnTo>
                  <a:pt x="4697" y="2506"/>
                </a:lnTo>
                <a:lnTo>
                  <a:pt x="4770" y="2677"/>
                </a:lnTo>
                <a:lnTo>
                  <a:pt x="4867" y="2847"/>
                </a:lnTo>
                <a:lnTo>
                  <a:pt x="4989" y="3090"/>
                </a:lnTo>
                <a:lnTo>
                  <a:pt x="5062" y="3188"/>
                </a:lnTo>
                <a:lnTo>
                  <a:pt x="5159" y="3285"/>
                </a:lnTo>
                <a:lnTo>
                  <a:pt x="5232" y="3334"/>
                </a:lnTo>
                <a:lnTo>
                  <a:pt x="5329" y="3334"/>
                </a:lnTo>
                <a:lnTo>
                  <a:pt x="5402" y="3309"/>
                </a:lnTo>
                <a:lnTo>
                  <a:pt x="5475" y="3261"/>
                </a:lnTo>
                <a:lnTo>
                  <a:pt x="5524" y="3188"/>
                </a:lnTo>
                <a:lnTo>
                  <a:pt x="5548" y="3115"/>
                </a:lnTo>
                <a:lnTo>
                  <a:pt x="5524" y="3042"/>
                </a:lnTo>
                <a:lnTo>
                  <a:pt x="5475" y="2969"/>
                </a:lnTo>
                <a:lnTo>
                  <a:pt x="5402" y="2920"/>
                </a:lnTo>
                <a:lnTo>
                  <a:pt x="5354" y="2847"/>
                </a:lnTo>
                <a:lnTo>
                  <a:pt x="5232" y="2677"/>
                </a:lnTo>
                <a:lnTo>
                  <a:pt x="5135" y="2506"/>
                </a:lnTo>
                <a:lnTo>
                  <a:pt x="5013" y="2360"/>
                </a:lnTo>
                <a:lnTo>
                  <a:pt x="5402" y="2166"/>
                </a:lnTo>
                <a:lnTo>
                  <a:pt x="5792" y="2020"/>
                </a:lnTo>
                <a:lnTo>
                  <a:pt x="6084" y="1922"/>
                </a:lnTo>
                <a:lnTo>
                  <a:pt x="6375" y="1849"/>
                </a:lnTo>
                <a:lnTo>
                  <a:pt x="6984" y="1728"/>
                </a:lnTo>
                <a:lnTo>
                  <a:pt x="7178" y="1703"/>
                </a:lnTo>
                <a:lnTo>
                  <a:pt x="7397" y="1679"/>
                </a:lnTo>
                <a:lnTo>
                  <a:pt x="7616" y="1679"/>
                </a:lnTo>
                <a:lnTo>
                  <a:pt x="7835" y="1655"/>
                </a:lnTo>
                <a:lnTo>
                  <a:pt x="7835" y="1825"/>
                </a:lnTo>
                <a:lnTo>
                  <a:pt x="7835" y="1995"/>
                </a:lnTo>
                <a:lnTo>
                  <a:pt x="7835" y="2287"/>
                </a:lnTo>
                <a:lnTo>
                  <a:pt x="7884" y="2579"/>
                </a:lnTo>
                <a:lnTo>
                  <a:pt x="7908" y="2652"/>
                </a:lnTo>
                <a:lnTo>
                  <a:pt x="7957" y="2701"/>
                </a:lnTo>
                <a:lnTo>
                  <a:pt x="8030" y="2725"/>
                </a:lnTo>
                <a:lnTo>
                  <a:pt x="8127" y="2750"/>
                </a:lnTo>
                <a:lnTo>
                  <a:pt x="8200" y="2725"/>
                </a:lnTo>
                <a:lnTo>
                  <a:pt x="8273" y="2677"/>
                </a:lnTo>
                <a:lnTo>
                  <a:pt x="8322" y="2604"/>
                </a:lnTo>
                <a:lnTo>
                  <a:pt x="8322" y="2506"/>
                </a:lnTo>
                <a:lnTo>
                  <a:pt x="8273" y="1995"/>
                </a:lnTo>
                <a:lnTo>
                  <a:pt x="8273" y="1776"/>
                </a:lnTo>
                <a:lnTo>
                  <a:pt x="8249" y="1655"/>
                </a:lnTo>
                <a:lnTo>
                  <a:pt x="8225" y="1533"/>
                </a:lnTo>
                <a:lnTo>
                  <a:pt x="8444" y="1509"/>
                </a:lnTo>
                <a:close/>
                <a:moveTo>
                  <a:pt x="4575" y="14624"/>
                </a:moveTo>
                <a:lnTo>
                  <a:pt x="4794" y="14746"/>
                </a:lnTo>
                <a:lnTo>
                  <a:pt x="4672" y="14892"/>
                </a:lnTo>
                <a:lnTo>
                  <a:pt x="4526" y="15086"/>
                </a:lnTo>
                <a:lnTo>
                  <a:pt x="4502" y="15135"/>
                </a:lnTo>
                <a:lnTo>
                  <a:pt x="4283" y="14989"/>
                </a:lnTo>
                <a:lnTo>
                  <a:pt x="4380" y="14867"/>
                </a:lnTo>
                <a:lnTo>
                  <a:pt x="4478" y="14746"/>
                </a:lnTo>
                <a:lnTo>
                  <a:pt x="4575" y="14624"/>
                </a:lnTo>
                <a:close/>
                <a:moveTo>
                  <a:pt x="11996" y="14405"/>
                </a:moveTo>
                <a:lnTo>
                  <a:pt x="12045" y="14575"/>
                </a:lnTo>
                <a:lnTo>
                  <a:pt x="12118" y="14770"/>
                </a:lnTo>
                <a:lnTo>
                  <a:pt x="12167" y="14940"/>
                </a:lnTo>
                <a:lnTo>
                  <a:pt x="12191" y="14989"/>
                </a:lnTo>
                <a:lnTo>
                  <a:pt x="11850" y="15184"/>
                </a:lnTo>
                <a:lnTo>
                  <a:pt x="11826" y="15086"/>
                </a:lnTo>
                <a:lnTo>
                  <a:pt x="11777" y="14989"/>
                </a:lnTo>
                <a:lnTo>
                  <a:pt x="11656" y="14819"/>
                </a:lnTo>
                <a:lnTo>
                  <a:pt x="11534" y="14648"/>
                </a:lnTo>
                <a:lnTo>
                  <a:pt x="11777" y="14527"/>
                </a:lnTo>
                <a:lnTo>
                  <a:pt x="11996" y="14405"/>
                </a:lnTo>
                <a:close/>
                <a:moveTo>
                  <a:pt x="11339" y="14746"/>
                </a:moveTo>
                <a:lnTo>
                  <a:pt x="11364" y="14892"/>
                </a:lnTo>
                <a:lnTo>
                  <a:pt x="11437" y="15111"/>
                </a:lnTo>
                <a:lnTo>
                  <a:pt x="11558" y="15330"/>
                </a:lnTo>
                <a:lnTo>
                  <a:pt x="11169" y="15500"/>
                </a:lnTo>
                <a:lnTo>
                  <a:pt x="11193" y="15451"/>
                </a:lnTo>
                <a:lnTo>
                  <a:pt x="11169" y="15378"/>
                </a:lnTo>
                <a:lnTo>
                  <a:pt x="10901" y="15086"/>
                </a:lnTo>
                <a:lnTo>
                  <a:pt x="10804" y="14916"/>
                </a:lnTo>
                <a:lnTo>
                  <a:pt x="11023" y="14843"/>
                </a:lnTo>
                <a:lnTo>
                  <a:pt x="11339" y="14746"/>
                </a:lnTo>
                <a:close/>
                <a:moveTo>
                  <a:pt x="5135" y="14916"/>
                </a:moveTo>
                <a:lnTo>
                  <a:pt x="5548" y="15086"/>
                </a:lnTo>
                <a:lnTo>
                  <a:pt x="5402" y="15232"/>
                </a:lnTo>
                <a:lnTo>
                  <a:pt x="5281" y="15403"/>
                </a:lnTo>
                <a:lnTo>
                  <a:pt x="5232" y="15500"/>
                </a:lnTo>
                <a:lnTo>
                  <a:pt x="5208" y="15573"/>
                </a:lnTo>
                <a:lnTo>
                  <a:pt x="5208" y="15646"/>
                </a:lnTo>
                <a:lnTo>
                  <a:pt x="5183" y="15646"/>
                </a:lnTo>
                <a:lnTo>
                  <a:pt x="5086" y="15597"/>
                </a:lnTo>
                <a:lnTo>
                  <a:pt x="4989" y="15549"/>
                </a:lnTo>
                <a:lnTo>
                  <a:pt x="4818" y="15427"/>
                </a:lnTo>
                <a:lnTo>
                  <a:pt x="4891" y="15305"/>
                </a:lnTo>
                <a:lnTo>
                  <a:pt x="4964" y="15208"/>
                </a:lnTo>
                <a:lnTo>
                  <a:pt x="5086" y="15013"/>
                </a:lnTo>
                <a:lnTo>
                  <a:pt x="5086" y="14965"/>
                </a:lnTo>
                <a:lnTo>
                  <a:pt x="5110" y="14965"/>
                </a:lnTo>
                <a:lnTo>
                  <a:pt x="5110" y="14940"/>
                </a:lnTo>
                <a:lnTo>
                  <a:pt x="5135" y="14916"/>
                </a:lnTo>
                <a:close/>
                <a:moveTo>
                  <a:pt x="10561" y="14965"/>
                </a:moveTo>
                <a:lnTo>
                  <a:pt x="10609" y="15135"/>
                </a:lnTo>
                <a:lnTo>
                  <a:pt x="10707" y="15305"/>
                </a:lnTo>
                <a:lnTo>
                  <a:pt x="10804" y="15451"/>
                </a:lnTo>
                <a:lnTo>
                  <a:pt x="10926" y="15573"/>
                </a:lnTo>
                <a:lnTo>
                  <a:pt x="10950" y="15597"/>
                </a:lnTo>
                <a:lnTo>
                  <a:pt x="10877" y="15622"/>
                </a:lnTo>
                <a:lnTo>
                  <a:pt x="10609" y="15719"/>
                </a:lnTo>
                <a:lnTo>
                  <a:pt x="10585" y="15670"/>
                </a:lnTo>
                <a:lnTo>
                  <a:pt x="10512" y="15476"/>
                </a:lnTo>
                <a:lnTo>
                  <a:pt x="10415" y="15305"/>
                </a:lnTo>
                <a:lnTo>
                  <a:pt x="10342" y="15184"/>
                </a:lnTo>
                <a:lnTo>
                  <a:pt x="10293" y="15038"/>
                </a:lnTo>
                <a:lnTo>
                  <a:pt x="10561" y="14965"/>
                </a:lnTo>
                <a:close/>
                <a:moveTo>
                  <a:pt x="5913" y="15184"/>
                </a:moveTo>
                <a:lnTo>
                  <a:pt x="6327" y="15257"/>
                </a:lnTo>
                <a:lnTo>
                  <a:pt x="6181" y="15403"/>
                </a:lnTo>
                <a:lnTo>
                  <a:pt x="6084" y="15500"/>
                </a:lnTo>
                <a:lnTo>
                  <a:pt x="5986" y="15597"/>
                </a:lnTo>
                <a:lnTo>
                  <a:pt x="5913" y="15743"/>
                </a:lnTo>
                <a:lnTo>
                  <a:pt x="5889" y="15792"/>
                </a:lnTo>
                <a:lnTo>
                  <a:pt x="5865" y="15865"/>
                </a:lnTo>
                <a:lnTo>
                  <a:pt x="5524" y="15768"/>
                </a:lnTo>
                <a:lnTo>
                  <a:pt x="5621" y="15622"/>
                </a:lnTo>
                <a:lnTo>
                  <a:pt x="5694" y="15476"/>
                </a:lnTo>
                <a:lnTo>
                  <a:pt x="5889" y="15208"/>
                </a:lnTo>
                <a:lnTo>
                  <a:pt x="5913" y="15184"/>
                </a:lnTo>
                <a:close/>
                <a:moveTo>
                  <a:pt x="10025" y="15062"/>
                </a:moveTo>
                <a:lnTo>
                  <a:pt x="10025" y="15159"/>
                </a:lnTo>
                <a:lnTo>
                  <a:pt x="10025" y="15232"/>
                </a:lnTo>
                <a:lnTo>
                  <a:pt x="10074" y="15427"/>
                </a:lnTo>
                <a:lnTo>
                  <a:pt x="10171" y="15597"/>
                </a:lnTo>
                <a:lnTo>
                  <a:pt x="10220" y="15768"/>
                </a:lnTo>
                <a:lnTo>
                  <a:pt x="10244" y="15816"/>
                </a:lnTo>
                <a:lnTo>
                  <a:pt x="9758" y="15914"/>
                </a:lnTo>
                <a:lnTo>
                  <a:pt x="9758" y="15841"/>
                </a:lnTo>
                <a:lnTo>
                  <a:pt x="9758" y="15743"/>
                </a:lnTo>
                <a:lnTo>
                  <a:pt x="9709" y="15597"/>
                </a:lnTo>
                <a:lnTo>
                  <a:pt x="9660" y="15354"/>
                </a:lnTo>
                <a:lnTo>
                  <a:pt x="9660" y="15135"/>
                </a:lnTo>
                <a:lnTo>
                  <a:pt x="10025" y="15062"/>
                </a:lnTo>
                <a:close/>
                <a:moveTo>
                  <a:pt x="9466" y="15135"/>
                </a:moveTo>
                <a:lnTo>
                  <a:pt x="9441" y="15257"/>
                </a:lnTo>
                <a:lnTo>
                  <a:pt x="9417" y="15354"/>
                </a:lnTo>
                <a:lnTo>
                  <a:pt x="9417" y="15549"/>
                </a:lnTo>
                <a:lnTo>
                  <a:pt x="9417" y="15768"/>
                </a:lnTo>
                <a:lnTo>
                  <a:pt x="9441" y="15889"/>
                </a:lnTo>
                <a:lnTo>
                  <a:pt x="9490" y="15987"/>
                </a:lnTo>
                <a:lnTo>
                  <a:pt x="9441" y="15987"/>
                </a:lnTo>
                <a:lnTo>
                  <a:pt x="9247" y="16011"/>
                </a:lnTo>
                <a:lnTo>
                  <a:pt x="9222" y="15889"/>
                </a:lnTo>
                <a:lnTo>
                  <a:pt x="9198" y="15768"/>
                </a:lnTo>
                <a:lnTo>
                  <a:pt x="9125" y="15451"/>
                </a:lnTo>
                <a:lnTo>
                  <a:pt x="9125" y="15354"/>
                </a:lnTo>
                <a:lnTo>
                  <a:pt x="9076" y="15208"/>
                </a:lnTo>
                <a:lnTo>
                  <a:pt x="9441" y="15159"/>
                </a:lnTo>
                <a:lnTo>
                  <a:pt x="9466" y="15135"/>
                </a:lnTo>
                <a:close/>
                <a:moveTo>
                  <a:pt x="6594" y="15305"/>
                </a:moveTo>
                <a:lnTo>
                  <a:pt x="7032" y="15354"/>
                </a:lnTo>
                <a:lnTo>
                  <a:pt x="6984" y="15476"/>
                </a:lnTo>
                <a:lnTo>
                  <a:pt x="6935" y="15573"/>
                </a:lnTo>
                <a:lnTo>
                  <a:pt x="6886" y="15743"/>
                </a:lnTo>
                <a:lnTo>
                  <a:pt x="6813" y="15889"/>
                </a:lnTo>
                <a:lnTo>
                  <a:pt x="6765" y="15962"/>
                </a:lnTo>
                <a:lnTo>
                  <a:pt x="6740" y="16060"/>
                </a:lnTo>
                <a:lnTo>
                  <a:pt x="6254" y="15962"/>
                </a:lnTo>
                <a:lnTo>
                  <a:pt x="6351" y="15816"/>
                </a:lnTo>
                <a:lnTo>
                  <a:pt x="6448" y="15646"/>
                </a:lnTo>
                <a:lnTo>
                  <a:pt x="6521" y="15500"/>
                </a:lnTo>
                <a:lnTo>
                  <a:pt x="6570" y="15403"/>
                </a:lnTo>
                <a:lnTo>
                  <a:pt x="6594" y="15305"/>
                </a:lnTo>
                <a:close/>
                <a:moveTo>
                  <a:pt x="8249" y="15354"/>
                </a:moveTo>
                <a:lnTo>
                  <a:pt x="8225" y="15476"/>
                </a:lnTo>
                <a:lnTo>
                  <a:pt x="8200" y="15573"/>
                </a:lnTo>
                <a:lnTo>
                  <a:pt x="8200" y="15695"/>
                </a:lnTo>
                <a:lnTo>
                  <a:pt x="8200" y="15816"/>
                </a:lnTo>
                <a:lnTo>
                  <a:pt x="8273" y="16035"/>
                </a:lnTo>
                <a:lnTo>
                  <a:pt x="8127" y="16060"/>
                </a:lnTo>
                <a:lnTo>
                  <a:pt x="8103" y="16011"/>
                </a:lnTo>
                <a:lnTo>
                  <a:pt x="8079" y="15962"/>
                </a:lnTo>
                <a:lnTo>
                  <a:pt x="8054" y="15938"/>
                </a:lnTo>
                <a:lnTo>
                  <a:pt x="8054" y="15914"/>
                </a:lnTo>
                <a:lnTo>
                  <a:pt x="8054" y="15695"/>
                </a:lnTo>
                <a:lnTo>
                  <a:pt x="8079" y="15476"/>
                </a:lnTo>
                <a:lnTo>
                  <a:pt x="8079" y="15354"/>
                </a:lnTo>
                <a:close/>
                <a:moveTo>
                  <a:pt x="8930" y="15232"/>
                </a:moveTo>
                <a:lnTo>
                  <a:pt x="8906" y="15305"/>
                </a:lnTo>
                <a:lnTo>
                  <a:pt x="8882" y="15403"/>
                </a:lnTo>
                <a:lnTo>
                  <a:pt x="8857" y="15573"/>
                </a:lnTo>
                <a:lnTo>
                  <a:pt x="8857" y="15816"/>
                </a:lnTo>
                <a:lnTo>
                  <a:pt x="8882" y="15938"/>
                </a:lnTo>
                <a:lnTo>
                  <a:pt x="8930" y="16060"/>
                </a:lnTo>
                <a:lnTo>
                  <a:pt x="8638" y="16084"/>
                </a:lnTo>
                <a:lnTo>
                  <a:pt x="8638" y="16035"/>
                </a:lnTo>
                <a:lnTo>
                  <a:pt x="8638" y="15987"/>
                </a:lnTo>
                <a:lnTo>
                  <a:pt x="8565" y="15816"/>
                </a:lnTo>
                <a:lnTo>
                  <a:pt x="8517" y="15622"/>
                </a:lnTo>
                <a:lnTo>
                  <a:pt x="8541" y="15476"/>
                </a:lnTo>
                <a:lnTo>
                  <a:pt x="8541" y="15330"/>
                </a:lnTo>
                <a:lnTo>
                  <a:pt x="8614" y="15305"/>
                </a:lnTo>
                <a:lnTo>
                  <a:pt x="8663" y="15257"/>
                </a:lnTo>
                <a:lnTo>
                  <a:pt x="8930" y="15232"/>
                </a:lnTo>
                <a:close/>
                <a:moveTo>
                  <a:pt x="7738" y="15378"/>
                </a:moveTo>
                <a:lnTo>
                  <a:pt x="7689" y="15646"/>
                </a:lnTo>
                <a:lnTo>
                  <a:pt x="7665" y="15914"/>
                </a:lnTo>
                <a:lnTo>
                  <a:pt x="7689" y="16011"/>
                </a:lnTo>
                <a:lnTo>
                  <a:pt x="7714" y="16108"/>
                </a:lnTo>
                <a:lnTo>
                  <a:pt x="7446" y="16133"/>
                </a:lnTo>
                <a:lnTo>
                  <a:pt x="7178" y="16108"/>
                </a:lnTo>
                <a:lnTo>
                  <a:pt x="7203" y="16060"/>
                </a:lnTo>
                <a:lnTo>
                  <a:pt x="7276" y="15865"/>
                </a:lnTo>
                <a:lnTo>
                  <a:pt x="7349" y="15622"/>
                </a:lnTo>
                <a:lnTo>
                  <a:pt x="7397" y="15378"/>
                </a:lnTo>
                <a:close/>
                <a:moveTo>
                  <a:pt x="8419" y="0"/>
                </a:moveTo>
                <a:lnTo>
                  <a:pt x="8006" y="25"/>
                </a:lnTo>
                <a:lnTo>
                  <a:pt x="7592" y="98"/>
                </a:lnTo>
                <a:lnTo>
                  <a:pt x="7349" y="73"/>
                </a:lnTo>
                <a:lnTo>
                  <a:pt x="7130" y="98"/>
                </a:lnTo>
                <a:lnTo>
                  <a:pt x="6886" y="122"/>
                </a:lnTo>
                <a:lnTo>
                  <a:pt x="6667" y="171"/>
                </a:lnTo>
                <a:lnTo>
                  <a:pt x="6205" y="292"/>
                </a:lnTo>
                <a:lnTo>
                  <a:pt x="5816" y="414"/>
                </a:lnTo>
                <a:lnTo>
                  <a:pt x="5451" y="536"/>
                </a:lnTo>
                <a:lnTo>
                  <a:pt x="5110" y="682"/>
                </a:lnTo>
                <a:lnTo>
                  <a:pt x="4794" y="828"/>
                </a:lnTo>
                <a:lnTo>
                  <a:pt x="4478" y="998"/>
                </a:lnTo>
                <a:lnTo>
                  <a:pt x="3845" y="1363"/>
                </a:lnTo>
                <a:lnTo>
                  <a:pt x="3237" y="1776"/>
                </a:lnTo>
                <a:lnTo>
                  <a:pt x="2872" y="2020"/>
                </a:lnTo>
                <a:lnTo>
                  <a:pt x="2531" y="2287"/>
                </a:lnTo>
                <a:lnTo>
                  <a:pt x="2215" y="2579"/>
                </a:lnTo>
                <a:lnTo>
                  <a:pt x="1923" y="2871"/>
                </a:lnTo>
                <a:lnTo>
                  <a:pt x="1631" y="3212"/>
                </a:lnTo>
                <a:lnTo>
                  <a:pt x="1387" y="3528"/>
                </a:lnTo>
                <a:lnTo>
                  <a:pt x="1144" y="3893"/>
                </a:lnTo>
                <a:lnTo>
                  <a:pt x="949" y="4283"/>
                </a:lnTo>
                <a:lnTo>
                  <a:pt x="755" y="4648"/>
                </a:lnTo>
                <a:lnTo>
                  <a:pt x="609" y="5037"/>
                </a:lnTo>
                <a:lnTo>
                  <a:pt x="463" y="5426"/>
                </a:lnTo>
                <a:lnTo>
                  <a:pt x="341" y="5840"/>
                </a:lnTo>
                <a:lnTo>
                  <a:pt x="244" y="6254"/>
                </a:lnTo>
                <a:lnTo>
                  <a:pt x="146" y="6643"/>
                </a:lnTo>
                <a:lnTo>
                  <a:pt x="98" y="7057"/>
                </a:lnTo>
                <a:lnTo>
                  <a:pt x="49" y="7470"/>
                </a:lnTo>
                <a:lnTo>
                  <a:pt x="0" y="7908"/>
                </a:lnTo>
                <a:lnTo>
                  <a:pt x="0" y="8346"/>
                </a:lnTo>
                <a:lnTo>
                  <a:pt x="0" y="8784"/>
                </a:lnTo>
                <a:lnTo>
                  <a:pt x="25" y="9198"/>
                </a:lnTo>
                <a:lnTo>
                  <a:pt x="98" y="9636"/>
                </a:lnTo>
                <a:lnTo>
                  <a:pt x="171" y="10049"/>
                </a:lnTo>
                <a:lnTo>
                  <a:pt x="268" y="10487"/>
                </a:lnTo>
                <a:lnTo>
                  <a:pt x="390" y="10901"/>
                </a:lnTo>
                <a:lnTo>
                  <a:pt x="560" y="11315"/>
                </a:lnTo>
                <a:lnTo>
                  <a:pt x="730" y="11728"/>
                </a:lnTo>
                <a:lnTo>
                  <a:pt x="949" y="12118"/>
                </a:lnTo>
                <a:lnTo>
                  <a:pt x="1193" y="12507"/>
                </a:lnTo>
                <a:lnTo>
                  <a:pt x="1436" y="12896"/>
                </a:lnTo>
                <a:lnTo>
                  <a:pt x="1704" y="13261"/>
                </a:lnTo>
                <a:lnTo>
                  <a:pt x="2263" y="13967"/>
                </a:lnTo>
                <a:lnTo>
                  <a:pt x="2580" y="14308"/>
                </a:lnTo>
                <a:lnTo>
                  <a:pt x="2896" y="14624"/>
                </a:lnTo>
                <a:lnTo>
                  <a:pt x="3261" y="14892"/>
                </a:lnTo>
                <a:lnTo>
                  <a:pt x="3626" y="15159"/>
                </a:lnTo>
                <a:lnTo>
                  <a:pt x="4015" y="15403"/>
                </a:lnTo>
                <a:lnTo>
                  <a:pt x="4210" y="15524"/>
                </a:lnTo>
                <a:lnTo>
                  <a:pt x="4405" y="15670"/>
                </a:lnTo>
                <a:lnTo>
                  <a:pt x="4648" y="15889"/>
                </a:lnTo>
                <a:lnTo>
                  <a:pt x="4770" y="15987"/>
                </a:lnTo>
                <a:lnTo>
                  <a:pt x="4916" y="16060"/>
                </a:lnTo>
                <a:lnTo>
                  <a:pt x="5329" y="16230"/>
                </a:lnTo>
                <a:lnTo>
                  <a:pt x="5767" y="16352"/>
                </a:lnTo>
                <a:lnTo>
                  <a:pt x="6205" y="16473"/>
                </a:lnTo>
                <a:lnTo>
                  <a:pt x="6643" y="16571"/>
                </a:lnTo>
                <a:lnTo>
                  <a:pt x="7081" y="16619"/>
                </a:lnTo>
                <a:lnTo>
                  <a:pt x="7543" y="16619"/>
                </a:lnTo>
                <a:lnTo>
                  <a:pt x="7981" y="16595"/>
                </a:lnTo>
                <a:lnTo>
                  <a:pt x="8419" y="16522"/>
                </a:lnTo>
                <a:lnTo>
                  <a:pt x="8492" y="16498"/>
                </a:lnTo>
                <a:lnTo>
                  <a:pt x="8541" y="16449"/>
                </a:lnTo>
                <a:lnTo>
                  <a:pt x="8760" y="16498"/>
                </a:lnTo>
                <a:lnTo>
                  <a:pt x="8979" y="16498"/>
                </a:lnTo>
                <a:lnTo>
                  <a:pt x="9417" y="16425"/>
                </a:lnTo>
                <a:lnTo>
                  <a:pt x="9855" y="16352"/>
                </a:lnTo>
                <a:lnTo>
                  <a:pt x="10293" y="16254"/>
                </a:lnTo>
                <a:lnTo>
                  <a:pt x="10707" y="16133"/>
                </a:lnTo>
                <a:lnTo>
                  <a:pt x="11120" y="15987"/>
                </a:lnTo>
                <a:lnTo>
                  <a:pt x="11510" y="15841"/>
                </a:lnTo>
                <a:lnTo>
                  <a:pt x="11875" y="15670"/>
                </a:lnTo>
                <a:lnTo>
                  <a:pt x="12240" y="15476"/>
                </a:lnTo>
                <a:lnTo>
                  <a:pt x="12605" y="15257"/>
                </a:lnTo>
                <a:lnTo>
                  <a:pt x="12945" y="15013"/>
                </a:lnTo>
                <a:lnTo>
                  <a:pt x="13262" y="14770"/>
                </a:lnTo>
                <a:lnTo>
                  <a:pt x="13578" y="14502"/>
                </a:lnTo>
                <a:lnTo>
                  <a:pt x="13870" y="14235"/>
                </a:lnTo>
                <a:lnTo>
                  <a:pt x="14186" y="13918"/>
                </a:lnTo>
                <a:lnTo>
                  <a:pt x="14454" y="13626"/>
                </a:lnTo>
                <a:lnTo>
                  <a:pt x="14697" y="13286"/>
                </a:lnTo>
                <a:lnTo>
                  <a:pt x="14940" y="12945"/>
                </a:lnTo>
                <a:lnTo>
                  <a:pt x="15159" y="12580"/>
                </a:lnTo>
                <a:lnTo>
                  <a:pt x="15354" y="12215"/>
                </a:lnTo>
                <a:lnTo>
                  <a:pt x="15549" y="11850"/>
                </a:lnTo>
                <a:lnTo>
                  <a:pt x="15719" y="11461"/>
                </a:lnTo>
                <a:lnTo>
                  <a:pt x="15865" y="11071"/>
                </a:lnTo>
                <a:lnTo>
                  <a:pt x="16011" y="10658"/>
                </a:lnTo>
                <a:lnTo>
                  <a:pt x="16108" y="10244"/>
                </a:lnTo>
                <a:lnTo>
                  <a:pt x="16206" y="9806"/>
                </a:lnTo>
                <a:lnTo>
                  <a:pt x="16254" y="9514"/>
                </a:lnTo>
                <a:lnTo>
                  <a:pt x="16279" y="9198"/>
                </a:lnTo>
                <a:lnTo>
                  <a:pt x="16279" y="9028"/>
                </a:lnTo>
                <a:lnTo>
                  <a:pt x="16279" y="8882"/>
                </a:lnTo>
                <a:lnTo>
                  <a:pt x="16230" y="8736"/>
                </a:lnTo>
                <a:lnTo>
                  <a:pt x="16157" y="8614"/>
                </a:lnTo>
                <a:lnTo>
                  <a:pt x="16157" y="8298"/>
                </a:lnTo>
                <a:lnTo>
                  <a:pt x="16157" y="8079"/>
                </a:lnTo>
                <a:lnTo>
                  <a:pt x="16157" y="7860"/>
                </a:lnTo>
                <a:lnTo>
                  <a:pt x="16157" y="7641"/>
                </a:lnTo>
                <a:lnTo>
                  <a:pt x="16157" y="7422"/>
                </a:lnTo>
                <a:lnTo>
                  <a:pt x="16084" y="6935"/>
                </a:lnTo>
                <a:lnTo>
                  <a:pt x="15962" y="6448"/>
                </a:lnTo>
                <a:lnTo>
                  <a:pt x="15841" y="5962"/>
                </a:lnTo>
                <a:lnTo>
                  <a:pt x="15743" y="5499"/>
                </a:lnTo>
                <a:lnTo>
                  <a:pt x="15622" y="5061"/>
                </a:lnTo>
                <a:lnTo>
                  <a:pt x="15500" y="4648"/>
                </a:lnTo>
                <a:lnTo>
                  <a:pt x="15330" y="4234"/>
                </a:lnTo>
                <a:lnTo>
                  <a:pt x="15135" y="3845"/>
                </a:lnTo>
                <a:lnTo>
                  <a:pt x="14892" y="3480"/>
                </a:lnTo>
                <a:lnTo>
                  <a:pt x="14648" y="3139"/>
                </a:lnTo>
                <a:lnTo>
                  <a:pt x="14356" y="2798"/>
                </a:lnTo>
                <a:lnTo>
                  <a:pt x="14065" y="2458"/>
                </a:lnTo>
                <a:lnTo>
                  <a:pt x="13724" y="2166"/>
                </a:lnTo>
                <a:lnTo>
                  <a:pt x="13359" y="1874"/>
                </a:lnTo>
                <a:lnTo>
                  <a:pt x="12970" y="1606"/>
                </a:lnTo>
                <a:lnTo>
                  <a:pt x="12556" y="1363"/>
                </a:lnTo>
                <a:lnTo>
                  <a:pt x="12142" y="1144"/>
                </a:lnTo>
                <a:lnTo>
                  <a:pt x="11729" y="925"/>
                </a:lnTo>
                <a:lnTo>
                  <a:pt x="10877" y="560"/>
                </a:lnTo>
                <a:lnTo>
                  <a:pt x="10488" y="414"/>
                </a:lnTo>
                <a:lnTo>
                  <a:pt x="10098" y="292"/>
                </a:lnTo>
                <a:lnTo>
                  <a:pt x="9685" y="171"/>
                </a:lnTo>
                <a:lnTo>
                  <a:pt x="9271" y="73"/>
                </a:lnTo>
                <a:lnTo>
                  <a:pt x="8833" y="25"/>
                </a:lnTo>
                <a:lnTo>
                  <a:pt x="8419"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6" name="Google Shape;1016;p48"/>
          <p:cNvSpPr/>
          <p:nvPr/>
        </p:nvSpPr>
        <p:spPr>
          <a:xfrm>
            <a:off x="282226" y="865419"/>
            <a:ext cx="368541" cy="456289"/>
          </a:xfrm>
          <a:custGeom>
            <a:avLst/>
            <a:gdLst/>
            <a:ahLst/>
            <a:cxnLst/>
            <a:rect l="l" t="t" r="r" b="b"/>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7" name="Google Shape;1017;p48"/>
          <p:cNvSpPr/>
          <p:nvPr/>
        </p:nvSpPr>
        <p:spPr>
          <a:xfrm>
            <a:off x="869825" y="865419"/>
            <a:ext cx="368541" cy="456289"/>
          </a:xfrm>
          <a:custGeom>
            <a:avLst/>
            <a:gdLst/>
            <a:ahLst/>
            <a:cxnLst/>
            <a:rect l="l" t="t" r="r" b="b"/>
            <a:pathLst>
              <a:path w="16863" h="20878" extrusionOk="0">
                <a:moveTo>
                  <a:pt x="974" y="1801"/>
                </a:moveTo>
                <a:lnTo>
                  <a:pt x="1144" y="1825"/>
                </a:lnTo>
                <a:lnTo>
                  <a:pt x="1314" y="1874"/>
                </a:lnTo>
                <a:lnTo>
                  <a:pt x="1436" y="1874"/>
                </a:lnTo>
                <a:lnTo>
                  <a:pt x="1455" y="2041"/>
                </a:lnTo>
                <a:lnTo>
                  <a:pt x="1455" y="2041"/>
                </a:lnTo>
                <a:lnTo>
                  <a:pt x="1412" y="2020"/>
                </a:lnTo>
                <a:lnTo>
                  <a:pt x="1290" y="1995"/>
                </a:lnTo>
                <a:lnTo>
                  <a:pt x="1168" y="1995"/>
                </a:lnTo>
                <a:lnTo>
                  <a:pt x="998" y="2068"/>
                </a:lnTo>
                <a:lnTo>
                  <a:pt x="828" y="2166"/>
                </a:lnTo>
                <a:lnTo>
                  <a:pt x="657" y="2287"/>
                </a:lnTo>
                <a:lnTo>
                  <a:pt x="511" y="2409"/>
                </a:lnTo>
                <a:lnTo>
                  <a:pt x="487" y="2093"/>
                </a:lnTo>
                <a:lnTo>
                  <a:pt x="438" y="1801"/>
                </a:lnTo>
                <a:lnTo>
                  <a:pt x="609" y="1825"/>
                </a:lnTo>
                <a:lnTo>
                  <a:pt x="974" y="1801"/>
                </a:lnTo>
                <a:close/>
                <a:moveTo>
                  <a:pt x="1460" y="2093"/>
                </a:moveTo>
                <a:lnTo>
                  <a:pt x="1509" y="2774"/>
                </a:lnTo>
                <a:lnTo>
                  <a:pt x="1509" y="2774"/>
                </a:lnTo>
                <a:lnTo>
                  <a:pt x="1387" y="2750"/>
                </a:lnTo>
                <a:lnTo>
                  <a:pt x="1314" y="2774"/>
                </a:lnTo>
                <a:lnTo>
                  <a:pt x="1266" y="2798"/>
                </a:lnTo>
                <a:lnTo>
                  <a:pt x="925" y="3042"/>
                </a:lnTo>
                <a:lnTo>
                  <a:pt x="560" y="3309"/>
                </a:lnTo>
                <a:lnTo>
                  <a:pt x="511" y="3358"/>
                </a:lnTo>
                <a:lnTo>
                  <a:pt x="511" y="2847"/>
                </a:lnTo>
                <a:lnTo>
                  <a:pt x="536" y="2823"/>
                </a:lnTo>
                <a:lnTo>
                  <a:pt x="706" y="2725"/>
                </a:lnTo>
                <a:lnTo>
                  <a:pt x="852" y="2604"/>
                </a:lnTo>
                <a:lnTo>
                  <a:pt x="1193" y="2409"/>
                </a:lnTo>
                <a:lnTo>
                  <a:pt x="1290" y="2360"/>
                </a:lnTo>
                <a:lnTo>
                  <a:pt x="1363" y="2287"/>
                </a:lnTo>
                <a:lnTo>
                  <a:pt x="1460" y="2117"/>
                </a:lnTo>
                <a:lnTo>
                  <a:pt x="1460" y="2093"/>
                </a:lnTo>
                <a:close/>
                <a:moveTo>
                  <a:pt x="13237" y="803"/>
                </a:moveTo>
                <a:lnTo>
                  <a:pt x="13408" y="949"/>
                </a:lnTo>
                <a:lnTo>
                  <a:pt x="13675" y="1192"/>
                </a:lnTo>
                <a:lnTo>
                  <a:pt x="13943" y="1436"/>
                </a:lnTo>
                <a:lnTo>
                  <a:pt x="14211" y="1655"/>
                </a:lnTo>
                <a:lnTo>
                  <a:pt x="14454" y="1922"/>
                </a:lnTo>
                <a:lnTo>
                  <a:pt x="14721" y="2214"/>
                </a:lnTo>
                <a:lnTo>
                  <a:pt x="14989" y="2482"/>
                </a:lnTo>
                <a:lnTo>
                  <a:pt x="15500" y="3017"/>
                </a:lnTo>
                <a:lnTo>
                  <a:pt x="15670" y="3188"/>
                </a:lnTo>
                <a:lnTo>
                  <a:pt x="15816" y="3382"/>
                </a:lnTo>
                <a:lnTo>
                  <a:pt x="15938" y="3577"/>
                </a:lnTo>
                <a:lnTo>
                  <a:pt x="16108" y="3772"/>
                </a:lnTo>
                <a:lnTo>
                  <a:pt x="15743" y="3796"/>
                </a:lnTo>
                <a:lnTo>
                  <a:pt x="15403" y="3820"/>
                </a:lnTo>
                <a:lnTo>
                  <a:pt x="14697" y="3820"/>
                </a:lnTo>
                <a:lnTo>
                  <a:pt x="14016" y="3796"/>
                </a:lnTo>
                <a:lnTo>
                  <a:pt x="13651" y="3772"/>
                </a:lnTo>
                <a:lnTo>
                  <a:pt x="13310" y="3820"/>
                </a:lnTo>
                <a:lnTo>
                  <a:pt x="13262" y="3042"/>
                </a:lnTo>
                <a:lnTo>
                  <a:pt x="13213" y="2239"/>
                </a:lnTo>
                <a:lnTo>
                  <a:pt x="13189" y="1874"/>
                </a:lnTo>
                <a:lnTo>
                  <a:pt x="13189" y="1533"/>
                </a:lnTo>
                <a:lnTo>
                  <a:pt x="13237" y="803"/>
                </a:lnTo>
                <a:close/>
                <a:moveTo>
                  <a:pt x="1533" y="3163"/>
                </a:moveTo>
                <a:lnTo>
                  <a:pt x="1533" y="3455"/>
                </a:lnTo>
                <a:lnTo>
                  <a:pt x="1363" y="3553"/>
                </a:lnTo>
                <a:lnTo>
                  <a:pt x="1217" y="3650"/>
                </a:lnTo>
                <a:lnTo>
                  <a:pt x="901" y="3918"/>
                </a:lnTo>
                <a:lnTo>
                  <a:pt x="706" y="4064"/>
                </a:lnTo>
                <a:lnTo>
                  <a:pt x="511" y="4210"/>
                </a:lnTo>
                <a:lnTo>
                  <a:pt x="511" y="3845"/>
                </a:lnTo>
                <a:lnTo>
                  <a:pt x="511" y="3747"/>
                </a:lnTo>
                <a:lnTo>
                  <a:pt x="657" y="3699"/>
                </a:lnTo>
                <a:lnTo>
                  <a:pt x="803" y="3626"/>
                </a:lnTo>
                <a:lnTo>
                  <a:pt x="1047" y="3455"/>
                </a:lnTo>
                <a:lnTo>
                  <a:pt x="1387" y="3236"/>
                </a:lnTo>
                <a:lnTo>
                  <a:pt x="1533" y="3163"/>
                </a:lnTo>
                <a:close/>
                <a:moveTo>
                  <a:pt x="1558" y="3942"/>
                </a:moveTo>
                <a:lnTo>
                  <a:pt x="1533" y="4404"/>
                </a:lnTo>
                <a:lnTo>
                  <a:pt x="1533" y="4526"/>
                </a:lnTo>
                <a:lnTo>
                  <a:pt x="1193" y="4745"/>
                </a:lnTo>
                <a:lnTo>
                  <a:pt x="852" y="4988"/>
                </a:lnTo>
                <a:lnTo>
                  <a:pt x="657" y="5086"/>
                </a:lnTo>
                <a:lnTo>
                  <a:pt x="511" y="5232"/>
                </a:lnTo>
                <a:lnTo>
                  <a:pt x="511" y="4648"/>
                </a:lnTo>
                <a:lnTo>
                  <a:pt x="657" y="4575"/>
                </a:lnTo>
                <a:lnTo>
                  <a:pt x="828" y="4477"/>
                </a:lnTo>
                <a:lnTo>
                  <a:pt x="1095" y="4258"/>
                </a:lnTo>
                <a:lnTo>
                  <a:pt x="1558" y="3942"/>
                </a:lnTo>
                <a:close/>
                <a:moveTo>
                  <a:pt x="1509" y="4964"/>
                </a:moveTo>
                <a:lnTo>
                  <a:pt x="1485" y="5378"/>
                </a:lnTo>
                <a:lnTo>
                  <a:pt x="1363" y="5451"/>
                </a:lnTo>
                <a:lnTo>
                  <a:pt x="1241" y="5548"/>
                </a:lnTo>
                <a:lnTo>
                  <a:pt x="998" y="5767"/>
                </a:lnTo>
                <a:lnTo>
                  <a:pt x="730" y="5986"/>
                </a:lnTo>
                <a:lnTo>
                  <a:pt x="609" y="6108"/>
                </a:lnTo>
                <a:lnTo>
                  <a:pt x="511" y="6254"/>
                </a:lnTo>
                <a:lnTo>
                  <a:pt x="511" y="5499"/>
                </a:lnTo>
                <a:lnTo>
                  <a:pt x="633" y="5475"/>
                </a:lnTo>
                <a:lnTo>
                  <a:pt x="755" y="5426"/>
                </a:lnTo>
                <a:lnTo>
                  <a:pt x="1022" y="5256"/>
                </a:lnTo>
                <a:lnTo>
                  <a:pt x="1509" y="4964"/>
                </a:lnTo>
                <a:close/>
                <a:moveTo>
                  <a:pt x="1460" y="5889"/>
                </a:moveTo>
                <a:lnTo>
                  <a:pt x="1436" y="6473"/>
                </a:lnTo>
                <a:lnTo>
                  <a:pt x="1363" y="6448"/>
                </a:lnTo>
                <a:lnTo>
                  <a:pt x="1266" y="6448"/>
                </a:lnTo>
                <a:lnTo>
                  <a:pt x="1193" y="6473"/>
                </a:lnTo>
                <a:lnTo>
                  <a:pt x="1022" y="6594"/>
                </a:lnTo>
                <a:lnTo>
                  <a:pt x="852" y="6716"/>
                </a:lnTo>
                <a:lnTo>
                  <a:pt x="730" y="6862"/>
                </a:lnTo>
                <a:lnTo>
                  <a:pt x="511" y="7105"/>
                </a:lnTo>
                <a:lnTo>
                  <a:pt x="511" y="6448"/>
                </a:lnTo>
                <a:lnTo>
                  <a:pt x="682" y="6424"/>
                </a:lnTo>
                <a:lnTo>
                  <a:pt x="828" y="6351"/>
                </a:lnTo>
                <a:lnTo>
                  <a:pt x="974" y="6254"/>
                </a:lnTo>
                <a:lnTo>
                  <a:pt x="1095" y="6156"/>
                </a:lnTo>
                <a:lnTo>
                  <a:pt x="1460" y="5889"/>
                </a:lnTo>
                <a:close/>
                <a:moveTo>
                  <a:pt x="1412" y="6813"/>
                </a:moveTo>
                <a:lnTo>
                  <a:pt x="1387" y="7397"/>
                </a:lnTo>
                <a:lnTo>
                  <a:pt x="1168" y="7616"/>
                </a:lnTo>
                <a:lnTo>
                  <a:pt x="925" y="7835"/>
                </a:lnTo>
                <a:lnTo>
                  <a:pt x="755" y="8006"/>
                </a:lnTo>
                <a:lnTo>
                  <a:pt x="584" y="8176"/>
                </a:lnTo>
                <a:lnTo>
                  <a:pt x="536" y="7543"/>
                </a:lnTo>
                <a:lnTo>
                  <a:pt x="657" y="7446"/>
                </a:lnTo>
                <a:lnTo>
                  <a:pt x="779" y="7349"/>
                </a:lnTo>
                <a:lnTo>
                  <a:pt x="974"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57" y="9222"/>
                </a:lnTo>
                <a:lnTo>
                  <a:pt x="609" y="8492"/>
                </a:lnTo>
                <a:lnTo>
                  <a:pt x="730" y="8444"/>
                </a:lnTo>
                <a:lnTo>
                  <a:pt x="876" y="8395"/>
                </a:lnTo>
                <a:lnTo>
                  <a:pt x="1095" y="8200"/>
                </a:lnTo>
                <a:lnTo>
                  <a:pt x="1363" y="7981"/>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803" y="11242"/>
                </a:lnTo>
                <a:lnTo>
                  <a:pt x="730" y="10439"/>
                </a:lnTo>
                <a:lnTo>
                  <a:pt x="876" y="10366"/>
                </a:lnTo>
                <a:lnTo>
                  <a:pt x="1022" y="10293"/>
                </a:lnTo>
                <a:lnTo>
                  <a:pt x="1266" y="10122"/>
                </a:lnTo>
                <a:close/>
                <a:moveTo>
                  <a:pt x="1266" y="11363"/>
                </a:moveTo>
                <a:lnTo>
                  <a:pt x="1266" y="11826"/>
                </a:lnTo>
                <a:lnTo>
                  <a:pt x="1120" y="11972"/>
                </a:lnTo>
                <a:lnTo>
                  <a:pt x="974" y="12118"/>
                </a:lnTo>
                <a:lnTo>
                  <a:pt x="901"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1266" y="13407"/>
                </a:moveTo>
                <a:lnTo>
                  <a:pt x="1266" y="14113"/>
                </a:lnTo>
                <a:lnTo>
                  <a:pt x="1168" y="14186"/>
                </a:lnTo>
                <a:lnTo>
                  <a:pt x="1095" y="14235"/>
                </a:lnTo>
                <a:lnTo>
                  <a:pt x="925" y="14381"/>
                </a:lnTo>
                <a:lnTo>
                  <a:pt x="779" y="14527"/>
                </a:lnTo>
                <a:lnTo>
                  <a:pt x="803" y="13748"/>
                </a:lnTo>
                <a:lnTo>
                  <a:pt x="925" y="13675"/>
                </a:lnTo>
                <a:lnTo>
                  <a:pt x="1047" y="13578"/>
                </a:lnTo>
                <a:lnTo>
                  <a:pt x="1266" y="13407"/>
                </a:lnTo>
                <a:close/>
                <a:moveTo>
                  <a:pt x="1266" y="14624"/>
                </a:moveTo>
                <a:lnTo>
                  <a:pt x="1266" y="14940"/>
                </a:lnTo>
                <a:lnTo>
                  <a:pt x="1193" y="14989"/>
                </a:lnTo>
                <a:lnTo>
                  <a:pt x="949" y="15208"/>
                </a:lnTo>
                <a:lnTo>
                  <a:pt x="730" y="15451"/>
                </a:lnTo>
                <a:lnTo>
                  <a:pt x="755" y="15062"/>
                </a:lnTo>
                <a:lnTo>
                  <a:pt x="876" y="14989"/>
                </a:lnTo>
                <a:lnTo>
                  <a:pt x="974" y="14892"/>
                </a:lnTo>
                <a:lnTo>
                  <a:pt x="1193" y="14697"/>
                </a:lnTo>
                <a:lnTo>
                  <a:pt x="1266" y="14624"/>
                </a:lnTo>
                <a:close/>
                <a:moveTo>
                  <a:pt x="1241" y="15451"/>
                </a:moveTo>
                <a:lnTo>
                  <a:pt x="1241" y="15500"/>
                </a:lnTo>
                <a:lnTo>
                  <a:pt x="1217" y="15841"/>
                </a:lnTo>
                <a:lnTo>
                  <a:pt x="1071" y="15962"/>
                </a:lnTo>
                <a:lnTo>
                  <a:pt x="925" y="16108"/>
                </a:lnTo>
                <a:lnTo>
                  <a:pt x="682" y="16400"/>
                </a:lnTo>
                <a:lnTo>
                  <a:pt x="682" y="16400"/>
                </a:lnTo>
                <a:lnTo>
                  <a:pt x="730" y="15695"/>
                </a:lnTo>
                <a:lnTo>
                  <a:pt x="779" y="15719"/>
                </a:lnTo>
                <a:lnTo>
                  <a:pt x="828" y="15743"/>
                </a:lnTo>
                <a:lnTo>
                  <a:pt x="901" y="15743"/>
                </a:lnTo>
                <a:lnTo>
                  <a:pt x="949" y="15695"/>
                </a:lnTo>
                <a:lnTo>
                  <a:pt x="1241" y="15451"/>
                </a:lnTo>
                <a:close/>
                <a:moveTo>
                  <a:pt x="1193" y="16327"/>
                </a:moveTo>
                <a:lnTo>
                  <a:pt x="1120" y="17009"/>
                </a:lnTo>
                <a:lnTo>
                  <a:pt x="998" y="17082"/>
                </a:lnTo>
                <a:lnTo>
                  <a:pt x="876" y="17179"/>
                </a:lnTo>
                <a:lnTo>
                  <a:pt x="682" y="17373"/>
                </a:lnTo>
                <a:lnTo>
                  <a:pt x="584" y="17495"/>
                </a:lnTo>
                <a:lnTo>
                  <a:pt x="584" y="17495"/>
                </a:lnTo>
                <a:lnTo>
                  <a:pt x="657" y="16668"/>
                </a:lnTo>
                <a:lnTo>
                  <a:pt x="803" y="16619"/>
                </a:lnTo>
                <a:lnTo>
                  <a:pt x="949" y="16522"/>
                </a:lnTo>
                <a:lnTo>
                  <a:pt x="1193" y="16327"/>
                </a:lnTo>
                <a:close/>
                <a:moveTo>
                  <a:pt x="6813" y="463"/>
                </a:moveTo>
                <a:lnTo>
                  <a:pt x="8322" y="487"/>
                </a:lnTo>
                <a:lnTo>
                  <a:pt x="9831" y="560"/>
                </a:lnTo>
                <a:lnTo>
                  <a:pt x="12848" y="706"/>
                </a:lnTo>
                <a:lnTo>
                  <a:pt x="12799" y="901"/>
                </a:lnTo>
                <a:lnTo>
                  <a:pt x="12751" y="1071"/>
                </a:lnTo>
                <a:lnTo>
                  <a:pt x="12702" y="1484"/>
                </a:lnTo>
                <a:lnTo>
                  <a:pt x="12678" y="1874"/>
                </a:lnTo>
                <a:lnTo>
                  <a:pt x="12702" y="2312"/>
                </a:lnTo>
                <a:lnTo>
                  <a:pt x="12775" y="3115"/>
                </a:lnTo>
                <a:lnTo>
                  <a:pt x="12824" y="3528"/>
                </a:lnTo>
                <a:lnTo>
                  <a:pt x="12824" y="3893"/>
                </a:lnTo>
                <a:lnTo>
                  <a:pt x="12848" y="3966"/>
                </a:lnTo>
                <a:lnTo>
                  <a:pt x="12872" y="4039"/>
                </a:lnTo>
                <a:lnTo>
                  <a:pt x="12921" y="4064"/>
                </a:lnTo>
                <a:lnTo>
                  <a:pt x="12970" y="4112"/>
                </a:lnTo>
                <a:lnTo>
                  <a:pt x="12994" y="4161"/>
                </a:lnTo>
                <a:lnTo>
                  <a:pt x="13067" y="4210"/>
                </a:lnTo>
                <a:lnTo>
                  <a:pt x="13262" y="4258"/>
                </a:lnTo>
                <a:lnTo>
                  <a:pt x="13456" y="4307"/>
                </a:lnTo>
                <a:lnTo>
                  <a:pt x="13894" y="4331"/>
                </a:lnTo>
                <a:lnTo>
                  <a:pt x="14697" y="4356"/>
                </a:lnTo>
                <a:lnTo>
                  <a:pt x="15500" y="4356"/>
                </a:lnTo>
                <a:lnTo>
                  <a:pt x="15889" y="4331"/>
                </a:lnTo>
                <a:lnTo>
                  <a:pt x="16279" y="4283"/>
                </a:lnTo>
                <a:lnTo>
                  <a:pt x="16254" y="5061"/>
                </a:lnTo>
                <a:lnTo>
                  <a:pt x="16279" y="5864"/>
                </a:lnTo>
                <a:lnTo>
                  <a:pt x="16303" y="6643"/>
                </a:lnTo>
                <a:lnTo>
                  <a:pt x="16303" y="7422"/>
                </a:lnTo>
                <a:lnTo>
                  <a:pt x="16279"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49" y="18639"/>
                </a:lnTo>
                <a:lnTo>
                  <a:pt x="11923" y="18639"/>
                </a:lnTo>
                <a:lnTo>
                  <a:pt x="9733" y="18614"/>
                </a:lnTo>
                <a:lnTo>
                  <a:pt x="7641" y="18566"/>
                </a:lnTo>
                <a:lnTo>
                  <a:pt x="5524" y="18517"/>
                </a:lnTo>
                <a:lnTo>
                  <a:pt x="4453" y="18517"/>
                </a:lnTo>
                <a:lnTo>
                  <a:pt x="3383" y="18566"/>
                </a:lnTo>
                <a:lnTo>
                  <a:pt x="2701" y="18566"/>
                </a:lnTo>
                <a:lnTo>
                  <a:pt x="2361" y="18590"/>
                </a:lnTo>
                <a:lnTo>
                  <a:pt x="2020" y="18639"/>
                </a:lnTo>
                <a:lnTo>
                  <a:pt x="1971" y="18590"/>
                </a:lnTo>
                <a:lnTo>
                  <a:pt x="1923" y="18517"/>
                </a:lnTo>
                <a:lnTo>
                  <a:pt x="1850" y="18493"/>
                </a:lnTo>
                <a:lnTo>
                  <a:pt x="1777" y="18493"/>
                </a:lnTo>
                <a:lnTo>
                  <a:pt x="1704" y="18298"/>
                </a:lnTo>
                <a:lnTo>
                  <a:pt x="1679" y="18103"/>
                </a:lnTo>
                <a:lnTo>
                  <a:pt x="1704" y="18030"/>
                </a:lnTo>
                <a:lnTo>
                  <a:pt x="1704" y="17957"/>
                </a:lnTo>
                <a:lnTo>
                  <a:pt x="1679" y="17884"/>
                </a:lnTo>
                <a:lnTo>
                  <a:pt x="1631" y="17811"/>
                </a:lnTo>
                <a:lnTo>
                  <a:pt x="1631" y="17398"/>
                </a:lnTo>
                <a:lnTo>
                  <a:pt x="1631" y="17009"/>
                </a:lnTo>
                <a:lnTo>
                  <a:pt x="1679" y="16133"/>
                </a:lnTo>
                <a:lnTo>
                  <a:pt x="1728" y="15281"/>
                </a:lnTo>
                <a:lnTo>
                  <a:pt x="1728" y="15086"/>
                </a:lnTo>
                <a:lnTo>
                  <a:pt x="1777" y="15038"/>
                </a:lnTo>
                <a:lnTo>
                  <a:pt x="1801" y="14965"/>
                </a:lnTo>
                <a:lnTo>
                  <a:pt x="1777" y="14916"/>
                </a:lnTo>
                <a:lnTo>
                  <a:pt x="1728" y="14843"/>
                </a:lnTo>
                <a:lnTo>
                  <a:pt x="1728" y="13018"/>
                </a:lnTo>
                <a:lnTo>
                  <a:pt x="1801" y="12945"/>
                </a:lnTo>
                <a:lnTo>
                  <a:pt x="1825" y="12848"/>
                </a:lnTo>
                <a:lnTo>
                  <a:pt x="1825" y="12775"/>
                </a:lnTo>
                <a:lnTo>
                  <a:pt x="1801" y="12726"/>
                </a:lnTo>
                <a:lnTo>
                  <a:pt x="1728" y="12677"/>
                </a:lnTo>
                <a:lnTo>
                  <a:pt x="1728" y="11071"/>
                </a:lnTo>
                <a:lnTo>
                  <a:pt x="1752" y="11023"/>
                </a:lnTo>
                <a:lnTo>
                  <a:pt x="1777" y="10974"/>
                </a:lnTo>
                <a:lnTo>
                  <a:pt x="1752" y="10925"/>
                </a:lnTo>
                <a:lnTo>
                  <a:pt x="1728" y="10852"/>
                </a:lnTo>
                <a:lnTo>
                  <a:pt x="1752" y="10049"/>
                </a:lnTo>
                <a:lnTo>
                  <a:pt x="1825" y="7373"/>
                </a:lnTo>
                <a:lnTo>
                  <a:pt x="1874" y="6059"/>
                </a:lnTo>
                <a:lnTo>
                  <a:pt x="1947" y="4721"/>
                </a:lnTo>
                <a:lnTo>
                  <a:pt x="1971" y="4137"/>
                </a:lnTo>
                <a:lnTo>
                  <a:pt x="1971" y="3553"/>
                </a:lnTo>
                <a:lnTo>
                  <a:pt x="1947" y="2969"/>
                </a:lnTo>
                <a:lnTo>
                  <a:pt x="1898" y="2360"/>
                </a:lnTo>
                <a:lnTo>
                  <a:pt x="1874" y="1825"/>
                </a:lnTo>
                <a:lnTo>
                  <a:pt x="1825" y="1290"/>
                </a:lnTo>
                <a:lnTo>
                  <a:pt x="1752" y="925"/>
                </a:lnTo>
                <a:lnTo>
                  <a:pt x="1728" y="755"/>
                </a:lnTo>
                <a:lnTo>
                  <a:pt x="1704" y="560"/>
                </a:lnTo>
                <a:lnTo>
                  <a:pt x="2142" y="609"/>
                </a:lnTo>
                <a:lnTo>
                  <a:pt x="2580" y="609"/>
                </a:lnTo>
                <a:lnTo>
                  <a:pt x="3456" y="584"/>
                </a:lnTo>
                <a:lnTo>
                  <a:pt x="5135" y="511"/>
                </a:lnTo>
                <a:lnTo>
                  <a:pt x="5986" y="487"/>
                </a:lnTo>
                <a:lnTo>
                  <a:pt x="6813" y="463"/>
                </a:lnTo>
                <a:close/>
                <a:moveTo>
                  <a:pt x="1120" y="17544"/>
                </a:moveTo>
                <a:lnTo>
                  <a:pt x="1144" y="17982"/>
                </a:lnTo>
                <a:lnTo>
                  <a:pt x="974" y="18176"/>
                </a:lnTo>
                <a:lnTo>
                  <a:pt x="803" y="18371"/>
                </a:lnTo>
                <a:lnTo>
                  <a:pt x="682" y="18517"/>
                </a:lnTo>
                <a:lnTo>
                  <a:pt x="584" y="18663"/>
                </a:lnTo>
                <a:lnTo>
                  <a:pt x="536" y="18858"/>
                </a:lnTo>
                <a:lnTo>
                  <a:pt x="536" y="19028"/>
                </a:lnTo>
                <a:lnTo>
                  <a:pt x="536" y="19052"/>
                </a:lnTo>
                <a:lnTo>
                  <a:pt x="584" y="19052"/>
                </a:lnTo>
                <a:lnTo>
                  <a:pt x="779" y="18955"/>
                </a:lnTo>
                <a:lnTo>
                  <a:pt x="949" y="18809"/>
                </a:lnTo>
                <a:lnTo>
                  <a:pt x="1266" y="18468"/>
                </a:lnTo>
                <a:lnTo>
                  <a:pt x="1339" y="18663"/>
                </a:lnTo>
                <a:lnTo>
                  <a:pt x="1412" y="18833"/>
                </a:lnTo>
                <a:lnTo>
                  <a:pt x="1168" y="19150"/>
                </a:lnTo>
                <a:lnTo>
                  <a:pt x="901" y="19539"/>
                </a:lnTo>
                <a:lnTo>
                  <a:pt x="657" y="19928"/>
                </a:lnTo>
                <a:lnTo>
                  <a:pt x="584" y="19685"/>
                </a:lnTo>
                <a:lnTo>
                  <a:pt x="560" y="19466"/>
                </a:lnTo>
                <a:lnTo>
                  <a:pt x="511" y="18979"/>
                </a:lnTo>
                <a:lnTo>
                  <a:pt x="511" y="18468"/>
                </a:lnTo>
                <a:lnTo>
                  <a:pt x="536" y="17982"/>
                </a:lnTo>
                <a:lnTo>
                  <a:pt x="657" y="17909"/>
                </a:lnTo>
                <a:lnTo>
                  <a:pt x="779" y="17836"/>
                </a:lnTo>
                <a:lnTo>
                  <a:pt x="974" y="17665"/>
                </a:lnTo>
                <a:lnTo>
                  <a:pt x="1120" y="17544"/>
                </a:lnTo>
                <a:close/>
                <a:moveTo>
                  <a:pt x="15451"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62" y="19101"/>
                </a:moveTo>
                <a:lnTo>
                  <a:pt x="14989" y="19174"/>
                </a:lnTo>
                <a:lnTo>
                  <a:pt x="14940" y="19271"/>
                </a:lnTo>
                <a:lnTo>
                  <a:pt x="14867" y="19442"/>
                </a:lnTo>
                <a:lnTo>
                  <a:pt x="14721" y="19782"/>
                </a:lnTo>
                <a:lnTo>
                  <a:pt x="14600" y="20026"/>
                </a:lnTo>
                <a:lnTo>
                  <a:pt x="14357" y="20050"/>
                </a:lnTo>
                <a:lnTo>
                  <a:pt x="14357" y="20050"/>
                </a:lnTo>
                <a:lnTo>
                  <a:pt x="14454" y="19758"/>
                </a:lnTo>
                <a:lnTo>
                  <a:pt x="14503" y="19563"/>
                </a:lnTo>
                <a:lnTo>
                  <a:pt x="14551" y="19344"/>
                </a:lnTo>
                <a:lnTo>
                  <a:pt x="14575" y="19198"/>
                </a:lnTo>
                <a:lnTo>
                  <a:pt x="14551" y="19125"/>
                </a:lnTo>
                <a:lnTo>
                  <a:pt x="15062" y="19101"/>
                </a:lnTo>
                <a:close/>
                <a:moveTo>
                  <a:pt x="9782" y="19052"/>
                </a:moveTo>
                <a:lnTo>
                  <a:pt x="9660" y="19296"/>
                </a:lnTo>
                <a:lnTo>
                  <a:pt x="9563" y="19563"/>
                </a:lnTo>
                <a:lnTo>
                  <a:pt x="9490" y="19831"/>
                </a:lnTo>
                <a:lnTo>
                  <a:pt x="9441" y="20074"/>
                </a:lnTo>
                <a:lnTo>
                  <a:pt x="9028" y="20074"/>
                </a:lnTo>
                <a:lnTo>
                  <a:pt x="9125" y="19831"/>
                </a:lnTo>
                <a:lnTo>
                  <a:pt x="9174" y="19636"/>
                </a:lnTo>
                <a:lnTo>
                  <a:pt x="9320" y="19344"/>
                </a:lnTo>
                <a:lnTo>
                  <a:pt x="9368" y="19174"/>
                </a:lnTo>
                <a:lnTo>
                  <a:pt x="9393" y="19101"/>
                </a:lnTo>
                <a:lnTo>
                  <a:pt x="9368" y="19052"/>
                </a:lnTo>
                <a:close/>
                <a:moveTo>
                  <a:pt x="10780" y="19077"/>
                </a:moveTo>
                <a:lnTo>
                  <a:pt x="10609" y="19296"/>
                </a:lnTo>
                <a:lnTo>
                  <a:pt x="10439" y="19539"/>
                </a:lnTo>
                <a:lnTo>
                  <a:pt x="10366" y="19685"/>
                </a:lnTo>
                <a:lnTo>
                  <a:pt x="10317" y="19807"/>
                </a:lnTo>
                <a:lnTo>
                  <a:pt x="10269" y="19953"/>
                </a:lnTo>
                <a:lnTo>
                  <a:pt x="10269" y="20074"/>
                </a:lnTo>
                <a:lnTo>
                  <a:pt x="9904" y="20074"/>
                </a:lnTo>
                <a:lnTo>
                  <a:pt x="9904" y="19977"/>
                </a:lnTo>
                <a:lnTo>
                  <a:pt x="9977" y="19734"/>
                </a:lnTo>
                <a:lnTo>
                  <a:pt x="10050" y="19515"/>
                </a:lnTo>
                <a:lnTo>
                  <a:pt x="10147" y="19320"/>
                </a:lnTo>
                <a:lnTo>
                  <a:pt x="10196" y="19198"/>
                </a:lnTo>
                <a:lnTo>
                  <a:pt x="10220" y="19077"/>
                </a:lnTo>
                <a:close/>
                <a:moveTo>
                  <a:pt x="9101" y="19028"/>
                </a:moveTo>
                <a:lnTo>
                  <a:pt x="9003" y="19150"/>
                </a:lnTo>
                <a:lnTo>
                  <a:pt x="8930" y="19271"/>
                </a:lnTo>
                <a:lnTo>
                  <a:pt x="8809" y="19466"/>
                </a:lnTo>
                <a:lnTo>
                  <a:pt x="8736" y="19685"/>
                </a:lnTo>
                <a:lnTo>
                  <a:pt x="8638" y="19880"/>
                </a:lnTo>
                <a:lnTo>
                  <a:pt x="8614" y="19977"/>
                </a:lnTo>
                <a:lnTo>
                  <a:pt x="8565" y="20074"/>
                </a:lnTo>
                <a:lnTo>
                  <a:pt x="8079" y="20099"/>
                </a:lnTo>
                <a:lnTo>
                  <a:pt x="8103" y="19953"/>
                </a:lnTo>
                <a:lnTo>
                  <a:pt x="8176" y="19734"/>
                </a:lnTo>
                <a:lnTo>
                  <a:pt x="8273" y="19490"/>
                </a:lnTo>
                <a:lnTo>
                  <a:pt x="8395" y="19296"/>
                </a:lnTo>
                <a:lnTo>
                  <a:pt x="8468" y="19150"/>
                </a:lnTo>
                <a:lnTo>
                  <a:pt x="8517" y="19028"/>
                </a:lnTo>
                <a:close/>
                <a:moveTo>
                  <a:pt x="10926" y="19077"/>
                </a:moveTo>
                <a:lnTo>
                  <a:pt x="10999" y="19101"/>
                </a:lnTo>
                <a:lnTo>
                  <a:pt x="11631" y="19101"/>
                </a:lnTo>
                <a:lnTo>
                  <a:pt x="11510" y="19247"/>
                </a:lnTo>
                <a:lnTo>
                  <a:pt x="11412" y="19393"/>
                </a:lnTo>
                <a:lnTo>
                  <a:pt x="11266" y="19685"/>
                </a:lnTo>
                <a:lnTo>
                  <a:pt x="11193" y="19880"/>
                </a:lnTo>
                <a:lnTo>
                  <a:pt x="11169" y="20001"/>
                </a:lnTo>
                <a:lnTo>
                  <a:pt x="11145" y="20099"/>
                </a:lnTo>
                <a:lnTo>
                  <a:pt x="11047" y="20099"/>
                </a:lnTo>
                <a:lnTo>
                  <a:pt x="10609" y="20074"/>
                </a:lnTo>
                <a:lnTo>
                  <a:pt x="10658" y="19831"/>
                </a:lnTo>
                <a:lnTo>
                  <a:pt x="10731" y="19588"/>
                </a:lnTo>
                <a:lnTo>
                  <a:pt x="10926" y="19077"/>
                </a:lnTo>
                <a:close/>
                <a:moveTo>
                  <a:pt x="14357" y="19125"/>
                </a:moveTo>
                <a:lnTo>
                  <a:pt x="14308" y="19198"/>
                </a:lnTo>
                <a:lnTo>
                  <a:pt x="14186" y="19393"/>
                </a:lnTo>
                <a:lnTo>
                  <a:pt x="14113" y="19563"/>
                </a:lnTo>
                <a:lnTo>
                  <a:pt x="14016" y="19782"/>
                </a:lnTo>
                <a:lnTo>
                  <a:pt x="13919" y="20001"/>
                </a:lnTo>
                <a:lnTo>
                  <a:pt x="13870" y="20074"/>
                </a:lnTo>
                <a:lnTo>
                  <a:pt x="13335" y="20099"/>
                </a:lnTo>
                <a:lnTo>
                  <a:pt x="13432" y="19880"/>
                </a:lnTo>
                <a:lnTo>
                  <a:pt x="13529" y="19685"/>
                </a:lnTo>
                <a:lnTo>
                  <a:pt x="13651" y="19393"/>
                </a:lnTo>
                <a:lnTo>
                  <a:pt x="13675" y="19344"/>
                </a:lnTo>
                <a:lnTo>
                  <a:pt x="13675" y="19271"/>
                </a:lnTo>
                <a:lnTo>
                  <a:pt x="13675" y="19198"/>
                </a:lnTo>
                <a:lnTo>
                  <a:pt x="13675" y="19150"/>
                </a:lnTo>
                <a:lnTo>
                  <a:pt x="13700" y="19125"/>
                </a:lnTo>
                <a:close/>
                <a:moveTo>
                  <a:pt x="7665" y="18979"/>
                </a:moveTo>
                <a:lnTo>
                  <a:pt x="8200" y="19004"/>
                </a:lnTo>
                <a:lnTo>
                  <a:pt x="8079" y="19125"/>
                </a:lnTo>
                <a:lnTo>
                  <a:pt x="8006" y="19271"/>
                </a:lnTo>
                <a:lnTo>
                  <a:pt x="7884"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96" y="19101"/>
                </a:moveTo>
                <a:lnTo>
                  <a:pt x="12556" y="19125"/>
                </a:lnTo>
                <a:lnTo>
                  <a:pt x="12483" y="19223"/>
                </a:lnTo>
                <a:lnTo>
                  <a:pt x="12410" y="19320"/>
                </a:lnTo>
                <a:lnTo>
                  <a:pt x="12313" y="19563"/>
                </a:lnTo>
                <a:lnTo>
                  <a:pt x="12240" y="19855"/>
                </a:lnTo>
                <a:lnTo>
                  <a:pt x="12167" y="20123"/>
                </a:lnTo>
                <a:lnTo>
                  <a:pt x="11558" y="20099"/>
                </a:lnTo>
                <a:lnTo>
                  <a:pt x="11583" y="19953"/>
                </a:lnTo>
                <a:lnTo>
                  <a:pt x="11656" y="19807"/>
                </a:lnTo>
                <a:lnTo>
                  <a:pt x="11802" y="19563"/>
                </a:lnTo>
                <a:lnTo>
                  <a:pt x="11899" y="19369"/>
                </a:lnTo>
                <a:lnTo>
                  <a:pt x="11948" y="19247"/>
                </a:lnTo>
                <a:lnTo>
                  <a:pt x="11996" y="19101"/>
                </a:lnTo>
                <a:close/>
                <a:moveTo>
                  <a:pt x="13602" y="19125"/>
                </a:moveTo>
                <a:lnTo>
                  <a:pt x="13505" y="19174"/>
                </a:lnTo>
                <a:lnTo>
                  <a:pt x="13408" y="19247"/>
                </a:lnTo>
                <a:lnTo>
                  <a:pt x="13286" y="19393"/>
                </a:lnTo>
                <a:lnTo>
                  <a:pt x="13164" y="19539"/>
                </a:lnTo>
                <a:lnTo>
                  <a:pt x="13018" y="19831"/>
                </a:lnTo>
                <a:lnTo>
                  <a:pt x="12921" y="20123"/>
                </a:lnTo>
                <a:lnTo>
                  <a:pt x="12580" y="20123"/>
                </a:lnTo>
                <a:lnTo>
                  <a:pt x="12653" y="19807"/>
                </a:lnTo>
                <a:lnTo>
                  <a:pt x="12751" y="19490"/>
                </a:lnTo>
                <a:lnTo>
                  <a:pt x="12848" y="19150"/>
                </a:lnTo>
                <a:lnTo>
                  <a:pt x="12848" y="19125"/>
                </a:lnTo>
                <a:close/>
                <a:moveTo>
                  <a:pt x="6813" y="18955"/>
                </a:moveTo>
                <a:lnTo>
                  <a:pt x="7324" y="18979"/>
                </a:lnTo>
                <a:lnTo>
                  <a:pt x="7203" y="19101"/>
                </a:lnTo>
                <a:lnTo>
                  <a:pt x="7081" y="19223"/>
                </a:lnTo>
                <a:lnTo>
                  <a:pt x="6886" y="19515"/>
                </a:lnTo>
                <a:lnTo>
                  <a:pt x="6716" y="19831"/>
                </a:lnTo>
                <a:lnTo>
                  <a:pt x="6619" y="20147"/>
                </a:lnTo>
                <a:lnTo>
                  <a:pt x="6303" y="20147"/>
                </a:lnTo>
                <a:lnTo>
                  <a:pt x="6351" y="20001"/>
                </a:lnTo>
                <a:lnTo>
                  <a:pt x="6400" y="19855"/>
                </a:lnTo>
                <a:lnTo>
                  <a:pt x="6424" y="19685"/>
                </a:lnTo>
                <a:lnTo>
                  <a:pt x="6497" y="19539"/>
                </a:lnTo>
                <a:lnTo>
                  <a:pt x="6643" y="19247"/>
                </a:lnTo>
                <a:lnTo>
                  <a:pt x="6813" y="18955"/>
                </a:lnTo>
                <a:close/>
                <a:moveTo>
                  <a:pt x="6376" y="18955"/>
                </a:moveTo>
                <a:lnTo>
                  <a:pt x="6230" y="19198"/>
                </a:lnTo>
                <a:lnTo>
                  <a:pt x="6132" y="19417"/>
                </a:lnTo>
                <a:lnTo>
                  <a:pt x="6059" y="19588"/>
                </a:lnTo>
                <a:lnTo>
                  <a:pt x="5962" y="19782"/>
                </a:lnTo>
                <a:lnTo>
                  <a:pt x="5913" y="19977"/>
                </a:lnTo>
                <a:lnTo>
                  <a:pt x="5913" y="20074"/>
                </a:lnTo>
                <a:lnTo>
                  <a:pt x="5938" y="20172"/>
                </a:lnTo>
                <a:lnTo>
                  <a:pt x="5086" y="20220"/>
                </a:lnTo>
                <a:lnTo>
                  <a:pt x="5208" y="19977"/>
                </a:lnTo>
                <a:lnTo>
                  <a:pt x="5329" y="19734"/>
                </a:lnTo>
                <a:lnTo>
                  <a:pt x="5573" y="19320"/>
                </a:lnTo>
                <a:lnTo>
                  <a:pt x="5670" y="19150"/>
                </a:lnTo>
                <a:lnTo>
                  <a:pt x="5743" y="19052"/>
                </a:lnTo>
                <a:lnTo>
                  <a:pt x="5743" y="19004"/>
                </a:lnTo>
                <a:lnTo>
                  <a:pt x="5719" y="18955"/>
                </a:lnTo>
                <a:close/>
                <a:moveTo>
                  <a:pt x="5475" y="18955"/>
                </a:moveTo>
                <a:lnTo>
                  <a:pt x="5305" y="19125"/>
                </a:lnTo>
                <a:lnTo>
                  <a:pt x="5183" y="19296"/>
                </a:lnTo>
                <a:lnTo>
                  <a:pt x="4964" y="19685"/>
                </a:lnTo>
                <a:lnTo>
                  <a:pt x="4818" y="19953"/>
                </a:lnTo>
                <a:lnTo>
                  <a:pt x="4745" y="20099"/>
                </a:lnTo>
                <a:lnTo>
                  <a:pt x="4745" y="20220"/>
                </a:lnTo>
                <a:lnTo>
                  <a:pt x="4210" y="20269"/>
                </a:lnTo>
                <a:lnTo>
                  <a:pt x="4234" y="20196"/>
                </a:lnTo>
                <a:lnTo>
                  <a:pt x="4332" y="19953"/>
                </a:lnTo>
                <a:lnTo>
                  <a:pt x="4429" y="19709"/>
                </a:lnTo>
                <a:lnTo>
                  <a:pt x="4624" y="19369"/>
                </a:lnTo>
                <a:lnTo>
                  <a:pt x="4672" y="19271"/>
                </a:lnTo>
                <a:lnTo>
                  <a:pt x="4697" y="19198"/>
                </a:lnTo>
                <a:lnTo>
                  <a:pt x="4697" y="19101"/>
                </a:lnTo>
                <a:lnTo>
                  <a:pt x="4672" y="19004"/>
                </a:lnTo>
                <a:lnTo>
                  <a:pt x="4551" y="19004"/>
                </a:lnTo>
                <a:lnTo>
                  <a:pt x="4453" y="19077"/>
                </a:lnTo>
                <a:lnTo>
                  <a:pt x="4356" y="19150"/>
                </a:lnTo>
                <a:lnTo>
                  <a:pt x="4259" y="19271"/>
                </a:lnTo>
                <a:lnTo>
                  <a:pt x="4113" y="19490"/>
                </a:lnTo>
                <a:lnTo>
                  <a:pt x="4015" y="19709"/>
                </a:lnTo>
                <a:lnTo>
                  <a:pt x="3869" y="19977"/>
                </a:lnTo>
                <a:lnTo>
                  <a:pt x="3821" y="20123"/>
                </a:lnTo>
                <a:lnTo>
                  <a:pt x="3796" y="20293"/>
                </a:lnTo>
                <a:lnTo>
                  <a:pt x="3358" y="20318"/>
                </a:lnTo>
                <a:lnTo>
                  <a:pt x="3383" y="20172"/>
                </a:lnTo>
                <a:lnTo>
                  <a:pt x="3456" y="19928"/>
                </a:lnTo>
                <a:lnTo>
                  <a:pt x="3553" y="19709"/>
                </a:lnTo>
                <a:lnTo>
                  <a:pt x="3748" y="19320"/>
                </a:lnTo>
                <a:lnTo>
                  <a:pt x="3967" y="18955"/>
                </a:lnTo>
                <a:close/>
                <a:moveTo>
                  <a:pt x="1850" y="19028"/>
                </a:moveTo>
                <a:lnTo>
                  <a:pt x="2166" y="19052"/>
                </a:lnTo>
                <a:lnTo>
                  <a:pt x="2507" y="19052"/>
                </a:lnTo>
                <a:lnTo>
                  <a:pt x="2239" y="19393"/>
                </a:lnTo>
                <a:lnTo>
                  <a:pt x="1971" y="19758"/>
                </a:lnTo>
                <a:lnTo>
                  <a:pt x="1777" y="20099"/>
                </a:lnTo>
                <a:lnTo>
                  <a:pt x="1704" y="20245"/>
                </a:lnTo>
                <a:lnTo>
                  <a:pt x="1655" y="20366"/>
                </a:lnTo>
                <a:lnTo>
                  <a:pt x="1558" y="20366"/>
                </a:lnTo>
                <a:lnTo>
                  <a:pt x="1217" y="20342"/>
                </a:lnTo>
                <a:lnTo>
                  <a:pt x="876" y="20318"/>
                </a:lnTo>
                <a:lnTo>
                  <a:pt x="1144" y="20001"/>
                </a:lnTo>
                <a:lnTo>
                  <a:pt x="1363" y="19685"/>
                </a:lnTo>
                <a:lnTo>
                  <a:pt x="1606" y="19344"/>
                </a:lnTo>
                <a:lnTo>
                  <a:pt x="1850" y="19028"/>
                </a:lnTo>
                <a:close/>
                <a:moveTo>
                  <a:pt x="3675" y="18955"/>
                </a:moveTo>
                <a:lnTo>
                  <a:pt x="3553" y="19077"/>
                </a:lnTo>
                <a:lnTo>
                  <a:pt x="3431" y="19223"/>
                </a:lnTo>
                <a:lnTo>
                  <a:pt x="3261" y="19539"/>
                </a:lnTo>
                <a:lnTo>
                  <a:pt x="3164" y="19709"/>
                </a:lnTo>
                <a:lnTo>
                  <a:pt x="3066" y="19904"/>
                </a:lnTo>
                <a:lnTo>
                  <a:pt x="3018" y="20123"/>
                </a:lnTo>
                <a:lnTo>
                  <a:pt x="2993" y="20220"/>
                </a:lnTo>
                <a:lnTo>
                  <a:pt x="2993" y="20342"/>
                </a:lnTo>
                <a:lnTo>
                  <a:pt x="2044" y="20391"/>
                </a:lnTo>
                <a:lnTo>
                  <a:pt x="2239" y="20123"/>
                </a:lnTo>
                <a:lnTo>
                  <a:pt x="2361" y="19928"/>
                </a:lnTo>
                <a:lnTo>
                  <a:pt x="2677" y="19442"/>
                </a:lnTo>
                <a:lnTo>
                  <a:pt x="2872" y="19198"/>
                </a:lnTo>
                <a:lnTo>
                  <a:pt x="2969" y="19101"/>
                </a:lnTo>
                <a:lnTo>
                  <a:pt x="3066" y="19004"/>
                </a:lnTo>
                <a:lnTo>
                  <a:pt x="3675" y="18955"/>
                </a:lnTo>
                <a:close/>
                <a:moveTo>
                  <a:pt x="6643" y="0"/>
                </a:moveTo>
                <a:lnTo>
                  <a:pt x="5792" y="25"/>
                </a:lnTo>
                <a:lnTo>
                  <a:pt x="4940" y="49"/>
                </a:lnTo>
                <a:lnTo>
                  <a:pt x="3261" y="146"/>
                </a:lnTo>
                <a:lnTo>
                  <a:pt x="2093" y="195"/>
                </a:lnTo>
                <a:lnTo>
                  <a:pt x="1898" y="195"/>
                </a:lnTo>
                <a:lnTo>
                  <a:pt x="1704" y="244"/>
                </a:lnTo>
                <a:lnTo>
                  <a:pt x="1655" y="219"/>
                </a:lnTo>
                <a:lnTo>
                  <a:pt x="1582" y="195"/>
                </a:lnTo>
                <a:lnTo>
                  <a:pt x="1509" y="219"/>
                </a:lnTo>
                <a:lnTo>
                  <a:pt x="1460" y="268"/>
                </a:lnTo>
                <a:lnTo>
                  <a:pt x="1412" y="390"/>
                </a:lnTo>
                <a:lnTo>
                  <a:pt x="1363" y="511"/>
                </a:lnTo>
                <a:lnTo>
                  <a:pt x="1339" y="755"/>
                </a:lnTo>
                <a:lnTo>
                  <a:pt x="1339" y="1047"/>
                </a:lnTo>
                <a:lnTo>
                  <a:pt x="1387" y="1314"/>
                </a:lnTo>
                <a:lnTo>
                  <a:pt x="1217" y="1290"/>
                </a:lnTo>
                <a:lnTo>
                  <a:pt x="1047" y="1290"/>
                </a:lnTo>
                <a:lnTo>
                  <a:pt x="730" y="1314"/>
                </a:lnTo>
                <a:lnTo>
                  <a:pt x="560" y="1314"/>
                </a:lnTo>
                <a:lnTo>
                  <a:pt x="365" y="1338"/>
                </a:lnTo>
                <a:lnTo>
                  <a:pt x="268" y="1363"/>
                </a:lnTo>
                <a:lnTo>
                  <a:pt x="195" y="1411"/>
                </a:lnTo>
                <a:lnTo>
                  <a:pt x="146" y="1460"/>
                </a:lnTo>
                <a:lnTo>
                  <a:pt x="122" y="1557"/>
                </a:lnTo>
                <a:lnTo>
                  <a:pt x="122" y="1630"/>
                </a:lnTo>
                <a:lnTo>
                  <a:pt x="98" y="1874"/>
                </a:lnTo>
                <a:lnTo>
                  <a:pt x="73" y="2117"/>
                </a:lnTo>
                <a:lnTo>
                  <a:pt x="49" y="2652"/>
                </a:lnTo>
                <a:lnTo>
                  <a:pt x="73" y="3674"/>
                </a:lnTo>
                <a:lnTo>
                  <a:pt x="49" y="4891"/>
                </a:lnTo>
                <a:lnTo>
                  <a:pt x="25" y="6083"/>
                </a:lnTo>
                <a:lnTo>
                  <a:pt x="49" y="6765"/>
                </a:lnTo>
                <a:lnTo>
                  <a:pt x="49" y="7446"/>
                </a:lnTo>
                <a:lnTo>
                  <a:pt x="122" y="8809"/>
                </a:lnTo>
                <a:lnTo>
                  <a:pt x="219" y="10171"/>
                </a:lnTo>
                <a:lnTo>
                  <a:pt x="317" y="11534"/>
                </a:lnTo>
                <a:lnTo>
                  <a:pt x="341" y="12166"/>
                </a:lnTo>
                <a:lnTo>
                  <a:pt x="341" y="12799"/>
                </a:lnTo>
                <a:lnTo>
                  <a:pt x="292" y="14064"/>
                </a:lnTo>
                <a:lnTo>
                  <a:pt x="244" y="15330"/>
                </a:lnTo>
                <a:lnTo>
                  <a:pt x="171" y="16595"/>
                </a:lnTo>
                <a:lnTo>
                  <a:pt x="73" y="17519"/>
                </a:lnTo>
                <a:lnTo>
                  <a:pt x="49" y="17982"/>
                </a:lnTo>
                <a:lnTo>
                  <a:pt x="0" y="18444"/>
                </a:lnTo>
                <a:lnTo>
                  <a:pt x="0" y="18931"/>
                </a:lnTo>
                <a:lnTo>
                  <a:pt x="25" y="19393"/>
                </a:lnTo>
                <a:lnTo>
                  <a:pt x="98" y="19831"/>
                </a:lnTo>
                <a:lnTo>
                  <a:pt x="146" y="20050"/>
                </a:lnTo>
                <a:lnTo>
                  <a:pt x="219" y="20269"/>
                </a:lnTo>
                <a:lnTo>
                  <a:pt x="292" y="20366"/>
                </a:lnTo>
                <a:lnTo>
                  <a:pt x="365" y="20415"/>
                </a:lnTo>
                <a:lnTo>
                  <a:pt x="463" y="20439"/>
                </a:lnTo>
                <a:lnTo>
                  <a:pt x="560" y="20415"/>
                </a:lnTo>
                <a:lnTo>
                  <a:pt x="584" y="20512"/>
                </a:lnTo>
                <a:lnTo>
                  <a:pt x="633" y="20610"/>
                </a:lnTo>
                <a:lnTo>
                  <a:pt x="706" y="20658"/>
                </a:lnTo>
                <a:lnTo>
                  <a:pt x="803" y="20731"/>
                </a:lnTo>
                <a:lnTo>
                  <a:pt x="1047" y="20804"/>
                </a:lnTo>
                <a:lnTo>
                  <a:pt x="1339" y="20853"/>
                </a:lnTo>
                <a:lnTo>
                  <a:pt x="1631" y="20877"/>
                </a:lnTo>
                <a:lnTo>
                  <a:pt x="1923" y="20877"/>
                </a:lnTo>
                <a:lnTo>
                  <a:pt x="2312" y="20853"/>
                </a:lnTo>
                <a:lnTo>
                  <a:pt x="3188" y="20829"/>
                </a:lnTo>
                <a:lnTo>
                  <a:pt x="4064" y="20780"/>
                </a:lnTo>
                <a:lnTo>
                  <a:pt x="5792" y="20683"/>
                </a:lnTo>
                <a:lnTo>
                  <a:pt x="7057" y="20634"/>
                </a:lnTo>
                <a:lnTo>
                  <a:pt x="8346" y="20585"/>
                </a:lnTo>
                <a:lnTo>
                  <a:pt x="9612" y="20585"/>
                </a:lnTo>
                <a:lnTo>
                  <a:pt x="10901" y="20610"/>
                </a:lnTo>
                <a:lnTo>
                  <a:pt x="12240" y="20634"/>
                </a:lnTo>
                <a:lnTo>
                  <a:pt x="12337" y="20658"/>
                </a:lnTo>
                <a:lnTo>
                  <a:pt x="12434" y="20658"/>
                </a:lnTo>
                <a:lnTo>
                  <a:pt x="12483" y="20634"/>
                </a:lnTo>
                <a:lnTo>
                  <a:pt x="13262" y="20634"/>
                </a:lnTo>
                <a:lnTo>
                  <a:pt x="14065" y="20585"/>
                </a:lnTo>
                <a:lnTo>
                  <a:pt x="14843" y="20512"/>
                </a:lnTo>
                <a:lnTo>
                  <a:pt x="15622" y="20391"/>
                </a:lnTo>
                <a:lnTo>
                  <a:pt x="15695" y="20366"/>
                </a:lnTo>
                <a:lnTo>
                  <a:pt x="15743" y="20342"/>
                </a:lnTo>
                <a:lnTo>
                  <a:pt x="15865" y="20318"/>
                </a:lnTo>
                <a:lnTo>
                  <a:pt x="15962" y="20269"/>
                </a:lnTo>
                <a:lnTo>
                  <a:pt x="16035" y="20172"/>
                </a:lnTo>
                <a:lnTo>
                  <a:pt x="16035" y="20123"/>
                </a:lnTo>
                <a:lnTo>
                  <a:pt x="16035" y="20050"/>
                </a:lnTo>
                <a:lnTo>
                  <a:pt x="16011" y="19807"/>
                </a:lnTo>
                <a:lnTo>
                  <a:pt x="15987" y="19563"/>
                </a:lnTo>
                <a:lnTo>
                  <a:pt x="15938" y="19320"/>
                </a:lnTo>
                <a:lnTo>
                  <a:pt x="15938" y="19077"/>
                </a:lnTo>
                <a:lnTo>
                  <a:pt x="16425" y="19028"/>
                </a:lnTo>
                <a:lnTo>
                  <a:pt x="16522" y="18979"/>
                </a:lnTo>
                <a:lnTo>
                  <a:pt x="16619" y="18906"/>
                </a:lnTo>
                <a:lnTo>
                  <a:pt x="16668" y="18833"/>
                </a:lnTo>
                <a:lnTo>
                  <a:pt x="16717" y="18760"/>
                </a:lnTo>
                <a:lnTo>
                  <a:pt x="16790" y="18347"/>
                </a:lnTo>
                <a:lnTo>
                  <a:pt x="16838" y="17933"/>
                </a:lnTo>
                <a:lnTo>
                  <a:pt x="16863" y="17519"/>
                </a:lnTo>
                <a:lnTo>
                  <a:pt x="16863" y="17106"/>
                </a:lnTo>
                <a:lnTo>
                  <a:pt x="16863" y="16254"/>
                </a:lnTo>
                <a:lnTo>
                  <a:pt x="16863" y="15427"/>
                </a:lnTo>
                <a:lnTo>
                  <a:pt x="16838" y="14429"/>
                </a:lnTo>
                <a:lnTo>
                  <a:pt x="16838" y="13432"/>
                </a:lnTo>
                <a:lnTo>
                  <a:pt x="16765" y="11412"/>
                </a:lnTo>
                <a:lnTo>
                  <a:pt x="16765" y="10414"/>
                </a:lnTo>
                <a:lnTo>
                  <a:pt x="16765" y="9417"/>
                </a:lnTo>
                <a:lnTo>
                  <a:pt x="16814" y="7422"/>
                </a:lnTo>
                <a:lnTo>
                  <a:pt x="16814" y="6473"/>
                </a:lnTo>
                <a:lnTo>
                  <a:pt x="16838" y="5499"/>
                </a:lnTo>
                <a:lnTo>
                  <a:pt x="16814" y="5013"/>
                </a:lnTo>
                <a:lnTo>
                  <a:pt x="16765" y="4550"/>
                </a:lnTo>
                <a:lnTo>
                  <a:pt x="16717" y="4064"/>
                </a:lnTo>
                <a:lnTo>
                  <a:pt x="16619" y="3601"/>
                </a:lnTo>
                <a:lnTo>
                  <a:pt x="16595" y="3553"/>
                </a:lnTo>
                <a:lnTo>
                  <a:pt x="16522" y="3504"/>
                </a:lnTo>
                <a:lnTo>
                  <a:pt x="16425" y="3334"/>
                </a:lnTo>
                <a:lnTo>
                  <a:pt x="16303" y="3188"/>
                </a:lnTo>
                <a:lnTo>
                  <a:pt x="16060" y="2896"/>
                </a:lnTo>
                <a:lnTo>
                  <a:pt x="15792" y="2604"/>
                </a:lnTo>
                <a:lnTo>
                  <a:pt x="15524" y="2336"/>
                </a:lnTo>
                <a:lnTo>
                  <a:pt x="14989" y="1801"/>
                </a:lnTo>
                <a:lnTo>
                  <a:pt x="14503" y="1338"/>
                </a:lnTo>
                <a:lnTo>
                  <a:pt x="14259" y="1119"/>
                </a:lnTo>
                <a:lnTo>
                  <a:pt x="14016" y="901"/>
                </a:lnTo>
                <a:lnTo>
                  <a:pt x="13700" y="633"/>
                </a:lnTo>
                <a:lnTo>
                  <a:pt x="13554" y="487"/>
                </a:lnTo>
                <a:lnTo>
                  <a:pt x="13383" y="390"/>
                </a:lnTo>
                <a:lnTo>
                  <a:pt x="13335" y="317"/>
                </a:lnTo>
                <a:lnTo>
                  <a:pt x="13310" y="292"/>
                </a:lnTo>
                <a:lnTo>
                  <a:pt x="13237" y="268"/>
                </a:lnTo>
                <a:lnTo>
                  <a:pt x="13164" y="244"/>
                </a:lnTo>
                <a:lnTo>
                  <a:pt x="9904" y="73"/>
                </a:lnTo>
                <a:lnTo>
                  <a:pt x="8273" y="25"/>
                </a:lnTo>
                <a:lnTo>
                  <a:pt x="664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8" name="Google Shape;1018;p48"/>
          <p:cNvSpPr/>
          <p:nvPr/>
        </p:nvSpPr>
        <p:spPr>
          <a:xfrm>
            <a:off x="1447327" y="934019"/>
            <a:ext cx="380233" cy="327060"/>
          </a:xfrm>
          <a:custGeom>
            <a:avLst/>
            <a:gdLst/>
            <a:ahLst/>
            <a:cxnLst/>
            <a:rect l="l" t="t" r="r" b="b"/>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19" name="Google Shape;1019;p48"/>
          <p:cNvSpPr/>
          <p:nvPr/>
        </p:nvSpPr>
        <p:spPr>
          <a:xfrm>
            <a:off x="2034402" y="901041"/>
            <a:ext cx="379709" cy="384495"/>
          </a:xfrm>
          <a:custGeom>
            <a:avLst/>
            <a:gdLst/>
            <a:ahLst/>
            <a:cxnLst/>
            <a:rect l="l" t="t" r="r" b="b"/>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0" name="Google Shape;1020;p48"/>
          <p:cNvSpPr/>
          <p:nvPr/>
        </p:nvSpPr>
        <p:spPr>
          <a:xfrm>
            <a:off x="2624667" y="926043"/>
            <a:ext cx="376518" cy="332917"/>
          </a:xfrm>
          <a:custGeom>
            <a:avLst/>
            <a:gdLst/>
            <a:ahLst/>
            <a:cxnLst/>
            <a:rect l="l" t="t" r="r" b="b"/>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1" name="Google Shape;1021;p48"/>
          <p:cNvSpPr/>
          <p:nvPr/>
        </p:nvSpPr>
        <p:spPr>
          <a:xfrm>
            <a:off x="3218647" y="926043"/>
            <a:ext cx="365350" cy="336633"/>
          </a:xfrm>
          <a:custGeom>
            <a:avLst/>
            <a:gdLst/>
            <a:ahLst/>
            <a:cxnLst/>
            <a:rect l="l" t="t" r="r" b="b"/>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2" name="Google Shape;1022;p48"/>
          <p:cNvSpPr/>
          <p:nvPr/>
        </p:nvSpPr>
        <p:spPr>
          <a:xfrm>
            <a:off x="3815818" y="929758"/>
            <a:ext cx="338774" cy="329202"/>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3" name="Google Shape;1023;p48"/>
          <p:cNvSpPr/>
          <p:nvPr/>
        </p:nvSpPr>
        <p:spPr>
          <a:xfrm>
            <a:off x="4384820" y="911138"/>
            <a:ext cx="375447" cy="368016"/>
          </a:xfrm>
          <a:custGeom>
            <a:avLst/>
            <a:gdLst/>
            <a:ahLst/>
            <a:cxnLst/>
            <a:rect l="l" t="t" r="r" b="b"/>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4" name="Google Shape;1024;p48"/>
          <p:cNvSpPr/>
          <p:nvPr/>
        </p:nvSpPr>
        <p:spPr>
          <a:xfrm>
            <a:off x="4934129" y="870729"/>
            <a:ext cx="458409" cy="451502"/>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5" name="Google Shape;1025;p48"/>
          <p:cNvSpPr/>
          <p:nvPr/>
        </p:nvSpPr>
        <p:spPr>
          <a:xfrm>
            <a:off x="5532896" y="886683"/>
            <a:ext cx="429691" cy="410568"/>
          </a:xfrm>
          <a:custGeom>
            <a:avLst/>
            <a:gdLst/>
            <a:ahLst/>
            <a:cxnLst/>
            <a:rect l="l" t="t" r="r" b="b"/>
            <a:pathLst>
              <a:path w="19661" h="18786" extrusionOk="0">
                <a:moveTo>
                  <a:pt x="10269" y="1460"/>
                </a:moveTo>
                <a:lnTo>
                  <a:pt x="10755" y="1485"/>
                </a:lnTo>
                <a:lnTo>
                  <a:pt x="11266" y="1533"/>
                </a:lnTo>
                <a:lnTo>
                  <a:pt x="11753" y="1631"/>
                </a:lnTo>
                <a:lnTo>
                  <a:pt x="11680" y="1728"/>
                </a:lnTo>
                <a:lnTo>
                  <a:pt x="11631" y="1850"/>
                </a:lnTo>
                <a:lnTo>
                  <a:pt x="11631" y="1874"/>
                </a:lnTo>
                <a:lnTo>
                  <a:pt x="11656" y="1874"/>
                </a:lnTo>
                <a:lnTo>
                  <a:pt x="11753" y="1850"/>
                </a:lnTo>
                <a:lnTo>
                  <a:pt x="11826" y="1825"/>
                </a:lnTo>
                <a:lnTo>
                  <a:pt x="12021" y="1752"/>
                </a:lnTo>
                <a:lnTo>
                  <a:pt x="12069" y="1728"/>
                </a:lnTo>
                <a:lnTo>
                  <a:pt x="12386" y="1825"/>
                </a:lnTo>
                <a:lnTo>
                  <a:pt x="12361" y="1850"/>
                </a:lnTo>
                <a:lnTo>
                  <a:pt x="12264" y="1923"/>
                </a:lnTo>
                <a:lnTo>
                  <a:pt x="12167" y="2020"/>
                </a:lnTo>
                <a:lnTo>
                  <a:pt x="12021" y="2239"/>
                </a:lnTo>
                <a:lnTo>
                  <a:pt x="12021" y="2263"/>
                </a:lnTo>
                <a:lnTo>
                  <a:pt x="12045" y="2263"/>
                </a:lnTo>
                <a:lnTo>
                  <a:pt x="12264" y="2166"/>
                </a:lnTo>
                <a:lnTo>
                  <a:pt x="12483" y="2069"/>
                </a:lnTo>
                <a:lnTo>
                  <a:pt x="12605" y="2020"/>
                </a:lnTo>
                <a:lnTo>
                  <a:pt x="12751" y="1971"/>
                </a:lnTo>
                <a:lnTo>
                  <a:pt x="13091" y="2142"/>
                </a:lnTo>
                <a:lnTo>
                  <a:pt x="13164" y="2166"/>
                </a:lnTo>
                <a:lnTo>
                  <a:pt x="12970" y="2239"/>
                </a:lnTo>
                <a:lnTo>
                  <a:pt x="12799" y="2336"/>
                </a:lnTo>
                <a:lnTo>
                  <a:pt x="12629" y="2434"/>
                </a:lnTo>
                <a:lnTo>
                  <a:pt x="12483" y="2580"/>
                </a:lnTo>
                <a:lnTo>
                  <a:pt x="12459" y="2628"/>
                </a:lnTo>
                <a:lnTo>
                  <a:pt x="12459" y="2677"/>
                </a:lnTo>
                <a:lnTo>
                  <a:pt x="12507" y="2701"/>
                </a:lnTo>
                <a:lnTo>
                  <a:pt x="12556" y="2701"/>
                </a:lnTo>
                <a:lnTo>
                  <a:pt x="12726" y="2653"/>
                </a:lnTo>
                <a:lnTo>
                  <a:pt x="12897" y="2604"/>
                </a:lnTo>
                <a:lnTo>
                  <a:pt x="13237" y="2458"/>
                </a:lnTo>
                <a:lnTo>
                  <a:pt x="13408" y="2409"/>
                </a:lnTo>
                <a:lnTo>
                  <a:pt x="13578" y="2385"/>
                </a:lnTo>
                <a:lnTo>
                  <a:pt x="14162" y="2701"/>
                </a:lnTo>
                <a:lnTo>
                  <a:pt x="13967" y="2750"/>
                </a:lnTo>
                <a:lnTo>
                  <a:pt x="13578" y="2847"/>
                </a:lnTo>
                <a:lnTo>
                  <a:pt x="13383" y="2945"/>
                </a:lnTo>
                <a:lnTo>
                  <a:pt x="13310" y="2993"/>
                </a:lnTo>
                <a:lnTo>
                  <a:pt x="13262" y="3066"/>
                </a:lnTo>
                <a:lnTo>
                  <a:pt x="13310" y="3115"/>
                </a:lnTo>
                <a:lnTo>
                  <a:pt x="13383" y="3139"/>
                </a:lnTo>
                <a:lnTo>
                  <a:pt x="13554" y="3139"/>
                </a:lnTo>
                <a:lnTo>
                  <a:pt x="13846" y="3042"/>
                </a:lnTo>
                <a:lnTo>
                  <a:pt x="14186" y="2993"/>
                </a:lnTo>
                <a:lnTo>
                  <a:pt x="14551" y="2920"/>
                </a:lnTo>
                <a:lnTo>
                  <a:pt x="14916" y="3139"/>
                </a:lnTo>
                <a:lnTo>
                  <a:pt x="14527" y="3261"/>
                </a:lnTo>
                <a:lnTo>
                  <a:pt x="14162" y="3407"/>
                </a:lnTo>
                <a:lnTo>
                  <a:pt x="13870" y="3553"/>
                </a:lnTo>
                <a:lnTo>
                  <a:pt x="13651" y="3675"/>
                </a:lnTo>
                <a:lnTo>
                  <a:pt x="13627" y="3723"/>
                </a:lnTo>
                <a:lnTo>
                  <a:pt x="13602" y="3772"/>
                </a:lnTo>
                <a:lnTo>
                  <a:pt x="13651" y="3821"/>
                </a:lnTo>
                <a:lnTo>
                  <a:pt x="13700" y="3845"/>
                </a:lnTo>
                <a:lnTo>
                  <a:pt x="13846" y="3845"/>
                </a:lnTo>
                <a:lnTo>
                  <a:pt x="13967" y="3821"/>
                </a:lnTo>
                <a:lnTo>
                  <a:pt x="14235" y="3748"/>
                </a:lnTo>
                <a:lnTo>
                  <a:pt x="14770" y="3553"/>
                </a:lnTo>
                <a:lnTo>
                  <a:pt x="15087" y="3480"/>
                </a:lnTo>
                <a:lnTo>
                  <a:pt x="15379" y="3431"/>
                </a:lnTo>
                <a:lnTo>
                  <a:pt x="15865" y="3772"/>
                </a:lnTo>
                <a:lnTo>
                  <a:pt x="16036" y="3894"/>
                </a:lnTo>
                <a:lnTo>
                  <a:pt x="15792" y="3918"/>
                </a:lnTo>
                <a:lnTo>
                  <a:pt x="15525" y="3942"/>
                </a:lnTo>
                <a:lnTo>
                  <a:pt x="15038" y="4064"/>
                </a:lnTo>
                <a:lnTo>
                  <a:pt x="14551" y="4210"/>
                </a:lnTo>
                <a:lnTo>
                  <a:pt x="14138" y="4356"/>
                </a:lnTo>
                <a:lnTo>
                  <a:pt x="14113" y="4380"/>
                </a:lnTo>
                <a:lnTo>
                  <a:pt x="14138" y="4405"/>
                </a:lnTo>
                <a:lnTo>
                  <a:pt x="14284" y="4405"/>
                </a:lnTo>
                <a:lnTo>
                  <a:pt x="14600" y="4380"/>
                </a:lnTo>
                <a:lnTo>
                  <a:pt x="15257" y="4283"/>
                </a:lnTo>
                <a:lnTo>
                  <a:pt x="15841" y="4210"/>
                </a:lnTo>
                <a:lnTo>
                  <a:pt x="16400" y="4186"/>
                </a:lnTo>
                <a:lnTo>
                  <a:pt x="16644" y="4405"/>
                </a:lnTo>
                <a:lnTo>
                  <a:pt x="16863" y="4648"/>
                </a:lnTo>
                <a:lnTo>
                  <a:pt x="16741" y="4599"/>
                </a:lnTo>
                <a:lnTo>
                  <a:pt x="16619" y="4575"/>
                </a:lnTo>
                <a:lnTo>
                  <a:pt x="16376" y="4575"/>
                </a:lnTo>
                <a:lnTo>
                  <a:pt x="16133" y="4599"/>
                </a:lnTo>
                <a:lnTo>
                  <a:pt x="15914" y="4648"/>
                </a:lnTo>
                <a:lnTo>
                  <a:pt x="15306" y="4770"/>
                </a:lnTo>
                <a:lnTo>
                  <a:pt x="15160" y="4794"/>
                </a:lnTo>
                <a:lnTo>
                  <a:pt x="15014" y="4867"/>
                </a:lnTo>
                <a:lnTo>
                  <a:pt x="14868" y="4916"/>
                </a:lnTo>
                <a:lnTo>
                  <a:pt x="14722" y="4964"/>
                </a:lnTo>
                <a:lnTo>
                  <a:pt x="14941" y="4989"/>
                </a:lnTo>
                <a:lnTo>
                  <a:pt x="15184" y="5037"/>
                </a:lnTo>
                <a:lnTo>
                  <a:pt x="15427" y="5013"/>
                </a:lnTo>
                <a:lnTo>
                  <a:pt x="15671" y="4964"/>
                </a:lnTo>
                <a:lnTo>
                  <a:pt x="15987" y="4916"/>
                </a:lnTo>
                <a:lnTo>
                  <a:pt x="16279" y="4891"/>
                </a:lnTo>
                <a:lnTo>
                  <a:pt x="16595" y="4867"/>
                </a:lnTo>
                <a:lnTo>
                  <a:pt x="16887" y="4794"/>
                </a:lnTo>
                <a:lnTo>
                  <a:pt x="16911" y="4770"/>
                </a:lnTo>
                <a:lnTo>
                  <a:pt x="16936" y="4721"/>
                </a:lnTo>
                <a:lnTo>
                  <a:pt x="17276" y="5135"/>
                </a:lnTo>
                <a:lnTo>
                  <a:pt x="17568" y="5597"/>
                </a:lnTo>
                <a:lnTo>
                  <a:pt x="17447" y="5524"/>
                </a:lnTo>
                <a:lnTo>
                  <a:pt x="17301" y="5475"/>
                </a:lnTo>
                <a:lnTo>
                  <a:pt x="17009" y="5402"/>
                </a:lnTo>
                <a:lnTo>
                  <a:pt x="16717" y="5402"/>
                </a:lnTo>
                <a:lnTo>
                  <a:pt x="16425" y="5427"/>
                </a:lnTo>
                <a:lnTo>
                  <a:pt x="16230" y="5451"/>
                </a:lnTo>
                <a:lnTo>
                  <a:pt x="16036" y="5500"/>
                </a:lnTo>
                <a:lnTo>
                  <a:pt x="15646" y="5621"/>
                </a:lnTo>
                <a:lnTo>
                  <a:pt x="15281" y="5767"/>
                </a:lnTo>
                <a:lnTo>
                  <a:pt x="14916" y="5889"/>
                </a:lnTo>
                <a:lnTo>
                  <a:pt x="14916" y="5889"/>
                </a:lnTo>
                <a:lnTo>
                  <a:pt x="15549" y="5840"/>
                </a:lnTo>
                <a:lnTo>
                  <a:pt x="16181" y="5743"/>
                </a:lnTo>
                <a:lnTo>
                  <a:pt x="16546" y="5719"/>
                </a:lnTo>
                <a:lnTo>
                  <a:pt x="16911" y="5719"/>
                </a:lnTo>
                <a:lnTo>
                  <a:pt x="17252" y="5792"/>
                </a:lnTo>
                <a:lnTo>
                  <a:pt x="17617" y="5913"/>
                </a:lnTo>
                <a:lnTo>
                  <a:pt x="17690" y="5913"/>
                </a:lnTo>
                <a:lnTo>
                  <a:pt x="17739" y="5865"/>
                </a:lnTo>
                <a:lnTo>
                  <a:pt x="17982" y="6376"/>
                </a:lnTo>
                <a:lnTo>
                  <a:pt x="17885" y="6278"/>
                </a:lnTo>
                <a:lnTo>
                  <a:pt x="17763" y="6230"/>
                </a:lnTo>
                <a:lnTo>
                  <a:pt x="17617" y="6181"/>
                </a:lnTo>
                <a:lnTo>
                  <a:pt x="17471" y="6157"/>
                </a:lnTo>
                <a:lnTo>
                  <a:pt x="17130" y="6132"/>
                </a:lnTo>
                <a:lnTo>
                  <a:pt x="16765" y="6157"/>
                </a:lnTo>
                <a:lnTo>
                  <a:pt x="16425" y="6230"/>
                </a:lnTo>
                <a:lnTo>
                  <a:pt x="16084" y="6303"/>
                </a:lnTo>
                <a:lnTo>
                  <a:pt x="15549" y="6449"/>
                </a:lnTo>
                <a:lnTo>
                  <a:pt x="15525" y="6473"/>
                </a:lnTo>
                <a:lnTo>
                  <a:pt x="15549" y="6497"/>
                </a:lnTo>
                <a:lnTo>
                  <a:pt x="15817" y="6522"/>
                </a:lnTo>
                <a:lnTo>
                  <a:pt x="16108" y="6522"/>
                </a:lnTo>
                <a:lnTo>
                  <a:pt x="16400" y="6497"/>
                </a:lnTo>
                <a:lnTo>
                  <a:pt x="16668" y="6473"/>
                </a:lnTo>
                <a:lnTo>
                  <a:pt x="17082" y="6449"/>
                </a:lnTo>
                <a:lnTo>
                  <a:pt x="17301" y="6449"/>
                </a:lnTo>
                <a:lnTo>
                  <a:pt x="17495" y="6473"/>
                </a:lnTo>
                <a:lnTo>
                  <a:pt x="17641" y="6522"/>
                </a:lnTo>
                <a:lnTo>
                  <a:pt x="17763" y="6570"/>
                </a:lnTo>
                <a:lnTo>
                  <a:pt x="17885" y="6619"/>
                </a:lnTo>
                <a:lnTo>
                  <a:pt x="18031" y="6643"/>
                </a:lnTo>
                <a:lnTo>
                  <a:pt x="18055" y="6643"/>
                </a:lnTo>
                <a:lnTo>
                  <a:pt x="18079" y="6619"/>
                </a:lnTo>
                <a:lnTo>
                  <a:pt x="18225" y="6984"/>
                </a:lnTo>
                <a:lnTo>
                  <a:pt x="17958" y="6911"/>
                </a:lnTo>
                <a:lnTo>
                  <a:pt x="17641" y="6862"/>
                </a:lnTo>
                <a:lnTo>
                  <a:pt x="17301" y="6862"/>
                </a:lnTo>
                <a:lnTo>
                  <a:pt x="16984" y="6911"/>
                </a:lnTo>
                <a:lnTo>
                  <a:pt x="16644" y="6984"/>
                </a:lnTo>
                <a:lnTo>
                  <a:pt x="16327" y="7081"/>
                </a:lnTo>
                <a:lnTo>
                  <a:pt x="16036" y="7203"/>
                </a:lnTo>
                <a:lnTo>
                  <a:pt x="15768" y="7325"/>
                </a:lnTo>
                <a:lnTo>
                  <a:pt x="15768" y="7349"/>
                </a:lnTo>
                <a:lnTo>
                  <a:pt x="15792" y="7373"/>
                </a:lnTo>
                <a:lnTo>
                  <a:pt x="16108" y="7349"/>
                </a:lnTo>
                <a:lnTo>
                  <a:pt x="16400" y="7325"/>
                </a:lnTo>
                <a:lnTo>
                  <a:pt x="17009" y="7252"/>
                </a:lnTo>
                <a:lnTo>
                  <a:pt x="17325" y="7227"/>
                </a:lnTo>
                <a:lnTo>
                  <a:pt x="17641" y="7203"/>
                </a:lnTo>
                <a:lnTo>
                  <a:pt x="17933" y="7179"/>
                </a:lnTo>
                <a:lnTo>
                  <a:pt x="18250" y="7130"/>
                </a:lnTo>
                <a:lnTo>
                  <a:pt x="18274" y="7106"/>
                </a:lnTo>
                <a:lnTo>
                  <a:pt x="18542" y="7909"/>
                </a:lnTo>
                <a:lnTo>
                  <a:pt x="18298" y="7860"/>
                </a:lnTo>
                <a:lnTo>
                  <a:pt x="18055" y="7860"/>
                </a:lnTo>
                <a:lnTo>
                  <a:pt x="17568" y="7836"/>
                </a:lnTo>
                <a:lnTo>
                  <a:pt x="17179" y="7811"/>
                </a:lnTo>
                <a:lnTo>
                  <a:pt x="16765" y="7836"/>
                </a:lnTo>
                <a:lnTo>
                  <a:pt x="16571" y="7860"/>
                </a:lnTo>
                <a:lnTo>
                  <a:pt x="16376" y="7909"/>
                </a:lnTo>
                <a:lnTo>
                  <a:pt x="16206" y="7957"/>
                </a:lnTo>
                <a:lnTo>
                  <a:pt x="16011" y="8055"/>
                </a:lnTo>
                <a:lnTo>
                  <a:pt x="15987" y="8055"/>
                </a:lnTo>
                <a:lnTo>
                  <a:pt x="15987" y="8079"/>
                </a:lnTo>
                <a:lnTo>
                  <a:pt x="16011" y="8103"/>
                </a:lnTo>
                <a:lnTo>
                  <a:pt x="16036" y="8128"/>
                </a:lnTo>
                <a:lnTo>
                  <a:pt x="16425" y="8152"/>
                </a:lnTo>
                <a:lnTo>
                  <a:pt x="16790" y="8128"/>
                </a:lnTo>
                <a:lnTo>
                  <a:pt x="17568" y="8128"/>
                </a:lnTo>
                <a:lnTo>
                  <a:pt x="17836" y="8152"/>
                </a:lnTo>
                <a:lnTo>
                  <a:pt x="18104" y="8200"/>
                </a:lnTo>
                <a:lnTo>
                  <a:pt x="18371" y="8225"/>
                </a:lnTo>
                <a:lnTo>
                  <a:pt x="18639" y="8249"/>
                </a:lnTo>
                <a:lnTo>
                  <a:pt x="18858" y="9076"/>
                </a:lnTo>
                <a:lnTo>
                  <a:pt x="18566" y="8882"/>
                </a:lnTo>
                <a:lnTo>
                  <a:pt x="18225" y="8711"/>
                </a:lnTo>
                <a:lnTo>
                  <a:pt x="17885" y="8565"/>
                </a:lnTo>
                <a:lnTo>
                  <a:pt x="17568" y="8444"/>
                </a:lnTo>
                <a:lnTo>
                  <a:pt x="17276" y="8371"/>
                </a:lnTo>
                <a:lnTo>
                  <a:pt x="17082" y="8322"/>
                </a:lnTo>
                <a:lnTo>
                  <a:pt x="16887" y="8298"/>
                </a:lnTo>
                <a:lnTo>
                  <a:pt x="16717" y="8298"/>
                </a:lnTo>
                <a:lnTo>
                  <a:pt x="16546" y="8322"/>
                </a:lnTo>
                <a:lnTo>
                  <a:pt x="16473" y="8346"/>
                </a:lnTo>
                <a:lnTo>
                  <a:pt x="16400" y="8395"/>
                </a:lnTo>
                <a:lnTo>
                  <a:pt x="16352" y="8444"/>
                </a:lnTo>
                <a:lnTo>
                  <a:pt x="16303" y="8517"/>
                </a:lnTo>
                <a:lnTo>
                  <a:pt x="16327" y="8541"/>
                </a:lnTo>
                <a:lnTo>
                  <a:pt x="16449" y="8590"/>
                </a:lnTo>
                <a:lnTo>
                  <a:pt x="16595" y="8614"/>
                </a:lnTo>
                <a:lnTo>
                  <a:pt x="16887" y="8687"/>
                </a:lnTo>
                <a:lnTo>
                  <a:pt x="17179" y="8711"/>
                </a:lnTo>
                <a:lnTo>
                  <a:pt x="17471" y="8784"/>
                </a:lnTo>
                <a:lnTo>
                  <a:pt x="17812" y="8930"/>
                </a:lnTo>
                <a:lnTo>
                  <a:pt x="18128" y="9076"/>
                </a:lnTo>
                <a:lnTo>
                  <a:pt x="18420" y="9271"/>
                </a:lnTo>
                <a:lnTo>
                  <a:pt x="18712" y="9466"/>
                </a:lnTo>
                <a:lnTo>
                  <a:pt x="18420" y="9295"/>
                </a:lnTo>
                <a:lnTo>
                  <a:pt x="18250" y="9198"/>
                </a:lnTo>
                <a:lnTo>
                  <a:pt x="18055" y="9101"/>
                </a:lnTo>
                <a:lnTo>
                  <a:pt x="17690" y="9003"/>
                </a:lnTo>
                <a:lnTo>
                  <a:pt x="17276" y="8930"/>
                </a:lnTo>
                <a:lnTo>
                  <a:pt x="16887" y="8906"/>
                </a:lnTo>
                <a:lnTo>
                  <a:pt x="16473" y="8930"/>
                </a:lnTo>
                <a:lnTo>
                  <a:pt x="16084" y="8979"/>
                </a:lnTo>
                <a:lnTo>
                  <a:pt x="15695" y="9101"/>
                </a:lnTo>
                <a:lnTo>
                  <a:pt x="15330" y="9247"/>
                </a:lnTo>
                <a:lnTo>
                  <a:pt x="15160" y="9344"/>
                </a:lnTo>
                <a:lnTo>
                  <a:pt x="14941" y="9441"/>
                </a:lnTo>
                <a:lnTo>
                  <a:pt x="14746" y="9587"/>
                </a:lnTo>
                <a:lnTo>
                  <a:pt x="14551" y="9758"/>
                </a:lnTo>
                <a:lnTo>
                  <a:pt x="14478" y="9198"/>
                </a:lnTo>
                <a:lnTo>
                  <a:pt x="14381" y="8638"/>
                </a:lnTo>
                <a:lnTo>
                  <a:pt x="14259" y="8103"/>
                </a:lnTo>
                <a:lnTo>
                  <a:pt x="14113" y="7568"/>
                </a:lnTo>
                <a:lnTo>
                  <a:pt x="13943" y="7033"/>
                </a:lnTo>
                <a:lnTo>
                  <a:pt x="13748" y="6497"/>
                </a:lnTo>
                <a:lnTo>
                  <a:pt x="13529" y="5986"/>
                </a:lnTo>
                <a:lnTo>
                  <a:pt x="13286" y="5500"/>
                </a:lnTo>
                <a:lnTo>
                  <a:pt x="12799" y="4526"/>
                </a:lnTo>
                <a:lnTo>
                  <a:pt x="12532" y="4040"/>
                </a:lnTo>
                <a:lnTo>
                  <a:pt x="12264" y="3577"/>
                </a:lnTo>
                <a:lnTo>
                  <a:pt x="12045" y="3237"/>
                </a:lnTo>
                <a:lnTo>
                  <a:pt x="11802" y="2896"/>
                </a:lnTo>
                <a:lnTo>
                  <a:pt x="11656" y="2726"/>
                </a:lnTo>
                <a:lnTo>
                  <a:pt x="11485" y="2580"/>
                </a:lnTo>
                <a:lnTo>
                  <a:pt x="11339" y="2482"/>
                </a:lnTo>
                <a:lnTo>
                  <a:pt x="11145" y="2385"/>
                </a:lnTo>
                <a:lnTo>
                  <a:pt x="11072" y="2385"/>
                </a:lnTo>
                <a:lnTo>
                  <a:pt x="11047" y="2434"/>
                </a:lnTo>
                <a:lnTo>
                  <a:pt x="11023" y="2482"/>
                </a:lnTo>
                <a:lnTo>
                  <a:pt x="11047" y="2555"/>
                </a:lnTo>
                <a:lnTo>
                  <a:pt x="11339" y="2896"/>
                </a:lnTo>
                <a:lnTo>
                  <a:pt x="11631" y="3285"/>
                </a:lnTo>
                <a:lnTo>
                  <a:pt x="11875" y="3650"/>
                </a:lnTo>
                <a:lnTo>
                  <a:pt x="12118" y="4040"/>
                </a:lnTo>
                <a:lnTo>
                  <a:pt x="12556" y="4843"/>
                </a:lnTo>
                <a:lnTo>
                  <a:pt x="12970" y="5670"/>
                </a:lnTo>
                <a:lnTo>
                  <a:pt x="13189" y="6157"/>
                </a:lnTo>
                <a:lnTo>
                  <a:pt x="13383" y="6643"/>
                </a:lnTo>
                <a:lnTo>
                  <a:pt x="13578" y="7154"/>
                </a:lnTo>
                <a:lnTo>
                  <a:pt x="13724" y="7665"/>
                </a:lnTo>
                <a:lnTo>
                  <a:pt x="13870" y="8176"/>
                </a:lnTo>
                <a:lnTo>
                  <a:pt x="13992" y="8687"/>
                </a:lnTo>
                <a:lnTo>
                  <a:pt x="14089" y="9222"/>
                </a:lnTo>
                <a:lnTo>
                  <a:pt x="14138" y="9733"/>
                </a:lnTo>
                <a:lnTo>
                  <a:pt x="13967" y="9563"/>
                </a:lnTo>
                <a:lnTo>
                  <a:pt x="13773" y="9393"/>
                </a:lnTo>
                <a:lnTo>
                  <a:pt x="13578" y="9222"/>
                </a:lnTo>
                <a:lnTo>
                  <a:pt x="13383" y="9101"/>
                </a:lnTo>
                <a:lnTo>
                  <a:pt x="13213" y="9003"/>
                </a:lnTo>
                <a:lnTo>
                  <a:pt x="13043" y="8930"/>
                </a:lnTo>
                <a:lnTo>
                  <a:pt x="12702" y="8833"/>
                </a:lnTo>
                <a:lnTo>
                  <a:pt x="12337" y="8784"/>
                </a:lnTo>
                <a:lnTo>
                  <a:pt x="11972" y="8760"/>
                </a:lnTo>
                <a:lnTo>
                  <a:pt x="11631" y="8760"/>
                </a:lnTo>
                <a:lnTo>
                  <a:pt x="11315" y="8833"/>
                </a:lnTo>
                <a:lnTo>
                  <a:pt x="10999" y="8930"/>
                </a:lnTo>
                <a:lnTo>
                  <a:pt x="10682" y="9052"/>
                </a:lnTo>
                <a:lnTo>
                  <a:pt x="10390" y="9222"/>
                </a:lnTo>
                <a:lnTo>
                  <a:pt x="10220" y="9295"/>
                </a:lnTo>
                <a:lnTo>
                  <a:pt x="10074" y="9417"/>
                </a:lnTo>
                <a:lnTo>
                  <a:pt x="10123" y="9271"/>
                </a:lnTo>
                <a:lnTo>
                  <a:pt x="10171" y="9125"/>
                </a:lnTo>
                <a:lnTo>
                  <a:pt x="10220" y="8833"/>
                </a:lnTo>
                <a:lnTo>
                  <a:pt x="10244" y="8225"/>
                </a:lnTo>
                <a:lnTo>
                  <a:pt x="10269" y="7738"/>
                </a:lnTo>
                <a:lnTo>
                  <a:pt x="10269" y="7227"/>
                </a:lnTo>
                <a:lnTo>
                  <a:pt x="10244" y="6230"/>
                </a:lnTo>
                <a:lnTo>
                  <a:pt x="10171" y="4186"/>
                </a:lnTo>
                <a:lnTo>
                  <a:pt x="10171" y="3772"/>
                </a:lnTo>
                <a:lnTo>
                  <a:pt x="10171" y="3310"/>
                </a:lnTo>
                <a:lnTo>
                  <a:pt x="10147" y="2872"/>
                </a:lnTo>
                <a:lnTo>
                  <a:pt x="10123" y="2653"/>
                </a:lnTo>
                <a:lnTo>
                  <a:pt x="10074" y="2458"/>
                </a:lnTo>
                <a:lnTo>
                  <a:pt x="10050" y="2409"/>
                </a:lnTo>
                <a:lnTo>
                  <a:pt x="10025" y="2385"/>
                </a:lnTo>
                <a:lnTo>
                  <a:pt x="9952" y="2361"/>
                </a:lnTo>
                <a:lnTo>
                  <a:pt x="9879" y="2385"/>
                </a:lnTo>
                <a:lnTo>
                  <a:pt x="9831" y="2458"/>
                </a:lnTo>
                <a:lnTo>
                  <a:pt x="9782" y="2628"/>
                </a:lnTo>
                <a:lnTo>
                  <a:pt x="9733" y="2823"/>
                </a:lnTo>
                <a:lnTo>
                  <a:pt x="9709" y="3042"/>
                </a:lnTo>
                <a:lnTo>
                  <a:pt x="9685" y="3237"/>
                </a:lnTo>
                <a:lnTo>
                  <a:pt x="9685" y="3650"/>
                </a:lnTo>
                <a:lnTo>
                  <a:pt x="9685" y="4040"/>
                </a:lnTo>
                <a:lnTo>
                  <a:pt x="9709" y="4989"/>
                </a:lnTo>
                <a:lnTo>
                  <a:pt x="9758" y="5913"/>
                </a:lnTo>
                <a:lnTo>
                  <a:pt x="9782" y="6862"/>
                </a:lnTo>
                <a:lnTo>
                  <a:pt x="9782" y="7787"/>
                </a:lnTo>
                <a:lnTo>
                  <a:pt x="9733" y="8638"/>
                </a:lnTo>
                <a:lnTo>
                  <a:pt x="9685" y="8930"/>
                </a:lnTo>
                <a:lnTo>
                  <a:pt x="9660" y="9198"/>
                </a:lnTo>
                <a:lnTo>
                  <a:pt x="9441" y="9052"/>
                </a:lnTo>
                <a:lnTo>
                  <a:pt x="9222" y="8930"/>
                </a:lnTo>
                <a:lnTo>
                  <a:pt x="8979" y="8833"/>
                </a:lnTo>
                <a:lnTo>
                  <a:pt x="8711" y="8760"/>
                </a:lnTo>
                <a:lnTo>
                  <a:pt x="8444" y="8711"/>
                </a:lnTo>
                <a:lnTo>
                  <a:pt x="7690" y="8711"/>
                </a:lnTo>
                <a:lnTo>
                  <a:pt x="7325" y="8784"/>
                </a:lnTo>
                <a:lnTo>
                  <a:pt x="6960" y="8882"/>
                </a:lnTo>
                <a:lnTo>
                  <a:pt x="6619" y="8979"/>
                </a:lnTo>
                <a:lnTo>
                  <a:pt x="6278" y="9125"/>
                </a:lnTo>
                <a:lnTo>
                  <a:pt x="5913" y="9295"/>
                </a:lnTo>
                <a:lnTo>
                  <a:pt x="5548" y="9514"/>
                </a:lnTo>
                <a:lnTo>
                  <a:pt x="5548" y="9393"/>
                </a:lnTo>
                <a:lnTo>
                  <a:pt x="5548" y="9295"/>
                </a:lnTo>
                <a:lnTo>
                  <a:pt x="5646" y="8760"/>
                </a:lnTo>
                <a:lnTo>
                  <a:pt x="5792" y="8249"/>
                </a:lnTo>
                <a:lnTo>
                  <a:pt x="5938" y="7763"/>
                </a:lnTo>
                <a:lnTo>
                  <a:pt x="6132" y="7252"/>
                </a:lnTo>
                <a:lnTo>
                  <a:pt x="6400" y="6473"/>
                </a:lnTo>
                <a:lnTo>
                  <a:pt x="6570" y="6084"/>
                </a:lnTo>
                <a:lnTo>
                  <a:pt x="6741" y="5719"/>
                </a:lnTo>
                <a:lnTo>
                  <a:pt x="7227" y="4867"/>
                </a:lnTo>
                <a:lnTo>
                  <a:pt x="7738" y="4015"/>
                </a:lnTo>
                <a:lnTo>
                  <a:pt x="8249" y="3212"/>
                </a:lnTo>
                <a:lnTo>
                  <a:pt x="8492" y="2799"/>
                </a:lnTo>
                <a:lnTo>
                  <a:pt x="8590" y="2580"/>
                </a:lnTo>
                <a:lnTo>
                  <a:pt x="8687" y="2361"/>
                </a:lnTo>
                <a:lnTo>
                  <a:pt x="8663" y="2312"/>
                </a:lnTo>
                <a:lnTo>
                  <a:pt x="8638" y="2263"/>
                </a:lnTo>
                <a:lnTo>
                  <a:pt x="8590" y="2239"/>
                </a:lnTo>
                <a:lnTo>
                  <a:pt x="8517" y="2263"/>
                </a:lnTo>
                <a:lnTo>
                  <a:pt x="8371" y="2434"/>
                </a:lnTo>
                <a:lnTo>
                  <a:pt x="8225" y="2580"/>
                </a:lnTo>
                <a:lnTo>
                  <a:pt x="7933" y="2920"/>
                </a:lnTo>
                <a:lnTo>
                  <a:pt x="7690" y="3285"/>
                </a:lnTo>
                <a:lnTo>
                  <a:pt x="7422" y="3650"/>
                </a:lnTo>
                <a:lnTo>
                  <a:pt x="7154" y="4064"/>
                </a:lnTo>
                <a:lnTo>
                  <a:pt x="6911" y="4478"/>
                </a:lnTo>
                <a:lnTo>
                  <a:pt x="6424" y="5329"/>
                </a:lnTo>
                <a:lnTo>
                  <a:pt x="6230" y="5694"/>
                </a:lnTo>
                <a:lnTo>
                  <a:pt x="6059" y="6084"/>
                </a:lnTo>
                <a:lnTo>
                  <a:pt x="5767" y="6838"/>
                </a:lnTo>
                <a:lnTo>
                  <a:pt x="5621" y="7227"/>
                </a:lnTo>
                <a:lnTo>
                  <a:pt x="5402" y="7933"/>
                </a:lnTo>
                <a:lnTo>
                  <a:pt x="5281" y="8346"/>
                </a:lnTo>
                <a:lnTo>
                  <a:pt x="5159" y="8784"/>
                </a:lnTo>
                <a:lnTo>
                  <a:pt x="5086" y="9174"/>
                </a:lnTo>
                <a:lnTo>
                  <a:pt x="5062" y="9514"/>
                </a:lnTo>
                <a:lnTo>
                  <a:pt x="4916" y="9393"/>
                </a:lnTo>
                <a:lnTo>
                  <a:pt x="4770" y="9295"/>
                </a:lnTo>
                <a:lnTo>
                  <a:pt x="4478" y="9101"/>
                </a:lnTo>
                <a:lnTo>
                  <a:pt x="4283" y="9003"/>
                </a:lnTo>
                <a:lnTo>
                  <a:pt x="4088" y="8930"/>
                </a:lnTo>
                <a:lnTo>
                  <a:pt x="3869" y="8857"/>
                </a:lnTo>
                <a:lnTo>
                  <a:pt x="3650" y="8809"/>
                </a:lnTo>
                <a:lnTo>
                  <a:pt x="3212" y="8760"/>
                </a:lnTo>
                <a:lnTo>
                  <a:pt x="2774" y="8736"/>
                </a:lnTo>
                <a:lnTo>
                  <a:pt x="2507" y="8760"/>
                </a:lnTo>
                <a:lnTo>
                  <a:pt x="2215" y="8784"/>
                </a:lnTo>
                <a:lnTo>
                  <a:pt x="1874" y="8857"/>
                </a:lnTo>
                <a:lnTo>
                  <a:pt x="1558" y="8930"/>
                </a:lnTo>
                <a:lnTo>
                  <a:pt x="1241" y="9052"/>
                </a:lnTo>
                <a:lnTo>
                  <a:pt x="949" y="9198"/>
                </a:lnTo>
                <a:lnTo>
                  <a:pt x="682" y="9393"/>
                </a:lnTo>
                <a:lnTo>
                  <a:pt x="463" y="9612"/>
                </a:lnTo>
                <a:lnTo>
                  <a:pt x="584" y="9198"/>
                </a:lnTo>
                <a:lnTo>
                  <a:pt x="682" y="8809"/>
                </a:lnTo>
                <a:lnTo>
                  <a:pt x="803" y="8322"/>
                </a:lnTo>
                <a:lnTo>
                  <a:pt x="925" y="7836"/>
                </a:lnTo>
                <a:lnTo>
                  <a:pt x="1095" y="7373"/>
                </a:lnTo>
                <a:lnTo>
                  <a:pt x="1266" y="6911"/>
                </a:lnTo>
                <a:lnTo>
                  <a:pt x="1460" y="6497"/>
                </a:lnTo>
                <a:lnTo>
                  <a:pt x="1679" y="6108"/>
                </a:lnTo>
                <a:lnTo>
                  <a:pt x="1923" y="5719"/>
                </a:lnTo>
                <a:lnTo>
                  <a:pt x="2166" y="5329"/>
                </a:lnTo>
                <a:lnTo>
                  <a:pt x="2458" y="4964"/>
                </a:lnTo>
                <a:lnTo>
                  <a:pt x="2726" y="4624"/>
                </a:lnTo>
                <a:lnTo>
                  <a:pt x="3042" y="4283"/>
                </a:lnTo>
                <a:lnTo>
                  <a:pt x="3334" y="3942"/>
                </a:lnTo>
                <a:lnTo>
                  <a:pt x="3675" y="3626"/>
                </a:lnTo>
                <a:lnTo>
                  <a:pt x="4015" y="3358"/>
                </a:lnTo>
                <a:lnTo>
                  <a:pt x="4356" y="3091"/>
                </a:lnTo>
                <a:lnTo>
                  <a:pt x="4721" y="2847"/>
                </a:lnTo>
                <a:lnTo>
                  <a:pt x="5110" y="2604"/>
                </a:lnTo>
                <a:lnTo>
                  <a:pt x="5500" y="2409"/>
                </a:lnTo>
                <a:lnTo>
                  <a:pt x="5889" y="2239"/>
                </a:lnTo>
                <a:lnTo>
                  <a:pt x="6303" y="2069"/>
                </a:lnTo>
                <a:lnTo>
                  <a:pt x="6716" y="1947"/>
                </a:lnTo>
                <a:lnTo>
                  <a:pt x="7130" y="1825"/>
                </a:lnTo>
                <a:lnTo>
                  <a:pt x="7568" y="1704"/>
                </a:lnTo>
                <a:lnTo>
                  <a:pt x="8006" y="1631"/>
                </a:lnTo>
                <a:lnTo>
                  <a:pt x="8444" y="1558"/>
                </a:lnTo>
                <a:lnTo>
                  <a:pt x="8882" y="1509"/>
                </a:lnTo>
                <a:lnTo>
                  <a:pt x="9320" y="1485"/>
                </a:lnTo>
                <a:lnTo>
                  <a:pt x="9782" y="1460"/>
                </a:lnTo>
                <a:close/>
                <a:moveTo>
                  <a:pt x="9855" y="1"/>
                </a:moveTo>
                <a:lnTo>
                  <a:pt x="9782" y="49"/>
                </a:lnTo>
                <a:lnTo>
                  <a:pt x="9709" y="146"/>
                </a:lnTo>
                <a:lnTo>
                  <a:pt x="9660" y="292"/>
                </a:lnTo>
                <a:lnTo>
                  <a:pt x="9612" y="438"/>
                </a:lnTo>
                <a:lnTo>
                  <a:pt x="9612" y="560"/>
                </a:lnTo>
                <a:lnTo>
                  <a:pt x="9587" y="779"/>
                </a:lnTo>
                <a:lnTo>
                  <a:pt x="9612" y="998"/>
                </a:lnTo>
                <a:lnTo>
                  <a:pt x="9174" y="1022"/>
                </a:lnTo>
                <a:lnTo>
                  <a:pt x="8760" y="1047"/>
                </a:lnTo>
                <a:lnTo>
                  <a:pt x="8346" y="1095"/>
                </a:lnTo>
                <a:lnTo>
                  <a:pt x="7933" y="1168"/>
                </a:lnTo>
                <a:lnTo>
                  <a:pt x="7519" y="1241"/>
                </a:lnTo>
                <a:lnTo>
                  <a:pt x="7130" y="1339"/>
                </a:lnTo>
                <a:lnTo>
                  <a:pt x="6716" y="1460"/>
                </a:lnTo>
                <a:lnTo>
                  <a:pt x="6327" y="1582"/>
                </a:lnTo>
                <a:lnTo>
                  <a:pt x="5938" y="1728"/>
                </a:lnTo>
                <a:lnTo>
                  <a:pt x="5548" y="1898"/>
                </a:lnTo>
                <a:lnTo>
                  <a:pt x="5183" y="2069"/>
                </a:lnTo>
                <a:lnTo>
                  <a:pt x="4818" y="2263"/>
                </a:lnTo>
                <a:lnTo>
                  <a:pt x="4453" y="2482"/>
                </a:lnTo>
                <a:lnTo>
                  <a:pt x="4113" y="2726"/>
                </a:lnTo>
                <a:lnTo>
                  <a:pt x="3772" y="2969"/>
                </a:lnTo>
                <a:lnTo>
                  <a:pt x="3456" y="3237"/>
                </a:lnTo>
                <a:lnTo>
                  <a:pt x="3115" y="3553"/>
                </a:lnTo>
                <a:lnTo>
                  <a:pt x="2799" y="3869"/>
                </a:lnTo>
                <a:lnTo>
                  <a:pt x="2507" y="4210"/>
                </a:lnTo>
                <a:lnTo>
                  <a:pt x="2215" y="4551"/>
                </a:lnTo>
                <a:lnTo>
                  <a:pt x="1947" y="4916"/>
                </a:lnTo>
                <a:lnTo>
                  <a:pt x="1704" y="5305"/>
                </a:lnTo>
                <a:lnTo>
                  <a:pt x="1217" y="6084"/>
                </a:lnTo>
                <a:lnTo>
                  <a:pt x="998" y="6497"/>
                </a:lnTo>
                <a:lnTo>
                  <a:pt x="803" y="6960"/>
                </a:lnTo>
                <a:lnTo>
                  <a:pt x="633" y="7398"/>
                </a:lnTo>
                <a:lnTo>
                  <a:pt x="487" y="7860"/>
                </a:lnTo>
                <a:lnTo>
                  <a:pt x="244" y="8857"/>
                </a:lnTo>
                <a:lnTo>
                  <a:pt x="122" y="9344"/>
                </a:lnTo>
                <a:lnTo>
                  <a:pt x="25" y="9831"/>
                </a:lnTo>
                <a:lnTo>
                  <a:pt x="1" y="10001"/>
                </a:lnTo>
                <a:lnTo>
                  <a:pt x="25" y="10171"/>
                </a:lnTo>
                <a:lnTo>
                  <a:pt x="49" y="10317"/>
                </a:lnTo>
                <a:lnTo>
                  <a:pt x="122" y="10463"/>
                </a:lnTo>
                <a:lnTo>
                  <a:pt x="171" y="10512"/>
                </a:lnTo>
                <a:lnTo>
                  <a:pt x="219" y="10536"/>
                </a:lnTo>
                <a:lnTo>
                  <a:pt x="268" y="10512"/>
                </a:lnTo>
                <a:lnTo>
                  <a:pt x="317" y="10463"/>
                </a:lnTo>
                <a:lnTo>
                  <a:pt x="365" y="10463"/>
                </a:lnTo>
                <a:lnTo>
                  <a:pt x="390" y="10439"/>
                </a:lnTo>
                <a:lnTo>
                  <a:pt x="609" y="10196"/>
                </a:lnTo>
                <a:lnTo>
                  <a:pt x="803" y="9952"/>
                </a:lnTo>
                <a:lnTo>
                  <a:pt x="1047" y="9758"/>
                </a:lnTo>
                <a:lnTo>
                  <a:pt x="1168" y="9660"/>
                </a:lnTo>
                <a:lnTo>
                  <a:pt x="1314" y="9587"/>
                </a:lnTo>
                <a:lnTo>
                  <a:pt x="1655" y="9417"/>
                </a:lnTo>
                <a:lnTo>
                  <a:pt x="2020" y="9320"/>
                </a:lnTo>
                <a:lnTo>
                  <a:pt x="2409" y="9271"/>
                </a:lnTo>
                <a:lnTo>
                  <a:pt x="2774" y="9247"/>
                </a:lnTo>
                <a:lnTo>
                  <a:pt x="3139" y="9247"/>
                </a:lnTo>
                <a:lnTo>
                  <a:pt x="3480" y="9295"/>
                </a:lnTo>
                <a:lnTo>
                  <a:pt x="3821" y="9393"/>
                </a:lnTo>
                <a:lnTo>
                  <a:pt x="4137" y="9514"/>
                </a:lnTo>
                <a:lnTo>
                  <a:pt x="4405" y="9660"/>
                </a:lnTo>
                <a:lnTo>
                  <a:pt x="4648" y="9855"/>
                </a:lnTo>
                <a:lnTo>
                  <a:pt x="4745" y="9952"/>
                </a:lnTo>
                <a:lnTo>
                  <a:pt x="4818" y="10074"/>
                </a:lnTo>
                <a:lnTo>
                  <a:pt x="4916" y="10196"/>
                </a:lnTo>
                <a:lnTo>
                  <a:pt x="5037" y="10293"/>
                </a:lnTo>
                <a:lnTo>
                  <a:pt x="5110" y="10317"/>
                </a:lnTo>
                <a:lnTo>
                  <a:pt x="5208" y="10293"/>
                </a:lnTo>
                <a:lnTo>
                  <a:pt x="5281" y="10244"/>
                </a:lnTo>
                <a:lnTo>
                  <a:pt x="5329" y="10171"/>
                </a:lnTo>
                <a:lnTo>
                  <a:pt x="5329" y="10147"/>
                </a:lnTo>
                <a:lnTo>
                  <a:pt x="5548" y="10050"/>
                </a:lnTo>
                <a:lnTo>
                  <a:pt x="5767" y="9904"/>
                </a:lnTo>
                <a:lnTo>
                  <a:pt x="5962" y="9782"/>
                </a:lnTo>
                <a:lnTo>
                  <a:pt x="6181" y="9660"/>
                </a:lnTo>
                <a:lnTo>
                  <a:pt x="6473" y="9514"/>
                </a:lnTo>
                <a:lnTo>
                  <a:pt x="6789" y="9393"/>
                </a:lnTo>
                <a:lnTo>
                  <a:pt x="7106" y="9295"/>
                </a:lnTo>
                <a:lnTo>
                  <a:pt x="7422" y="9222"/>
                </a:lnTo>
                <a:lnTo>
                  <a:pt x="7738" y="9149"/>
                </a:lnTo>
                <a:lnTo>
                  <a:pt x="8371" y="9149"/>
                </a:lnTo>
                <a:lnTo>
                  <a:pt x="8687" y="9222"/>
                </a:lnTo>
                <a:lnTo>
                  <a:pt x="8833" y="9271"/>
                </a:lnTo>
                <a:lnTo>
                  <a:pt x="8979" y="9320"/>
                </a:lnTo>
                <a:lnTo>
                  <a:pt x="9101" y="9393"/>
                </a:lnTo>
                <a:lnTo>
                  <a:pt x="9198" y="9490"/>
                </a:lnTo>
                <a:lnTo>
                  <a:pt x="9417" y="9685"/>
                </a:lnTo>
                <a:lnTo>
                  <a:pt x="9587" y="9904"/>
                </a:lnTo>
                <a:lnTo>
                  <a:pt x="9587" y="10317"/>
                </a:lnTo>
                <a:lnTo>
                  <a:pt x="9612" y="10780"/>
                </a:lnTo>
                <a:lnTo>
                  <a:pt x="9636" y="11218"/>
                </a:lnTo>
                <a:lnTo>
                  <a:pt x="9636" y="11631"/>
                </a:lnTo>
                <a:lnTo>
                  <a:pt x="9612" y="12726"/>
                </a:lnTo>
                <a:lnTo>
                  <a:pt x="9587" y="13797"/>
                </a:lnTo>
                <a:lnTo>
                  <a:pt x="9587" y="14649"/>
                </a:lnTo>
                <a:lnTo>
                  <a:pt x="9587" y="15062"/>
                </a:lnTo>
                <a:lnTo>
                  <a:pt x="9587" y="15500"/>
                </a:lnTo>
                <a:lnTo>
                  <a:pt x="9563" y="16352"/>
                </a:lnTo>
                <a:lnTo>
                  <a:pt x="9563" y="16790"/>
                </a:lnTo>
                <a:lnTo>
                  <a:pt x="9612" y="17203"/>
                </a:lnTo>
                <a:lnTo>
                  <a:pt x="9660" y="17495"/>
                </a:lnTo>
                <a:lnTo>
                  <a:pt x="9758" y="17787"/>
                </a:lnTo>
                <a:lnTo>
                  <a:pt x="9879" y="18031"/>
                </a:lnTo>
                <a:lnTo>
                  <a:pt x="10025" y="18250"/>
                </a:lnTo>
                <a:lnTo>
                  <a:pt x="10220" y="18444"/>
                </a:lnTo>
                <a:lnTo>
                  <a:pt x="10439" y="18590"/>
                </a:lnTo>
                <a:lnTo>
                  <a:pt x="10707" y="18712"/>
                </a:lnTo>
                <a:lnTo>
                  <a:pt x="10853" y="18761"/>
                </a:lnTo>
                <a:lnTo>
                  <a:pt x="10999" y="18785"/>
                </a:lnTo>
                <a:lnTo>
                  <a:pt x="11291" y="18785"/>
                </a:lnTo>
                <a:lnTo>
                  <a:pt x="11412" y="18761"/>
                </a:lnTo>
                <a:lnTo>
                  <a:pt x="11534" y="18712"/>
                </a:lnTo>
                <a:lnTo>
                  <a:pt x="11631" y="18663"/>
                </a:lnTo>
                <a:lnTo>
                  <a:pt x="11753" y="18590"/>
                </a:lnTo>
                <a:lnTo>
                  <a:pt x="11948" y="18420"/>
                </a:lnTo>
                <a:lnTo>
                  <a:pt x="12094" y="18225"/>
                </a:lnTo>
                <a:lnTo>
                  <a:pt x="12215" y="18006"/>
                </a:lnTo>
                <a:lnTo>
                  <a:pt x="12313" y="17763"/>
                </a:lnTo>
                <a:lnTo>
                  <a:pt x="12386" y="17495"/>
                </a:lnTo>
                <a:lnTo>
                  <a:pt x="12386" y="17398"/>
                </a:lnTo>
                <a:lnTo>
                  <a:pt x="12361" y="17301"/>
                </a:lnTo>
                <a:lnTo>
                  <a:pt x="12313" y="17228"/>
                </a:lnTo>
                <a:lnTo>
                  <a:pt x="12215" y="17179"/>
                </a:lnTo>
                <a:lnTo>
                  <a:pt x="12142" y="17155"/>
                </a:lnTo>
                <a:lnTo>
                  <a:pt x="12045" y="17155"/>
                </a:lnTo>
                <a:lnTo>
                  <a:pt x="11972" y="17203"/>
                </a:lnTo>
                <a:lnTo>
                  <a:pt x="11899" y="17301"/>
                </a:lnTo>
                <a:lnTo>
                  <a:pt x="11802" y="17520"/>
                </a:lnTo>
                <a:lnTo>
                  <a:pt x="11729" y="17714"/>
                </a:lnTo>
                <a:lnTo>
                  <a:pt x="11704" y="17836"/>
                </a:lnTo>
                <a:lnTo>
                  <a:pt x="11631" y="17933"/>
                </a:lnTo>
                <a:lnTo>
                  <a:pt x="11558" y="18006"/>
                </a:lnTo>
                <a:lnTo>
                  <a:pt x="11461" y="18104"/>
                </a:lnTo>
                <a:lnTo>
                  <a:pt x="11364" y="18152"/>
                </a:lnTo>
                <a:lnTo>
                  <a:pt x="11266" y="18201"/>
                </a:lnTo>
                <a:lnTo>
                  <a:pt x="11145" y="18225"/>
                </a:lnTo>
                <a:lnTo>
                  <a:pt x="11023" y="18225"/>
                </a:lnTo>
                <a:lnTo>
                  <a:pt x="10926" y="18201"/>
                </a:lnTo>
                <a:lnTo>
                  <a:pt x="10804" y="18177"/>
                </a:lnTo>
                <a:lnTo>
                  <a:pt x="10609" y="18079"/>
                </a:lnTo>
                <a:lnTo>
                  <a:pt x="10488" y="17982"/>
                </a:lnTo>
                <a:lnTo>
                  <a:pt x="10366" y="17860"/>
                </a:lnTo>
                <a:lnTo>
                  <a:pt x="10293" y="17739"/>
                </a:lnTo>
                <a:lnTo>
                  <a:pt x="10220" y="17593"/>
                </a:lnTo>
                <a:lnTo>
                  <a:pt x="10171" y="17447"/>
                </a:lnTo>
                <a:lnTo>
                  <a:pt x="10123" y="17301"/>
                </a:lnTo>
                <a:lnTo>
                  <a:pt x="10074" y="16960"/>
                </a:lnTo>
                <a:lnTo>
                  <a:pt x="10074" y="16595"/>
                </a:lnTo>
                <a:lnTo>
                  <a:pt x="10074" y="16254"/>
                </a:lnTo>
                <a:lnTo>
                  <a:pt x="10098" y="15646"/>
                </a:lnTo>
                <a:lnTo>
                  <a:pt x="10123" y="14916"/>
                </a:lnTo>
                <a:lnTo>
                  <a:pt x="10123" y="14186"/>
                </a:lnTo>
                <a:lnTo>
                  <a:pt x="10098" y="13456"/>
                </a:lnTo>
                <a:lnTo>
                  <a:pt x="10123" y="12726"/>
                </a:lnTo>
                <a:lnTo>
                  <a:pt x="10147" y="12069"/>
                </a:lnTo>
                <a:lnTo>
                  <a:pt x="10171" y="11364"/>
                </a:lnTo>
                <a:lnTo>
                  <a:pt x="10171" y="10999"/>
                </a:lnTo>
                <a:lnTo>
                  <a:pt x="10147" y="10658"/>
                </a:lnTo>
                <a:lnTo>
                  <a:pt x="10098" y="10317"/>
                </a:lnTo>
                <a:lnTo>
                  <a:pt x="10001" y="10001"/>
                </a:lnTo>
                <a:lnTo>
                  <a:pt x="10050" y="9928"/>
                </a:lnTo>
                <a:lnTo>
                  <a:pt x="10244" y="9831"/>
                </a:lnTo>
                <a:lnTo>
                  <a:pt x="10415" y="9709"/>
                </a:lnTo>
                <a:lnTo>
                  <a:pt x="10585" y="9587"/>
                </a:lnTo>
                <a:lnTo>
                  <a:pt x="10780" y="9490"/>
                </a:lnTo>
                <a:lnTo>
                  <a:pt x="11096" y="9368"/>
                </a:lnTo>
                <a:lnTo>
                  <a:pt x="11437" y="9271"/>
                </a:lnTo>
                <a:lnTo>
                  <a:pt x="11777" y="9247"/>
                </a:lnTo>
                <a:lnTo>
                  <a:pt x="12142" y="9222"/>
                </a:lnTo>
                <a:lnTo>
                  <a:pt x="12313" y="9247"/>
                </a:lnTo>
                <a:lnTo>
                  <a:pt x="12507" y="9271"/>
                </a:lnTo>
                <a:lnTo>
                  <a:pt x="12702" y="9320"/>
                </a:lnTo>
                <a:lnTo>
                  <a:pt x="12872" y="9393"/>
                </a:lnTo>
                <a:lnTo>
                  <a:pt x="13043" y="9466"/>
                </a:lnTo>
                <a:lnTo>
                  <a:pt x="13213" y="9563"/>
                </a:lnTo>
                <a:lnTo>
                  <a:pt x="13383" y="9660"/>
                </a:lnTo>
                <a:lnTo>
                  <a:pt x="13529" y="9782"/>
                </a:lnTo>
                <a:lnTo>
                  <a:pt x="13919" y="10147"/>
                </a:lnTo>
                <a:lnTo>
                  <a:pt x="14113" y="10293"/>
                </a:lnTo>
                <a:lnTo>
                  <a:pt x="14235" y="10342"/>
                </a:lnTo>
                <a:lnTo>
                  <a:pt x="14357" y="10390"/>
                </a:lnTo>
                <a:lnTo>
                  <a:pt x="14478" y="10415"/>
                </a:lnTo>
                <a:lnTo>
                  <a:pt x="14576" y="10366"/>
                </a:lnTo>
                <a:lnTo>
                  <a:pt x="14624" y="10293"/>
                </a:lnTo>
                <a:lnTo>
                  <a:pt x="14649" y="10196"/>
                </a:lnTo>
                <a:lnTo>
                  <a:pt x="14892" y="10001"/>
                </a:lnTo>
                <a:lnTo>
                  <a:pt x="15038" y="9904"/>
                </a:lnTo>
                <a:lnTo>
                  <a:pt x="15184" y="9806"/>
                </a:lnTo>
                <a:lnTo>
                  <a:pt x="15500" y="9660"/>
                </a:lnTo>
                <a:lnTo>
                  <a:pt x="15841" y="9539"/>
                </a:lnTo>
                <a:lnTo>
                  <a:pt x="16181" y="9466"/>
                </a:lnTo>
                <a:lnTo>
                  <a:pt x="16522" y="9417"/>
                </a:lnTo>
                <a:lnTo>
                  <a:pt x="16887" y="9393"/>
                </a:lnTo>
                <a:lnTo>
                  <a:pt x="17252" y="9417"/>
                </a:lnTo>
                <a:lnTo>
                  <a:pt x="17617" y="9490"/>
                </a:lnTo>
                <a:lnTo>
                  <a:pt x="17958" y="9612"/>
                </a:lnTo>
                <a:lnTo>
                  <a:pt x="18298" y="9782"/>
                </a:lnTo>
                <a:lnTo>
                  <a:pt x="18493" y="9928"/>
                </a:lnTo>
                <a:lnTo>
                  <a:pt x="18688" y="10098"/>
                </a:lnTo>
                <a:lnTo>
                  <a:pt x="18907" y="10293"/>
                </a:lnTo>
                <a:lnTo>
                  <a:pt x="19004" y="10366"/>
                </a:lnTo>
                <a:lnTo>
                  <a:pt x="19126" y="10415"/>
                </a:lnTo>
                <a:lnTo>
                  <a:pt x="19150" y="10536"/>
                </a:lnTo>
                <a:lnTo>
                  <a:pt x="19174" y="10634"/>
                </a:lnTo>
                <a:lnTo>
                  <a:pt x="19247" y="10682"/>
                </a:lnTo>
                <a:lnTo>
                  <a:pt x="19320" y="10707"/>
                </a:lnTo>
                <a:lnTo>
                  <a:pt x="19418" y="10707"/>
                </a:lnTo>
                <a:lnTo>
                  <a:pt x="19515" y="10682"/>
                </a:lnTo>
                <a:lnTo>
                  <a:pt x="19588" y="10634"/>
                </a:lnTo>
                <a:lnTo>
                  <a:pt x="19637" y="10561"/>
                </a:lnTo>
                <a:lnTo>
                  <a:pt x="19661" y="10463"/>
                </a:lnTo>
                <a:lnTo>
                  <a:pt x="19588" y="9977"/>
                </a:lnTo>
                <a:lnTo>
                  <a:pt x="19515" y="9490"/>
                </a:lnTo>
                <a:lnTo>
                  <a:pt x="19418" y="9028"/>
                </a:lnTo>
                <a:lnTo>
                  <a:pt x="19320" y="8541"/>
                </a:lnTo>
                <a:lnTo>
                  <a:pt x="19199" y="8055"/>
                </a:lnTo>
                <a:lnTo>
                  <a:pt x="19053" y="7592"/>
                </a:lnTo>
                <a:lnTo>
                  <a:pt x="18882" y="7106"/>
                </a:lnTo>
                <a:lnTo>
                  <a:pt x="18712" y="6668"/>
                </a:lnTo>
                <a:lnTo>
                  <a:pt x="18493" y="6205"/>
                </a:lnTo>
                <a:lnTo>
                  <a:pt x="18274" y="5767"/>
                </a:lnTo>
                <a:lnTo>
                  <a:pt x="18031" y="5354"/>
                </a:lnTo>
                <a:lnTo>
                  <a:pt x="17763" y="4940"/>
                </a:lnTo>
                <a:lnTo>
                  <a:pt x="17447" y="4575"/>
                </a:lnTo>
                <a:lnTo>
                  <a:pt x="17130" y="4210"/>
                </a:lnTo>
                <a:lnTo>
                  <a:pt x="16790" y="3869"/>
                </a:lnTo>
                <a:lnTo>
                  <a:pt x="16400" y="3529"/>
                </a:lnTo>
                <a:lnTo>
                  <a:pt x="15987" y="3212"/>
                </a:lnTo>
                <a:lnTo>
                  <a:pt x="15865" y="3139"/>
                </a:lnTo>
                <a:lnTo>
                  <a:pt x="15281" y="2774"/>
                </a:lnTo>
                <a:lnTo>
                  <a:pt x="14673" y="2409"/>
                </a:lnTo>
                <a:lnTo>
                  <a:pt x="14065" y="2093"/>
                </a:lnTo>
                <a:lnTo>
                  <a:pt x="13456" y="1777"/>
                </a:lnTo>
                <a:lnTo>
                  <a:pt x="13043" y="1582"/>
                </a:lnTo>
                <a:lnTo>
                  <a:pt x="12629" y="1436"/>
                </a:lnTo>
                <a:lnTo>
                  <a:pt x="12580" y="1387"/>
                </a:lnTo>
                <a:lnTo>
                  <a:pt x="12532" y="1363"/>
                </a:lnTo>
                <a:lnTo>
                  <a:pt x="12483" y="1363"/>
                </a:lnTo>
                <a:lnTo>
                  <a:pt x="11899" y="1217"/>
                </a:lnTo>
                <a:lnTo>
                  <a:pt x="11315" y="1095"/>
                </a:lnTo>
                <a:lnTo>
                  <a:pt x="10707" y="1022"/>
                </a:lnTo>
                <a:lnTo>
                  <a:pt x="10074" y="998"/>
                </a:lnTo>
                <a:lnTo>
                  <a:pt x="10025" y="657"/>
                </a:lnTo>
                <a:lnTo>
                  <a:pt x="10050" y="438"/>
                </a:lnTo>
                <a:lnTo>
                  <a:pt x="10098" y="219"/>
                </a:lnTo>
                <a:lnTo>
                  <a:pt x="10098" y="146"/>
                </a:lnTo>
                <a:lnTo>
                  <a:pt x="10074" y="98"/>
                </a:lnTo>
                <a:lnTo>
                  <a:pt x="10050" y="49"/>
                </a:lnTo>
                <a:lnTo>
                  <a:pt x="10001" y="25"/>
                </a:lnTo>
                <a:lnTo>
                  <a:pt x="9952"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6" name="Google Shape;1026;p48"/>
          <p:cNvSpPr/>
          <p:nvPr/>
        </p:nvSpPr>
        <p:spPr>
          <a:xfrm>
            <a:off x="252963" y="1538097"/>
            <a:ext cx="421211" cy="298889"/>
          </a:xfrm>
          <a:custGeom>
            <a:avLst/>
            <a:gdLst/>
            <a:ahLst/>
            <a:cxnLst/>
            <a:rect l="l" t="t" r="r" b="b"/>
            <a:pathLst>
              <a:path w="19273" h="13676" extrusionOk="0">
                <a:moveTo>
                  <a:pt x="5354" y="536"/>
                </a:moveTo>
                <a:lnTo>
                  <a:pt x="6717" y="560"/>
                </a:lnTo>
                <a:lnTo>
                  <a:pt x="8079" y="633"/>
                </a:lnTo>
                <a:lnTo>
                  <a:pt x="10805" y="779"/>
                </a:lnTo>
                <a:lnTo>
                  <a:pt x="12143" y="804"/>
                </a:lnTo>
                <a:lnTo>
                  <a:pt x="13481" y="804"/>
                </a:lnTo>
                <a:lnTo>
                  <a:pt x="14795" y="779"/>
                </a:lnTo>
                <a:lnTo>
                  <a:pt x="16133" y="706"/>
                </a:lnTo>
                <a:lnTo>
                  <a:pt x="16571" y="706"/>
                </a:lnTo>
                <a:lnTo>
                  <a:pt x="16985" y="731"/>
                </a:lnTo>
                <a:lnTo>
                  <a:pt x="17861" y="804"/>
                </a:lnTo>
                <a:lnTo>
                  <a:pt x="18275" y="828"/>
                </a:lnTo>
                <a:lnTo>
                  <a:pt x="18494" y="852"/>
                </a:lnTo>
                <a:lnTo>
                  <a:pt x="18713" y="828"/>
                </a:lnTo>
                <a:lnTo>
                  <a:pt x="18713" y="828"/>
                </a:lnTo>
                <a:lnTo>
                  <a:pt x="18664" y="1096"/>
                </a:lnTo>
                <a:lnTo>
                  <a:pt x="18640" y="1363"/>
                </a:lnTo>
                <a:lnTo>
                  <a:pt x="18615" y="1534"/>
                </a:lnTo>
                <a:lnTo>
                  <a:pt x="18421" y="1461"/>
                </a:lnTo>
                <a:lnTo>
                  <a:pt x="18226" y="1363"/>
                </a:lnTo>
                <a:lnTo>
                  <a:pt x="17788" y="1144"/>
                </a:lnTo>
                <a:lnTo>
                  <a:pt x="17545" y="1047"/>
                </a:lnTo>
                <a:lnTo>
                  <a:pt x="17447" y="1023"/>
                </a:lnTo>
                <a:lnTo>
                  <a:pt x="17326" y="998"/>
                </a:lnTo>
                <a:lnTo>
                  <a:pt x="17277" y="1023"/>
                </a:lnTo>
                <a:lnTo>
                  <a:pt x="17253" y="1047"/>
                </a:lnTo>
                <a:lnTo>
                  <a:pt x="17228" y="1096"/>
                </a:lnTo>
                <a:lnTo>
                  <a:pt x="17253" y="1144"/>
                </a:lnTo>
                <a:lnTo>
                  <a:pt x="17326" y="1242"/>
                </a:lnTo>
                <a:lnTo>
                  <a:pt x="17399" y="1339"/>
                </a:lnTo>
                <a:lnTo>
                  <a:pt x="17642" y="1509"/>
                </a:lnTo>
                <a:lnTo>
                  <a:pt x="17885" y="1655"/>
                </a:lnTo>
                <a:lnTo>
                  <a:pt x="18104" y="1777"/>
                </a:lnTo>
                <a:lnTo>
                  <a:pt x="18445" y="1947"/>
                </a:lnTo>
                <a:lnTo>
                  <a:pt x="18153" y="2191"/>
                </a:lnTo>
                <a:lnTo>
                  <a:pt x="17788" y="2045"/>
                </a:lnTo>
                <a:lnTo>
                  <a:pt x="17423" y="1874"/>
                </a:lnTo>
                <a:lnTo>
                  <a:pt x="17107" y="1728"/>
                </a:lnTo>
                <a:lnTo>
                  <a:pt x="16912" y="1680"/>
                </a:lnTo>
                <a:lnTo>
                  <a:pt x="16742" y="1655"/>
                </a:lnTo>
                <a:lnTo>
                  <a:pt x="16669" y="1704"/>
                </a:lnTo>
                <a:lnTo>
                  <a:pt x="16620" y="1753"/>
                </a:lnTo>
                <a:lnTo>
                  <a:pt x="16620" y="1826"/>
                </a:lnTo>
                <a:lnTo>
                  <a:pt x="16693" y="1899"/>
                </a:lnTo>
                <a:lnTo>
                  <a:pt x="16985" y="2093"/>
                </a:lnTo>
                <a:lnTo>
                  <a:pt x="17301" y="2264"/>
                </a:lnTo>
                <a:lnTo>
                  <a:pt x="17520" y="2361"/>
                </a:lnTo>
                <a:lnTo>
                  <a:pt x="17739" y="2458"/>
                </a:lnTo>
                <a:lnTo>
                  <a:pt x="17618" y="2531"/>
                </a:lnTo>
                <a:lnTo>
                  <a:pt x="17545" y="2580"/>
                </a:lnTo>
                <a:lnTo>
                  <a:pt x="17253" y="2507"/>
                </a:lnTo>
                <a:lnTo>
                  <a:pt x="16961" y="2434"/>
                </a:lnTo>
                <a:lnTo>
                  <a:pt x="16450" y="2288"/>
                </a:lnTo>
                <a:lnTo>
                  <a:pt x="16182" y="2215"/>
                </a:lnTo>
                <a:lnTo>
                  <a:pt x="15890" y="2215"/>
                </a:lnTo>
                <a:lnTo>
                  <a:pt x="15866" y="2239"/>
                </a:lnTo>
                <a:lnTo>
                  <a:pt x="15866" y="2264"/>
                </a:lnTo>
                <a:lnTo>
                  <a:pt x="15866" y="2312"/>
                </a:lnTo>
                <a:lnTo>
                  <a:pt x="16060" y="2458"/>
                </a:lnTo>
                <a:lnTo>
                  <a:pt x="16279" y="2556"/>
                </a:lnTo>
                <a:lnTo>
                  <a:pt x="16498" y="2653"/>
                </a:lnTo>
                <a:lnTo>
                  <a:pt x="16742" y="2750"/>
                </a:lnTo>
                <a:lnTo>
                  <a:pt x="17034" y="2847"/>
                </a:lnTo>
                <a:lnTo>
                  <a:pt x="16717" y="3042"/>
                </a:lnTo>
                <a:lnTo>
                  <a:pt x="16425" y="3212"/>
                </a:lnTo>
                <a:lnTo>
                  <a:pt x="16109" y="3139"/>
                </a:lnTo>
                <a:lnTo>
                  <a:pt x="15793" y="3042"/>
                </a:lnTo>
                <a:lnTo>
                  <a:pt x="15647" y="2969"/>
                </a:lnTo>
                <a:lnTo>
                  <a:pt x="15501" y="2896"/>
                </a:lnTo>
                <a:lnTo>
                  <a:pt x="15330" y="2823"/>
                </a:lnTo>
                <a:lnTo>
                  <a:pt x="15184" y="2799"/>
                </a:lnTo>
                <a:lnTo>
                  <a:pt x="15136" y="2823"/>
                </a:lnTo>
                <a:lnTo>
                  <a:pt x="15136" y="2872"/>
                </a:lnTo>
                <a:lnTo>
                  <a:pt x="15160" y="2945"/>
                </a:lnTo>
                <a:lnTo>
                  <a:pt x="15209" y="2993"/>
                </a:lnTo>
                <a:lnTo>
                  <a:pt x="15306" y="3115"/>
                </a:lnTo>
                <a:lnTo>
                  <a:pt x="15452" y="3212"/>
                </a:lnTo>
                <a:lnTo>
                  <a:pt x="15598" y="3310"/>
                </a:lnTo>
                <a:lnTo>
                  <a:pt x="15793" y="3407"/>
                </a:lnTo>
                <a:lnTo>
                  <a:pt x="16012" y="3480"/>
                </a:lnTo>
                <a:lnTo>
                  <a:pt x="15720" y="3699"/>
                </a:lnTo>
                <a:lnTo>
                  <a:pt x="15379" y="3504"/>
                </a:lnTo>
                <a:lnTo>
                  <a:pt x="15014" y="3334"/>
                </a:lnTo>
                <a:lnTo>
                  <a:pt x="14819" y="3237"/>
                </a:lnTo>
                <a:lnTo>
                  <a:pt x="14625" y="3188"/>
                </a:lnTo>
                <a:lnTo>
                  <a:pt x="14552" y="3188"/>
                </a:lnTo>
                <a:lnTo>
                  <a:pt x="14479" y="3212"/>
                </a:lnTo>
                <a:lnTo>
                  <a:pt x="14357" y="3261"/>
                </a:lnTo>
                <a:lnTo>
                  <a:pt x="14333" y="3285"/>
                </a:lnTo>
                <a:lnTo>
                  <a:pt x="14333" y="3310"/>
                </a:lnTo>
                <a:lnTo>
                  <a:pt x="14454" y="3383"/>
                </a:lnTo>
                <a:lnTo>
                  <a:pt x="14552" y="3456"/>
                </a:lnTo>
                <a:lnTo>
                  <a:pt x="14990" y="3723"/>
                </a:lnTo>
                <a:lnTo>
                  <a:pt x="15379" y="3942"/>
                </a:lnTo>
                <a:lnTo>
                  <a:pt x="15038" y="4234"/>
                </a:lnTo>
                <a:lnTo>
                  <a:pt x="14698" y="4137"/>
                </a:lnTo>
                <a:lnTo>
                  <a:pt x="14357" y="3991"/>
                </a:lnTo>
                <a:lnTo>
                  <a:pt x="14138" y="3894"/>
                </a:lnTo>
                <a:lnTo>
                  <a:pt x="13943" y="3748"/>
                </a:lnTo>
                <a:lnTo>
                  <a:pt x="13554" y="3456"/>
                </a:lnTo>
                <a:lnTo>
                  <a:pt x="13530" y="3456"/>
                </a:lnTo>
                <a:lnTo>
                  <a:pt x="13505" y="3480"/>
                </a:lnTo>
                <a:lnTo>
                  <a:pt x="13530" y="3602"/>
                </a:lnTo>
                <a:lnTo>
                  <a:pt x="13554" y="3723"/>
                </a:lnTo>
                <a:lnTo>
                  <a:pt x="13627" y="3821"/>
                </a:lnTo>
                <a:lnTo>
                  <a:pt x="13724" y="3918"/>
                </a:lnTo>
                <a:lnTo>
                  <a:pt x="13919" y="4088"/>
                </a:lnTo>
                <a:lnTo>
                  <a:pt x="14114" y="4210"/>
                </a:lnTo>
                <a:lnTo>
                  <a:pt x="14381" y="4356"/>
                </a:lnTo>
                <a:lnTo>
                  <a:pt x="14698" y="4502"/>
                </a:lnTo>
                <a:lnTo>
                  <a:pt x="14479" y="4672"/>
                </a:lnTo>
                <a:lnTo>
                  <a:pt x="14357" y="4624"/>
                </a:lnTo>
                <a:lnTo>
                  <a:pt x="14041" y="4526"/>
                </a:lnTo>
                <a:lnTo>
                  <a:pt x="13749" y="4380"/>
                </a:lnTo>
                <a:lnTo>
                  <a:pt x="13505" y="4259"/>
                </a:lnTo>
                <a:lnTo>
                  <a:pt x="13262" y="4161"/>
                </a:lnTo>
                <a:lnTo>
                  <a:pt x="13019" y="4088"/>
                </a:lnTo>
                <a:lnTo>
                  <a:pt x="12897" y="4064"/>
                </a:lnTo>
                <a:lnTo>
                  <a:pt x="12751" y="4064"/>
                </a:lnTo>
                <a:lnTo>
                  <a:pt x="12727" y="4088"/>
                </a:lnTo>
                <a:lnTo>
                  <a:pt x="12702" y="4113"/>
                </a:lnTo>
                <a:lnTo>
                  <a:pt x="12702" y="4137"/>
                </a:lnTo>
                <a:lnTo>
                  <a:pt x="12727" y="4161"/>
                </a:lnTo>
                <a:lnTo>
                  <a:pt x="13213" y="4478"/>
                </a:lnTo>
                <a:lnTo>
                  <a:pt x="13724" y="4794"/>
                </a:lnTo>
                <a:lnTo>
                  <a:pt x="13919" y="4891"/>
                </a:lnTo>
                <a:lnTo>
                  <a:pt x="14138" y="4964"/>
                </a:lnTo>
                <a:lnTo>
                  <a:pt x="13797" y="5256"/>
                </a:lnTo>
                <a:lnTo>
                  <a:pt x="13554" y="5451"/>
                </a:lnTo>
                <a:lnTo>
                  <a:pt x="13530" y="5402"/>
                </a:lnTo>
                <a:lnTo>
                  <a:pt x="13481" y="5354"/>
                </a:lnTo>
                <a:lnTo>
                  <a:pt x="13067" y="5135"/>
                </a:lnTo>
                <a:lnTo>
                  <a:pt x="12678" y="4891"/>
                </a:lnTo>
                <a:lnTo>
                  <a:pt x="12508" y="4794"/>
                </a:lnTo>
                <a:lnTo>
                  <a:pt x="12337" y="4697"/>
                </a:lnTo>
                <a:lnTo>
                  <a:pt x="12167" y="4624"/>
                </a:lnTo>
                <a:lnTo>
                  <a:pt x="11972" y="4575"/>
                </a:lnTo>
                <a:lnTo>
                  <a:pt x="11948" y="4599"/>
                </a:lnTo>
                <a:lnTo>
                  <a:pt x="11924" y="4624"/>
                </a:lnTo>
                <a:lnTo>
                  <a:pt x="11899" y="4648"/>
                </a:lnTo>
                <a:lnTo>
                  <a:pt x="11924" y="4672"/>
                </a:lnTo>
                <a:lnTo>
                  <a:pt x="12045" y="4843"/>
                </a:lnTo>
                <a:lnTo>
                  <a:pt x="12191" y="4989"/>
                </a:lnTo>
                <a:lnTo>
                  <a:pt x="12532" y="5256"/>
                </a:lnTo>
                <a:lnTo>
                  <a:pt x="12897" y="5500"/>
                </a:lnTo>
                <a:lnTo>
                  <a:pt x="13262" y="5670"/>
                </a:lnTo>
                <a:lnTo>
                  <a:pt x="12921" y="5962"/>
                </a:lnTo>
                <a:lnTo>
                  <a:pt x="12824" y="5840"/>
                </a:lnTo>
                <a:lnTo>
                  <a:pt x="12678" y="5743"/>
                </a:lnTo>
                <a:lnTo>
                  <a:pt x="12362" y="5573"/>
                </a:lnTo>
                <a:lnTo>
                  <a:pt x="11948" y="5329"/>
                </a:lnTo>
                <a:lnTo>
                  <a:pt x="11705" y="5232"/>
                </a:lnTo>
                <a:lnTo>
                  <a:pt x="11486" y="5135"/>
                </a:lnTo>
                <a:lnTo>
                  <a:pt x="11388" y="5135"/>
                </a:lnTo>
                <a:lnTo>
                  <a:pt x="11340" y="5183"/>
                </a:lnTo>
                <a:lnTo>
                  <a:pt x="11291" y="5281"/>
                </a:lnTo>
                <a:lnTo>
                  <a:pt x="11291" y="5305"/>
                </a:lnTo>
                <a:lnTo>
                  <a:pt x="11315" y="5354"/>
                </a:lnTo>
                <a:lnTo>
                  <a:pt x="11388" y="5451"/>
                </a:lnTo>
                <a:lnTo>
                  <a:pt x="11461" y="5524"/>
                </a:lnTo>
                <a:lnTo>
                  <a:pt x="11632" y="5646"/>
                </a:lnTo>
                <a:lnTo>
                  <a:pt x="11997" y="5865"/>
                </a:lnTo>
                <a:lnTo>
                  <a:pt x="12459" y="6132"/>
                </a:lnTo>
                <a:lnTo>
                  <a:pt x="12605" y="6230"/>
                </a:lnTo>
                <a:lnTo>
                  <a:pt x="12313" y="6473"/>
                </a:lnTo>
                <a:lnTo>
                  <a:pt x="12289" y="6400"/>
                </a:lnTo>
                <a:lnTo>
                  <a:pt x="12264" y="6351"/>
                </a:lnTo>
                <a:lnTo>
                  <a:pt x="12216" y="6327"/>
                </a:lnTo>
                <a:lnTo>
                  <a:pt x="11997" y="6230"/>
                </a:lnTo>
                <a:lnTo>
                  <a:pt x="11802" y="6157"/>
                </a:lnTo>
                <a:lnTo>
                  <a:pt x="11364" y="6011"/>
                </a:lnTo>
                <a:lnTo>
                  <a:pt x="10853" y="5840"/>
                </a:lnTo>
                <a:lnTo>
                  <a:pt x="10659" y="5792"/>
                </a:lnTo>
                <a:lnTo>
                  <a:pt x="10561" y="5767"/>
                </a:lnTo>
                <a:lnTo>
                  <a:pt x="10488" y="5743"/>
                </a:lnTo>
                <a:lnTo>
                  <a:pt x="10440" y="5743"/>
                </a:lnTo>
                <a:lnTo>
                  <a:pt x="10440" y="5767"/>
                </a:lnTo>
                <a:lnTo>
                  <a:pt x="10440" y="5792"/>
                </a:lnTo>
                <a:lnTo>
                  <a:pt x="10537" y="5962"/>
                </a:lnTo>
                <a:lnTo>
                  <a:pt x="10659" y="6084"/>
                </a:lnTo>
                <a:lnTo>
                  <a:pt x="10805" y="6205"/>
                </a:lnTo>
                <a:lnTo>
                  <a:pt x="10999" y="6278"/>
                </a:lnTo>
                <a:lnTo>
                  <a:pt x="11510" y="6473"/>
                </a:lnTo>
                <a:lnTo>
                  <a:pt x="12021" y="6668"/>
                </a:lnTo>
                <a:lnTo>
                  <a:pt x="12070" y="6692"/>
                </a:lnTo>
                <a:lnTo>
                  <a:pt x="11510" y="7130"/>
                </a:lnTo>
                <a:lnTo>
                  <a:pt x="11461" y="7106"/>
                </a:lnTo>
                <a:lnTo>
                  <a:pt x="11291" y="6984"/>
                </a:lnTo>
                <a:lnTo>
                  <a:pt x="11072" y="6911"/>
                </a:lnTo>
                <a:lnTo>
                  <a:pt x="10853" y="6814"/>
                </a:lnTo>
                <a:lnTo>
                  <a:pt x="10659" y="6741"/>
                </a:lnTo>
                <a:lnTo>
                  <a:pt x="10221" y="6497"/>
                </a:lnTo>
                <a:lnTo>
                  <a:pt x="10002" y="6376"/>
                </a:lnTo>
                <a:lnTo>
                  <a:pt x="9783" y="6278"/>
                </a:lnTo>
                <a:lnTo>
                  <a:pt x="9710" y="6278"/>
                </a:lnTo>
                <a:lnTo>
                  <a:pt x="9637" y="6327"/>
                </a:lnTo>
                <a:lnTo>
                  <a:pt x="9612" y="6400"/>
                </a:lnTo>
                <a:lnTo>
                  <a:pt x="9637" y="6473"/>
                </a:lnTo>
                <a:lnTo>
                  <a:pt x="9710" y="6570"/>
                </a:lnTo>
                <a:lnTo>
                  <a:pt x="9783" y="6668"/>
                </a:lnTo>
                <a:lnTo>
                  <a:pt x="9977" y="6838"/>
                </a:lnTo>
                <a:lnTo>
                  <a:pt x="10221" y="6984"/>
                </a:lnTo>
                <a:lnTo>
                  <a:pt x="10440" y="7106"/>
                </a:lnTo>
                <a:lnTo>
                  <a:pt x="10756" y="7276"/>
                </a:lnTo>
                <a:lnTo>
                  <a:pt x="10950" y="7373"/>
                </a:lnTo>
                <a:lnTo>
                  <a:pt x="11121" y="7422"/>
                </a:lnTo>
                <a:lnTo>
                  <a:pt x="10780" y="7665"/>
                </a:lnTo>
                <a:lnTo>
                  <a:pt x="10561" y="7544"/>
                </a:lnTo>
                <a:lnTo>
                  <a:pt x="10342" y="7422"/>
                </a:lnTo>
                <a:lnTo>
                  <a:pt x="10099" y="7325"/>
                </a:lnTo>
                <a:lnTo>
                  <a:pt x="9880" y="7227"/>
                </a:lnTo>
                <a:lnTo>
                  <a:pt x="9369" y="6911"/>
                </a:lnTo>
                <a:lnTo>
                  <a:pt x="9296" y="6887"/>
                </a:lnTo>
                <a:lnTo>
                  <a:pt x="9199" y="6862"/>
                </a:lnTo>
                <a:lnTo>
                  <a:pt x="9077" y="6814"/>
                </a:lnTo>
                <a:lnTo>
                  <a:pt x="9028" y="6814"/>
                </a:lnTo>
                <a:lnTo>
                  <a:pt x="9028" y="6838"/>
                </a:lnTo>
                <a:lnTo>
                  <a:pt x="9028" y="6960"/>
                </a:lnTo>
                <a:lnTo>
                  <a:pt x="9053" y="7057"/>
                </a:lnTo>
                <a:lnTo>
                  <a:pt x="9101" y="7154"/>
                </a:lnTo>
                <a:lnTo>
                  <a:pt x="9174" y="7227"/>
                </a:lnTo>
                <a:lnTo>
                  <a:pt x="9345" y="7373"/>
                </a:lnTo>
                <a:lnTo>
                  <a:pt x="9539" y="7495"/>
                </a:lnTo>
                <a:lnTo>
                  <a:pt x="9904" y="7714"/>
                </a:lnTo>
                <a:lnTo>
                  <a:pt x="10123" y="7836"/>
                </a:lnTo>
                <a:lnTo>
                  <a:pt x="10342" y="7933"/>
                </a:lnTo>
                <a:lnTo>
                  <a:pt x="10050" y="8103"/>
                </a:lnTo>
                <a:lnTo>
                  <a:pt x="10002" y="8030"/>
                </a:lnTo>
                <a:lnTo>
                  <a:pt x="9904" y="7982"/>
                </a:lnTo>
                <a:lnTo>
                  <a:pt x="9564" y="7884"/>
                </a:lnTo>
                <a:lnTo>
                  <a:pt x="9223" y="7763"/>
                </a:lnTo>
                <a:lnTo>
                  <a:pt x="8882" y="7617"/>
                </a:lnTo>
                <a:lnTo>
                  <a:pt x="8566" y="7471"/>
                </a:lnTo>
                <a:lnTo>
                  <a:pt x="8250" y="7300"/>
                </a:lnTo>
                <a:lnTo>
                  <a:pt x="7933" y="7130"/>
                </a:lnTo>
                <a:lnTo>
                  <a:pt x="7349" y="6716"/>
                </a:lnTo>
                <a:lnTo>
                  <a:pt x="6765" y="6303"/>
                </a:lnTo>
                <a:lnTo>
                  <a:pt x="6206" y="5865"/>
                </a:lnTo>
                <a:lnTo>
                  <a:pt x="5086" y="4940"/>
                </a:lnTo>
                <a:lnTo>
                  <a:pt x="4527" y="4502"/>
                </a:lnTo>
                <a:lnTo>
                  <a:pt x="3943" y="4064"/>
                </a:lnTo>
                <a:lnTo>
                  <a:pt x="3359" y="3650"/>
                </a:lnTo>
                <a:lnTo>
                  <a:pt x="2751" y="3237"/>
                </a:lnTo>
                <a:lnTo>
                  <a:pt x="1510" y="2458"/>
                </a:lnTo>
                <a:lnTo>
                  <a:pt x="1072" y="2142"/>
                </a:lnTo>
                <a:lnTo>
                  <a:pt x="853" y="1996"/>
                </a:lnTo>
                <a:lnTo>
                  <a:pt x="609" y="1850"/>
                </a:lnTo>
                <a:lnTo>
                  <a:pt x="609" y="1412"/>
                </a:lnTo>
                <a:lnTo>
                  <a:pt x="585" y="998"/>
                </a:lnTo>
                <a:lnTo>
                  <a:pt x="561" y="779"/>
                </a:lnTo>
                <a:lnTo>
                  <a:pt x="585" y="585"/>
                </a:lnTo>
                <a:lnTo>
                  <a:pt x="780" y="560"/>
                </a:lnTo>
                <a:lnTo>
                  <a:pt x="974" y="536"/>
                </a:lnTo>
                <a:lnTo>
                  <a:pt x="1364" y="560"/>
                </a:lnTo>
                <a:lnTo>
                  <a:pt x="2580" y="560"/>
                </a:lnTo>
                <a:lnTo>
                  <a:pt x="3967" y="536"/>
                </a:lnTo>
                <a:close/>
                <a:moveTo>
                  <a:pt x="609" y="2312"/>
                </a:moveTo>
                <a:lnTo>
                  <a:pt x="804" y="2507"/>
                </a:lnTo>
                <a:lnTo>
                  <a:pt x="1023" y="2677"/>
                </a:lnTo>
                <a:lnTo>
                  <a:pt x="1461" y="2993"/>
                </a:lnTo>
                <a:lnTo>
                  <a:pt x="2361" y="3577"/>
                </a:lnTo>
                <a:lnTo>
                  <a:pt x="3042" y="4040"/>
                </a:lnTo>
                <a:lnTo>
                  <a:pt x="3699" y="4526"/>
                </a:lnTo>
                <a:lnTo>
                  <a:pt x="4332" y="5013"/>
                </a:lnTo>
                <a:lnTo>
                  <a:pt x="4965" y="5524"/>
                </a:lnTo>
                <a:lnTo>
                  <a:pt x="6011" y="6376"/>
                </a:lnTo>
                <a:lnTo>
                  <a:pt x="6546" y="6814"/>
                </a:lnTo>
                <a:lnTo>
                  <a:pt x="7106" y="7203"/>
                </a:lnTo>
                <a:lnTo>
                  <a:pt x="7690" y="7592"/>
                </a:lnTo>
                <a:lnTo>
                  <a:pt x="8274" y="7933"/>
                </a:lnTo>
                <a:lnTo>
                  <a:pt x="8590" y="8079"/>
                </a:lnTo>
                <a:lnTo>
                  <a:pt x="8907" y="8225"/>
                </a:lnTo>
                <a:lnTo>
                  <a:pt x="9223" y="8347"/>
                </a:lnTo>
                <a:lnTo>
                  <a:pt x="9539" y="8444"/>
                </a:lnTo>
                <a:lnTo>
                  <a:pt x="9515" y="8493"/>
                </a:lnTo>
                <a:lnTo>
                  <a:pt x="9491" y="8541"/>
                </a:lnTo>
                <a:lnTo>
                  <a:pt x="9515" y="8639"/>
                </a:lnTo>
                <a:lnTo>
                  <a:pt x="9539" y="8663"/>
                </a:lnTo>
                <a:lnTo>
                  <a:pt x="9564" y="8687"/>
                </a:lnTo>
                <a:lnTo>
                  <a:pt x="9612" y="8712"/>
                </a:lnTo>
                <a:lnTo>
                  <a:pt x="9661" y="8712"/>
                </a:lnTo>
                <a:lnTo>
                  <a:pt x="9880" y="8639"/>
                </a:lnTo>
                <a:lnTo>
                  <a:pt x="10099" y="8541"/>
                </a:lnTo>
                <a:lnTo>
                  <a:pt x="10537" y="8322"/>
                </a:lnTo>
                <a:lnTo>
                  <a:pt x="10950" y="8079"/>
                </a:lnTo>
                <a:lnTo>
                  <a:pt x="11340" y="7836"/>
                </a:lnTo>
                <a:lnTo>
                  <a:pt x="11656" y="7617"/>
                </a:lnTo>
                <a:lnTo>
                  <a:pt x="11972" y="7373"/>
                </a:lnTo>
                <a:lnTo>
                  <a:pt x="12605" y="6862"/>
                </a:lnTo>
                <a:lnTo>
                  <a:pt x="13213" y="6327"/>
                </a:lnTo>
                <a:lnTo>
                  <a:pt x="13846" y="5816"/>
                </a:lnTo>
                <a:lnTo>
                  <a:pt x="15257" y="4672"/>
                </a:lnTo>
                <a:lnTo>
                  <a:pt x="15987" y="4113"/>
                </a:lnTo>
                <a:lnTo>
                  <a:pt x="16352" y="3845"/>
                </a:lnTo>
                <a:lnTo>
                  <a:pt x="16742" y="3602"/>
                </a:lnTo>
                <a:lnTo>
                  <a:pt x="17180" y="3358"/>
                </a:lnTo>
                <a:lnTo>
                  <a:pt x="17666" y="3115"/>
                </a:lnTo>
                <a:lnTo>
                  <a:pt x="18153" y="2847"/>
                </a:lnTo>
                <a:lnTo>
                  <a:pt x="18372" y="2701"/>
                </a:lnTo>
                <a:lnTo>
                  <a:pt x="18591" y="2556"/>
                </a:lnTo>
                <a:lnTo>
                  <a:pt x="18591" y="3018"/>
                </a:lnTo>
                <a:lnTo>
                  <a:pt x="18664" y="4721"/>
                </a:lnTo>
                <a:lnTo>
                  <a:pt x="18688" y="5573"/>
                </a:lnTo>
                <a:lnTo>
                  <a:pt x="18713" y="6424"/>
                </a:lnTo>
                <a:lnTo>
                  <a:pt x="18688" y="8347"/>
                </a:lnTo>
                <a:lnTo>
                  <a:pt x="18640" y="10269"/>
                </a:lnTo>
                <a:lnTo>
                  <a:pt x="18591" y="12191"/>
                </a:lnTo>
                <a:lnTo>
                  <a:pt x="18567" y="12532"/>
                </a:lnTo>
                <a:lnTo>
                  <a:pt x="18469" y="12386"/>
                </a:lnTo>
                <a:lnTo>
                  <a:pt x="18348" y="12240"/>
                </a:lnTo>
                <a:lnTo>
                  <a:pt x="18104" y="11996"/>
                </a:lnTo>
                <a:lnTo>
                  <a:pt x="17812" y="11704"/>
                </a:lnTo>
                <a:lnTo>
                  <a:pt x="17496" y="11412"/>
                </a:lnTo>
                <a:lnTo>
                  <a:pt x="16863" y="10853"/>
                </a:lnTo>
                <a:lnTo>
                  <a:pt x="16206" y="10366"/>
                </a:lnTo>
                <a:lnTo>
                  <a:pt x="15549" y="9904"/>
                </a:lnTo>
                <a:lnTo>
                  <a:pt x="15136" y="9612"/>
                </a:lnTo>
                <a:lnTo>
                  <a:pt x="14722" y="9320"/>
                </a:lnTo>
                <a:lnTo>
                  <a:pt x="14503" y="9198"/>
                </a:lnTo>
                <a:lnTo>
                  <a:pt x="14260" y="9077"/>
                </a:lnTo>
                <a:lnTo>
                  <a:pt x="14041" y="8955"/>
                </a:lnTo>
                <a:lnTo>
                  <a:pt x="13797" y="8882"/>
                </a:lnTo>
                <a:lnTo>
                  <a:pt x="13724" y="8882"/>
                </a:lnTo>
                <a:lnTo>
                  <a:pt x="13676" y="8931"/>
                </a:lnTo>
                <a:lnTo>
                  <a:pt x="13676" y="8979"/>
                </a:lnTo>
                <a:lnTo>
                  <a:pt x="13700" y="9052"/>
                </a:lnTo>
                <a:lnTo>
                  <a:pt x="13846" y="9223"/>
                </a:lnTo>
                <a:lnTo>
                  <a:pt x="13992" y="9369"/>
                </a:lnTo>
                <a:lnTo>
                  <a:pt x="14333" y="9612"/>
                </a:lnTo>
                <a:lnTo>
                  <a:pt x="15038" y="10099"/>
                </a:lnTo>
                <a:lnTo>
                  <a:pt x="15720" y="10610"/>
                </a:lnTo>
                <a:lnTo>
                  <a:pt x="16401" y="11120"/>
                </a:lnTo>
                <a:lnTo>
                  <a:pt x="16985" y="11631"/>
                </a:lnTo>
                <a:lnTo>
                  <a:pt x="17545" y="12167"/>
                </a:lnTo>
                <a:lnTo>
                  <a:pt x="17837" y="12459"/>
                </a:lnTo>
                <a:lnTo>
                  <a:pt x="18104" y="12775"/>
                </a:lnTo>
                <a:lnTo>
                  <a:pt x="18202" y="12945"/>
                </a:lnTo>
                <a:lnTo>
                  <a:pt x="17934" y="12970"/>
                </a:lnTo>
                <a:lnTo>
                  <a:pt x="17642" y="12994"/>
                </a:lnTo>
                <a:lnTo>
                  <a:pt x="17082" y="12970"/>
                </a:lnTo>
                <a:lnTo>
                  <a:pt x="16182" y="12945"/>
                </a:lnTo>
                <a:lnTo>
                  <a:pt x="15282" y="12945"/>
                </a:lnTo>
                <a:lnTo>
                  <a:pt x="13968" y="12970"/>
                </a:lnTo>
                <a:lnTo>
                  <a:pt x="12654" y="13018"/>
                </a:lnTo>
                <a:lnTo>
                  <a:pt x="10026" y="13116"/>
                </a:lnTo>
                <a:lnTo>
                  <a:pt x="8761" y="13140"/>
                </a:lnTo>
                <a:lnTo>
                  <a:pt x="7520" y="13116"/>
                </a:lnTo>
                <a:lnTo>
                  <a:pt x="6254" y="13091"/>
                </a:lnTo>
                <a:lnTo>
                  <a:pt x="5013" y="13018"/>
                </a:lnTo>
                <a:lnTo>
                  <a:pt x="3772" y="12970"/>
                </a:lnTo>
                <a:lnTo>
                  <a:pt x="2556" y="12945"/>
                </a:lnTo>
                <a:lnTo>
                  <a:pt x="2118" y="12945"/>
                </a:lnTo>
                <a:lnTo>
                  <a:pt x="1680" y="12970"/>
                </a:lnTo>
                <a:lnTo>
                  <a:pt x="1242" y="13018"/>
                </a:lnTo>
                <a:lnTo>
                  <a:pt x="1023" y="13043"/>
                </a:lnTo>
                <a:lnTo>
                  <a:pt x="804" y="13091"/>
                </a:lnTo>
                <a:lnTo>
                  <a:pt x="804" y="13067"/>
                </a:lnTo>
                <a:lnTo>
                  <a:pt x="999" y="12921"/>
                </a:lnTo>
                <a:lnTo>
                  <a:pt x="1193" y="12775"/>
                </a:lnTo>
                <a:lnTo>
                  <a:pt x="1558" y="12410"/>
                </a:lnTo>
                <a:lnTo>
                  <a:pt x="2167" y="11826"/>
                </a:lnTo>
                <a:lnTo>
                  <a:pt x="2799" y="11291"/>
                </a:lnTo>
                <a:lnTo>
                  <a:pt x="3432" y="10755"/>
                </a:lnTo>
                <a:lnTo>
                  <a:pt x="4064" y="10245"/>
                </a:lnTo>
                <a:lnTo>
                  <a:pt x="4721" y="9734"/>
                </a:lnTo>
                <a:lnTo>
                  <a:pt x="5354" y="9223"/>
                </a:lnTo>
                <a:lnTo>
                  <a:pt x="5403" y="9125"/>
                </a:lnTo>
                <a:lnTo>
                  <a:pt x="5427" y="9028"/>
                </a:lnTo>
                <a:lnTo>
                  <a:pt x="5403" y="8955"/>
                </a:lnTo>
                <a:lnTo>
                  <a:pt x="5354" y="8858"/>
                </a:lnTo>
                <a:lnTo>
                  <a:pt x="5281" y="8809"/>
                </a:lnTo>
                <a:lnTo>
                  <a:pt x="5184" y="8785"/>
                </a:lnTo>
                <a:lnTo>
                  <a:pt x="5086" y="8785"/>
                </a:lnTo>
                <a:lnTo>
                  <a:pt x="4965" y="8833"/>
                </a:lnTo>
                <a:lnTo>
                  <a:pt x="3772" y="9807"/>
                </a:lnTo>
                <a:lnTo>
                  <a:pt x="2580" y="10804"/>
                </a:lnTo>
                <a:lnTo>
                  <a:pt x="1948" y="11388"/>
                </a:lnTo>
                <a:lnTo>
                  <a:pt x="1339" y="11972"/>
                </a:lnTo>
                <a:lnTo>
                  <a:pt x="1047" y="12264"/>
                </a:lnTo>
                <a:lnTo>
                  <a:pt x="901" y="12434"/>
                </a:lnTo>
                <a:lnTo>
                  <a:pt x="780" y="12580"/>
                </a:lnTo>
                <a:lnTo>
                  <a:pt x="780" y="12045"/>
                </a:lnTo>
                <a:lnTo>
                  <a:pt x="804" y="11510"/>
                </a:lnTo>
                <a:lnTo>
                  <a:pt x="804" y="11072"/>
                </a:lnTo>
                <a:lnTo>
                  <a:pt x="780" y="10634"/>
                </a:lnTo>
                <a:lnTo>
                  <a:pt x="731" y="9782"/>
                </a:lnTo>
                <a:lnTo>
                  <a:pt x="634" y="7933"/>
                </a:lnTo>
                <a:lnTo>
                  <a:pt x="536" y="6108"/>
                </a:lnTo>
                <a:lnTo>
                  <a:pt x="512" y="5232"/>
                </a:lnTo>
                <a:lnTo>
                  <a:pt x="512" y="4332"/>
                </a:lnTo>
                <a:lnTo>
                  <a:pt x="561" y="3456"/>
                </a:lnTo>
                <a:lnTo>
                  <a:pt x="585" y="2580"/>
                </a:lnTo>
                <a:lnTo>
                  <a:pt x="609" y="2312"/>
                </a:lnTo>
                <a:close/>
                <a:moveTo>
                  <a:pt x="3042" y="1"/>
                </a:moveTo>
                <a:lnTo>
                  <a:pt x="1656" y="49"/>
                </a:lnTo>
                <a:lnTo>
                  <a:pt x="1364" y="49"/>
                </a:lnTo>
                <a:lnTo>
                  <a:pt x="1047" y="74"/>
                </a:lnTo>
                <a:lnTo>
                  <a:pt x="877" y="74"/>
                </a:lnTo>
                <a:lnTo>
                  <a:pt x="731" y="122"/>
                </a:lnTo>
                <a:lnTo>
                  <a:pt x="585" y="171"/>
                </a:lnTo>
                <a:lnTo>
                  <a:pt x="463" y="220"/>
                </a:lnTo>
                <a:lnTo>
                  <a:pt x="390" y="244"/>
                </a:lnTo>
                <a:lnTo>
                  <a:pt x="317" y="293"/>
                </a:lnTo>
                <a:lnTo>
                  <a:pt x="244" y="366"/>
                </a:lnTo>
                <a:lnTo>
                  <a:pt x="196" y="463"/>
                </a:lnTo>
                <a:lnTo>
                  <a:pt x="147" y="658"/>
                </a:lnTo>
                <a:lnTo>
                  <a:pt x="123" y="901"/>
                </a:lnTo>
                <a:lnTo>
                  <a:pt x="123" y="1144"/>
                </a:lnTo>
                <a:lnTo>
                  <a:pt x="147" y="1631"/>
                </a:lnTo>
                <a:lnTo>
                  <a:pt x="147" y="1850"/>
                </a:lnTo>
                <a:lnTo>
                  <a:pt x="147" y="2045"/>
                </a:lnTo>
                <a:lnTo>
                  <a:pt x="25" y="3894"/>
                </a:lnTo>
                <a:lnTo>
                  <a:pt x="1" y="4794"/>
                </a:lnTo>
                <a:lnTo>
                  <a:pt x="1" y="5719"/>
                </a:lnTo>
                <a:lnTo>
                  <a:pt x="25" y="6668"/>
                </a:lnTo>
                <a:lnTo>
                  <a:pt x="74" y="7641"/>
                </a:lnTo>
                <a:lnTo>
                  <a:pt x="171" y="9588"/>
                </a:lnTo>
                <a:lnTo>
                  <a:pt x="220" y="10537"/>
                </a:lnTo>
                <a:lnTo>
                  <a:pt x="269" y="11510"/>
                </a:lnTo>
                <a:lnTo>
                  <a:pt x="244" y="11948"/>
                </a:lnTo>
                <a:lnTo>
                  <a:pt x="244" y="12361"/>
                </a:lnTo>
                <a:lnTo>
                  <a:pt x="220" y="12775"/>
                </a:lnTo>
                <a:lnTo>
                  <a:pt x="269" y="13213"/>
                </a:lnTo>
                <a:lnTo>
                  <a:pt x="269" y="13310"/>
                </a:lnTo>
                <a:lnTo>
                  <a:pt x="317" y="13359"/>
                </a:lnTo>
                <a:lnTo>
                  <a:pt x="366" y="13432"/>
                </a:lnTo>
                <a:lnTo>
                  <a:pt x="415" y="13456"/>
                </a:lnTo>
                <a:lnTo>
                  <a:pt x="463" y="13505"/>
                </a:lnTo>
                <a:lnTo>
                  <a:pt x="536" y="13529"/>
                </a:lnTo>
                <a:lnTo>
                  <a:pt x="828" y="13554"/>
                </a:lnTo>
                <a:lnTo>
                  <a:pt x="1120" y="13554"/>
                </a:lnTo>
                <a:lnTo>
                  <a:pt x="1704" y="13529"/>
                </a:lnTo>
                <a:lnTo>
                  <a:pt x="2313" y="13481"/>
                </a:lnTo>
                <a:lnTo>
                  <a:pt x="2897" y="13481"/>
                </a:lnTo>
                <a:lnTo>
                  <a:pt x="4137" y="13505"/>
                </a:lnTo>
                <a:lnTo>
                  <a:pt x="5354" y="13578"/>
                </a:lnTo>
                <a:lnTo>
                  <a:pt x="6619" y="13651"/>
                </a:lnTo>
                <a:lnTo>
                  <a:pt x="7885" y="13675"/>
                </a:lnTo>
                <a:lnTo>
                  <a:pt x="9150" y="13675"/>
                </a:lnTo>
                <a:lnTo>
                  <a:pt x="10391" y="13651"/>
                </a:lnTo>
                <a:lnTo>
                  <a:pt x="15574" y="13481"/>
                </a:lnTo>
                <a:lnTo>
                  <a:pt x="15963" y="13481"/>
                </a:lnTo>
                <a:lnTo>
                  <a:pt x="16352" y="13505"/>
                </a:lnTo>
                <a:lnTo>
                  <a:pt x="17155" y="13578"/>
                </a:lnTo>
                <a:lnTo>
                  <a:pt x="17569" y="13578"/>
                </a:lnTo>
                <a:lnTo>
                  <a:pt x="17958" y="13554"/>
                </a:lnTo>
                <a:lnTo>
                  <a:pt x="18348" y="13505"/>
                </a:lnTo>
                <a:lnTo>
                  <a:pt x="18542" y="13456"/>
                </a:lnTo>
                <a:lnTo>
                  <a:pt x="18713" y="13383"/>
                </a:lnTo>
                <a:lnTo>
                  <a:pt x="18786" y="13408"/>
                </a:lnTo>
                <a:lnTo>
                  <a:pt x="18883" y="13408"/>
                </a:lnTo>
                <a:lnTo>
                  <a:pt x="18956" y="13359"/>
                </a:lnTo>
                <a:lnTo>
                  <a:pt x="19029" y="13262"/>
                </a:lnTo>
                <a:lnTo>
                  <a:pt x="19102" y="13164"/>
                </a:lnTo>
                <a:lnTo>
                  <a:pt x="19126" y="13043"/>
                </a:lnTo>
                <a:lnTo>
                  <a:pt x="19175" y="12872"/>
                </a:lnTo>
                <a:lnTo>
                  <a:pt x="19199" y="12532"/>
                </a:lnTo>
                <a:lnTo>
                  <a:pt x="19223" y="12191"/>
                </a:lnTo>
                <a:lnTo>
                  <a:pt x="19199" y="11850"/>
                </a:lnTo>
                <a:lnTo>
                  <a:pt x="19199" y="11412"/>
                </a:lnTo>
                <a:lnTo>
                  <a:pt x="19248" y="9417"/>
                </a:lnTo>
                <a:lnTo>
                  <a:pt x="19272" y="7398"/>
                </a:lnTo>
                <a:lnTo>
                  <a:pt x="19272" y="5548"/>
                </a:lnTo>
                <a:lnTo>
                  <a:pt x="19199" y="3699"/>
                </a:lnTo>
                <a:lnTo>
                  <a:pt x="19150" y="2872"/>
                </a:lnTo>
                <a:lnTo>
                  <a:pt x="19150" y="2020"/>
                </a:lnTo>
                <a:lnTo>
                  <a:pt x="19199" y="1972"/>
                </a:lnTo>
                <a:lnTo>
                  <a:pt x="19223" y="1874"/>
                </a:lnTo>
                <a:lnTo>
                  <a:pt x="19223" y="1777"/>
                </a:lnTo>
                <a:lnTo>
                  <a:pt x="19199" y="1753"/>
                </a:lnTo>
                <a:lnTo>
                  <a:pt x="19150" y="1728"/>
                </a:lnTo>
                <a:lnTo>
                  <a:pt x="19199" y="1193"/>
                </a:lnTo>
                <a:lnTo>
                  <a:pt x="19199" y="925"/>
                </a:lnTo>
                <a:lnTo>
                  <a:pt x="19199" y="658"/>
                </a:lnTo>
                <a:lnTo>
                  <a:pt x="19248" y="560"/>
                </a:lnTo>
                <a:lnTo>
                  <a:pt x="19272" y="487"/>
                </a:lnTo>
                <a:lnTo>
                  <a:pt x="19248" y="390"/>
                </a:lnTo>
                <a:lnTo>
                  <a:pt x="19199" y="317"/>
                </a:lnTo>
                <a:lnTo>
                  <a:pt x="19126" y="244"/>
                </a:lnTo>
                <a:lnTo>
                  <a:pt x="19053" y="195"/>
                </a:lnTo>
                <a:lnTo>
                  <a:pt x="18956" y="195"/>
                </a:lnTo>
                <a:lnTo>
                  <a:pt x="18834" y="220"/>
                </a:lnTo>
                <a:lnTo>
                  <a:pt x="18688" y="268"/>
                </a:lnTo>
                <a:lnTo>
                  <a:pt x="18542" y="293"/>
                </a:lnTo>
                <a:lnTo>
                  <a:pt x="18348" y="293"/>
                </a:lnTo>
                <a:lnTo>
                  <a:pt x="18177" y="268"/>
                </a:lnTo>
                <a:lnTo>
                  <a:pt x="17496" y="195"/>
                </a:lnTo>
                <a:lnTo>
                  <a:pt x="17009" y="171"/>
                </a:lnTo>
                <a:lnTo>
                  <a:pt x="16547" y="147"/>
                </a:lnTo>
                <a:lnTo>
                  <a:pt x="16085" y="171"/>
                </a:lnTo>
                <a:lnTo>
                  <a:pt x="15598" y="171"/>
                </a:lnTo>
                <a:lnTo>
                  <a:pt x="14211" y="244"/>
                </a:lnTo>
                <a:lnTo>
                  <a:pt x="12824" y="268"/>
                </a:lnTo>
                <a:lnTo>
                  <a:pt x="11437" y="244"/>
                </a:lnTo>
                <a:lnTo>
                  <a:pt x="10050" y="171"/>
                </a:lnTo>
                <a:lnTo>
                  <a:pt x="7252" y="49"/>
                </a:lnTo>
                <a:lnTo>
                  <a:pt x="5841"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7" name="Google Shape;1027;p48"/>
          <p:cNvSpPr/>
          <p:nvPr/>
        </p:nvSpPr>
        <p:spPr>
          <a:xfrm>
            <a:off x="842704" y="1481734"/>
            <a:ext cx="417999" cy="404711"/>
          </a:xfrm>
          <a:custGeom>
            <a:avLst/>
            <a:gdLst/>
            <a:ahLst/>
            <a:cxnLst/>
            <a:rect l="l" t="t" r="r" b="b"/>
            <a:pathLst>
              <a:path w="19126" h="18518" extrusionOk="0">
                <a:moveTo>
                  <a:pt x="10098" y="2409"/>
                </a:moveTo>
                <a:lnTo>
                  <a:pt x="10512" y="2701"/>
                </a:lnTo>
                <a:lnTo>
                  <a:pt x="10074" y="2969"/>
                </a:lnTo>
                <a:lnTo>
                  <a:pt x="9636" y="3285"/>
                </a:lnTo>
                <a:lnTo>
                  <a:pt x="9198" y="3602"/>
                </a:lnTo>
                <a:lnTo>
                  <a:pt x="8760" y="3918"/>
                </a:lnTo>
                <a:lnTo>
                  <a:pt x="8517" y="4040"/>
                </a:lnTo>
                <a:lnTo>
                  <a:pt x="8249" y="4234"/>
                </a:lnTo>
                <a:lnTo>
                  <a:pt x="7981" y="4429"/>
                </a:lnTo>
                <a:lnTo>
                  <a:pt x="7884" y="4551"/>
                </a:lnTo>
                <a:lnTo>
                  <a:pt x="7811" y="4672"/>
                </a:lnTo>
                <a:lnTo>
                  <a:pt x="7349" y="4672"/>
                </a:lnTo>
                <a:lnTo>
                  <a:pt x="6814" y="4697"/>
                </a:lnTo>
                <a:lnTo>
                  <a:pt x="7081" y="4526"/>
                </a:lnTo>
                <a:lnTo>
                  <a:pt x="7641" y="4161"/>
                </a:lnTo>
                <a:lnTo>
                  <a:pt x="8200" y="3796"/>
                </a:lnTo>
                <a:lnTo>
                  <a:pt x="8784" y="3480"/>
                </a:lnTo>
                <a:lnTo>
                  <a:pt x="9320" y="3115"/>
                </a:lnTo>
                <a:lnTo>
                  <a:pt x="9539" y="2969"/>
                </a:lnTo>
                <a:lnTo>
                  <a:pt x="9758" y="2823"/>
                </a:lnTo>
                <a:lnTo>
                  <a:pt x="9952" y="2628"/>
                </a:lnTo>
                <a:lnTo>
                  <a:pt x="10025" y="2531"/>
                </a:lnTo>
                <a:lnTo>
                  <a:pt x="10074" y="2409"/>
                </a:lnTo>
                <a:close/>
                <a:moveTo>
                  <a:pt x="10804" y="2847"/>
                </a:moveTo>
                <a:lnTo>
                  <a:pt x="11193" y="3115"/>
                </a:lnTo>
                <a:lnTo>
                  <a:pt x="10974" y="3237"/>
                </a:lnTo>
                <a:lnTo>
                  <a:pt x="10755" y="3407"/>
                </a:lnTo>
                <a:lnTo>
                  <a:pt x="10561" y="3577"/>
                </a:lnTo>
                <a:lnTo>
                  <a:pt x="10366" y="3723"/>
                </a:lnTo>
                <a:lnTo>
                  <a:pt x="9709" y="4161"/>
                </a:lnTo>
                <a:lnTo>
                  <a:pt x="9368" y="4429"/>
                </a:lnTo>
                <a:lnTo>
                  <a:pt x="9222" y="4551"/>
                </a:lnTo>
                <a:lnTo>
                  <a:pt x="9101" y="4721"/>
                </a:lnTo>
                <a:lnTo>
                  <a:pt x="8176" y="4672"/>
                </a:lnTo>
                <a:lnTo>
                  <a:pt x="8322" y="4551"/>
                </a:lnTo>
                <a:lnTo>
                  <a:pt x="8663" y="4332"/>
                </a:lnTo>
                <a:lnTo>
                  <a:pt x="9028" y="4113"/>
                </a:lnTo>
                <a:lnTo>
                  <a:pt x="9466" y="3821"/>
                </a:lnTo>
                <a:lnTo>
                  <a:pt x="9879" y="3529"/>
                </a:lnTo>
                <a:lnTo>
                  <a:pt x="10317" y="3212"/>
                </a:lnTo>
                <a:lnTo>
                  <a:pt x="10731" y="2920"/>
                </a:lnTo>
                <a:lnTo>
                  <a:pt x="10804" y="2847"/>
                </a:lnTo>
                <a:close/>
                <a:moveTo>
                  <a:pt x="9490" y="1850"/>
                </a:moveTo>
                <a:lnTo>
                  <a:pt x="9685" y="2069"/>
                </a:lnTo>
                <a:lnTo>
                  <a:pt x="9904" y="2263"/>
                </a:lnTo>
                <a:lnTo>
                  <a:pt x="9709" y="2385"/>
                </a:lnTo>
                <a:lnTo>
                  <a:pt x="9514" y="2507"/>
                </a:lnTo>
                <a:lnTo>
                  <a:pt x="9149" y="2799"/>
                </a:lnTo>
                <a:lnTo>
                  <a:pt x="8590" y="3164"/>
                </a:lnTo>
                <a:lnTo>
                  <a:pt x="8006" y="3480"/>
                </a:lnTo>
                <a:lnTo>
                  <a:pt x="7519" y="3796"/>
                </a:lnTo>
                <a:lnTo>
                  <a:pt x="7033" y="4113"/>
                </a:lnTo>
                <a:lnTo>
                  <a:pt x="6595" y="4405"/>
                </a:lnTo>
                <a:lnTo>
                  <a:pt x="6400" y="4551"/>
                </a:lnTo>
                <a:lnTo>
                  <a:pt x="6205" y="4745"/>
                </a:lnTo>
                <a:lnTo>
                  <a:pt x="5792" y="4770"/>
                </a:lnTo>
                <a:lnTo>
                  <a:pt x="6059" y="4551"/>
                </a:lnTo>
                <a:lnTo>
                  <a:pt x="6327" y="4307"/>
                </a:lnTo>
                <a:lnTo>
                  <a:pt x="6838" y="3845"/>
                </a:lnTo>
                <a:lnTo>
                  <a:pt x="7495" y="3334"/>
                </a:lnTo>
                <a:lnTo>
                  <a:pt x="7811" y="3091"/>
                </a:lnTo>
                <a:lnTo>
                  <a:pt x="8152" y="2847"/>
                </a:lnTo>
                <a:lnTo>
                  <a:pt x="8492" y="2604"/>
                </a:lnTo>
                <a:lnTo>
                  <a:pt x="8809" y="2336"/>
                </a:lnTo>
                <a:lnTo>
                  <a:pt x="9149" y="2069"/>
                </a:lnTo>
                <a:lnTo>
                  <a:pt x="9490" y="1850"/>
                </a:lnTo>
                <a:close/>
                <a:moveTo>
                  <a:pt x="12775" y="4307"/>
                </a:moveTo>
                <a:lnTo>
                  <a:pt x="13359" y="4697"/>
                </a:lnTo>
                <a:lnTo>
                  <a:pt x="13116" y="4697"/>
                </a:lnTo>
                <a:lnTo>
                  <a:pt x="12045" y="4794"/>
                </a:lnTo>
                <a:lnTo>
                  <a:pt x="12410" y="4551"/>
                </a:lnTo>
                <a:lnTo>
                  <a:pt x="12580" y="4429"/>
                </a:lnTo>
                <a:lnTo>
                  <a:pt x="12775" y="4307"/>
                </a:lnTo>
                <a:close/>
                <a:moveTo>
                  <a:pt x="11510" y="3358"/>
                </a:moveTo>
                <a:lnTo>
                  <a:pt x="11923" y="3699"/>
                </a:lnTo>
                <a:lnTo>
                  <a:pt x="11826" y="3699"/>
                </a:lnTo>
                <a:lnTo>
                  <a:pt x="11729" y="3723"/>
                </a:lnTo>
                <a:lnTo>
                  <a:pt x="11558" y="3845"/>
                </a:lnTo>
                <a:lnTo>
                  <a:pt x="11388" y="3967"/>
                </a:lnTo>
                <a:lnTo>
                  <a:pt x="11242" y="4113"/>
                </a:lnTo>
                <a:lnTo>
                  <a:pt x="10877" y="4453"/>
                </a:lnTo>
                <a:lnTo>
                  <a:pt x="10682" y="4624"/>
                </a:lnTo>
                <a:lnTo>
                  <a:pt x="10536" y="4818"/>
                </a:lnTo>
                <a:lnTo>
                  <a:pt x="9587" y="4745"/>
                </a:lnTo>
                <a:lnTo>
                  <a:pt x="9831" y="4575"/>
                </a:lnTo>
                <a:lnTo>
                  <a:pt x="10074" y="4380"/>
                </a:lnTo>
                <a:lnTo>
                  <a:pt x="10317" y="4210"/>
                </a:lnTo>
                <a:lnTo>
                  <a:pt x="10561" y="4040"/>
                </a:lnTo>
                <a:lnTo>
                  <a:pt x="11047" y="3723"/>
                </a:lnTo>
                <a:lnTo>
                  <a:pt x="11510" y="3358"/>
                </a:lnTo>
                <a:close/>
                <a:moveTo>
                  <a:pt x="12021" y="3772"/>
                </a:moveTo>
                <a:lnTo>
                  <a:pt x="12532" y="4137"/>
                </a:lnTo>
                <a:lnTo>
                  <a:pt x="12313" y="4307"/>
                </a:lnTo>
                <a:lnTo>
                  <a:pt x="12021" y="4551"/>
                </a:lnTo>
                <a:lnTo>
                  <a:pt x="11899" y="4672"/>
                </a:lnTo>
                <a:lnTo>
                  <a:pt x="11777" y="4818"/>
                </a:lnTo>
                <a:lnTo>
                  <a:pt x="11412" y="4843"/>
                </a:lnTo>
                <a:lnTo>
                  <a:pt x="11072" y="4843"/>
                </a:lnTo>
                <a:lnTo>
                  <a:pt x="10828" y="4818"/>
                </a:lnTo>
                <a:lnTo>
                  <a:pt x="11072" y="4648"/>
                </a:lnTo>
                <a:lnTo>
                  <a:pt x="11315" y="4453"/>
                </a:lnTo>
                <a:lnTo>
                  <a:pt x="11534" y="4259"/>
                </a:lnTo>
                <a:lnTo>
                  <a:pt x="11777" y="4064"/>
                </a:lnTo>
                <a:lnTo>
                  <a:pt x="11923" y="3967"/>
                </a:lnTo>
                <a:lnTo>
                  <a:pt x="11996" y="3894"/>
                </a:lnTo>
                <a:lnTo>
                  <a:pt x="12021" y="3821"/>
                </a:lnTo>
                <a:lnTo>
                  <a:pt x="12021" y="3772"/>
                </a:lnTo>
                <a:close/>
                <a:moveTo>
                  <a:pt x="15038" y="6156"/>
                </a:moveTo>
                <a:lnTo>
                  <a:pt x="15281" y="6327"/>
                </a:lnTo>
                <a:lnTo>
                  <a:pt x="15525" y="6473"/>
                </a:lnTo>
                <a:lnTo>
                  <a:pt x="15354" y="6594"/>
                </a:lnTo>
                <a:lnTo>
                  <a:pt x="15184" y="6740"/>
                </a:lnTo>
                <a:lnTo>
                  <a:pt x="15062" y="6862"/>
                </a:lnTo>
                <a:lnTo>
                  <a:pt x="15038" y="6156"/>
                </a:lnTo>
                <a:close/>
                <a:moveTo>
                  <a:pt x="9782" y="511"/>
                </a:moveTo>
                <a:lnTo>
                  <a:pt x="10244" y="925"/>
                </a:lnTo>
                <a:lnTo>
                  <a:pt x="10512" y="1144"/>
                </a:lnTo>
                <a:lnTo>
                  <a:pt x="10804" y="1363"/>
                </a:lnTo>
                <a:lnTo>
                  <a:pt x="11364" y="1777"/>
                </a:lnTo>
                <a:lnTo>
                  <a:pt x="12021" y="2239"/>
                </a:lnTo>
                <a:lnTo>
                  <a:pt x="12629" y="2726"/>
                </a:lnTo>
                <a:lnTo>
                  <a:pt x="13237" y="3237"/>
                </a:lnTo>
                <a:lnTo>
                  <a:pt x="13846" y="3723"/>
                </a:lnTo>
                <a:lnTo>
                  <a:pt x="15111" y="4672"/>
                </a:lnTo>
                <a:lnTo>
                  <a:pt x="15744" y="5135"/>
                </a:lnTo>
                <a:lnTo>
                  <a:pt x="16352" y="5621"/>
                </a:lnTo>
                <a:lnTo>
                  <a:pt x="16838" y="5986"/>
                </a:lnTo>
                <a:lnTo>
                  <a:pt x="17325" y="6302"/>
                </a:lnTo>
                <a:lnTo>
                  <a:pt x="17836" y="6619"/>
                </a:lnTo>
                <a:lnTo>
                  <a:pt x="18347" y="6886"/>
                </a:lnTo>
                <a:lnTo>
                  <a:pt x="18274" y="6959"/>
                </a:lnTo>
                <a:lnTo>
                  <a:pt x="18104" y="7105"/>
                </a:lnTo>
                <a:lnTo>
                  <a:pt x="17909" y="7203"/>
                </a:lnTo>
                <a:lnTo>
                  <a:pt x="17617" y="7373"/>
                </a:lnTo>
                <a:lnTo>
                  <a:pt x="17568" y="7300"/>
                </a:lnTo>
                <a:lnTo>
                  <a:pt x="17520" y="7276"/>
                </a:lnTo>
                <a:lnTo>
                  <a:pt x="17471" y="7251"/>
                </a:lnTo>
                <a:lnTo>
                  <a:pt x="17276" y="7178"/>
                </a:lnTo>
                <a:lnTo>
                  <a:pt x="17106" y="7081"/>
                </a:lnTo>
                <a:lnTo>
                  <a:pt x="16936" y="6959"/>
                </a:lnTo>
                <a:lnTo>
                  <a:pt x="16790" y="6838"/>
                </a:lnTo>
                <a:lnTo>
                  <a:pt x="16473" y="6570"/>
                </a:lnTo>
                <a:lnTo>
                  <a:pt x="16303" y="6473"/>
                </a:lnTo>
                <a:lnTo>
                  <a:pt x="16133" y="6375"/>
                </a:lnTo>
                <a:lnTo>
                  <a:pt x="15865" y="6229"/>
                </a:lnTo>
                <a:lnTo>
                  <a:pt x="15598" y="6059"/>
                </a:lnTo>
                <a:lnTo>
                  <a:pt x="15306" y="5889"/>
                </a:lnTo>
                <a:lnTo>
                  <a:pt x="15160" y="5816"/>
                </a:lnTo>
                <a:lnTo>
                  <a:pt x="15038" y="5767"/>
                </a:lnTo>
                <a:lnTo>
                  <a:pt x="15014" y="5426"/>
                </a:lnTo>
                <a:lnTo>
                  <a:pt x="14989" y="5256"/>
                </a:lnTo>
                <a:lnTo>
                  <a:pt x="14916" y="5110"/>
                </a:lnTo>
                <a:lnTo>
                  <a:pt x="14916" y="5037"/>
                </a:lnTo>
                <a:lnTo>
                  <a:pt x="14892" y="4964"/>
                </a:lnTo>
                <a:lnTo>
                  <a:pt x="14868" y="4916"/>
                </a:lnTo>
                <a:lnTo>
                  <a:pt x="14795" y="4867"/>
                </a:lnTo>
                <a:lnTo>
                  <a:pt x="14624" y="4770"/>
                </a:lnTo>
                <a:lnTo>
                  <a:pt x="14430" y="4721"/>
                </a:lnTo>
                <a:lnTo>
                  <a:pt x="14235" y="4697"/>
                </a:lnTo>
                <a:lnTo>
                  <a:pt x="14040" y="4672"/>
                </a:lnTo>
                <a:lnTo>
                  <a:pt x="12751" y="3796"/>
                </a:lnTo>
                <a:lnTo>
                  <a:pt x="12118" y="3334"/>
                </a:lnTo>
                <a:lnTo>
                  <a:pt x="11485" y="2872"/>
                </a:lnTo>
                <a:lnTo>
                  <a:pt x="11242" y="2701"/>
                </a:lnTo>
                <a:lnTo>
                  <a:pt x="10974" y="2531"/>
                </a:lnTo>
                <a:lnTo>
                  <a:pt x="10463" y="2239"/>
                </a:lnTo>
                <a:lnTo>
                  <a:pt x="10269" y="2093"/>
                </a:lnTo>
                <a:lnTo>
                  <a:pt x="10098" y="1947"/>
                </a:lnTo>
                <a:lnTo>
                  <a:pt x="9928" y="1801"/>
                </a:lnTo>
                <a:lnTo>
                  <a:pt x="9758" y="1655"/>
                </a:lnTo>
                <a:lnTo>
                  <a:pt x="9733" y="1558"/>
                </a:lnTo>
                <a:lnTo>
                  <a:pt x="9685" y="1485"/>
                </a:lnTo>
                <a:lnTo>
                  <a:pt x="9587" y="1436"/>
                </a:lnTo>
                <a:lnTo>
                  <a:pt x="9539" y="1436"/>
                </a:lnTo>
                <a:lnTo>
                  <a:pt x="9466" y="1460"/>
                </a:lnTo>
                <a:lnTo>
                  <a:pt x="9271" y="1558"/>
                </a:lnTo>
                <a:lnTo>
                  <a:pt x="9101" y="1655"/>
                </a:lnTo>
                <a:lnTo>
                  <a:pt x="8784" y="1923"/>
                </a:lnTo>
                <a:lnTo>
                  <a:pt x="8444" y="2190"/>
                </a:lnTo>
                <a:lnTo>
                  <a:pt x="8127" y="2434"/>
                </a:lnTo>
                <a:lnTo>
                  <a:pt x="7738" y="2677"/>
                </a:lnTo>
                <a:lnTo>
                  <a:pt x="7373" y="2969"/>
                </a:lnTo>
                <a:lnTo>
                  <a:pt x="6668" y="3529"/>
                </a:lnTo>
                <a:lnTo>
                  <a:pt x="5913" y="4137"/>
                </a:lnTo>
                <a:lnTo>
                  <a:pt x="5524" y="4453"/>
                </a:lnTo>
                <a:lnTo>
                  <a:pt x="5183" y="4794"/>
                </a:lnTo>
                <a:lnTo>
                  <a:pt x="5183" y="4818"/>
                </a:lnTo>
                <a:lnTo>
                  <a:pt x="4624" y="4867"/>
                </a:lnTo>
                <a:lnTo>
                  <a:pt x="4234" y="4891"/>
                </a:lnTo>
                <a:lnTo>
                  <a:pt x="4015" y="4940"/>
                </a:lnTo>
                <a:lnTo>
                  <a:pt x="3942" y="4989"/>
                </a:lnTo>
                <a:lnTo>
                  <a:pt x="3869" y="5062"/>
                </a:lnTo>
                <a:lnTo>
                  <a:pt x="3796" y="5037"/>
                </a:lnTo>
                <a:lnTo>
                  <a:pt x="3723" y="5062"/>
                </a:lnTo>
                <a:lnTo>
                  <a:pt x="3675" y="5110"/>
                </a:lnTo>
                <a:lnTo>
                  <a:pt x="3650" y="5183"/>
                </a:lnTo>
                <a:lnTo>
                  <a:pt x="3602" y="5402"/>
                </a:lnTo>
                <a:lnTo>
                  <a:pt x="3602" y="5621"/>
                </a:lnTo>
                <a:lnTo>
                  <a:pt x="3480" y="5645"/>
                </a:lnTo>
                <a:lnTo>
                  <a:pt x="3358" y="5694"/>
                </a:lnTo>
                <a:lnTo>
                  <a:pt x="3237" y="5767"/>
                </a:lnTo>
                <a:lnTo>
                  <a:pt x="3115" y="5864"/>
                </a:lnTo>
                <a:lnTo>
                  <a:pt x="2920" y="6035"/>
                </a:lnTo>
                <a:lnTo>
                  <a:pt x="2726" y="6229"/>
                </a:lnTo>
                <a:lnTo>
                  <a:pt x="2166" y="6765"/>
                </a:lnTo>
                <a:lnTo>
                  <a:pt x="1874" y="7008"/>
                </a:lnTo>
                <a:lnTo>
                  <a:pt x="1582" y="7227"/>
                </a:lnTo>
                <a:lnTo>
                  <a:pt x="1509" y="7300"/>
                </a:lnTo>
                <a:lnTo>
                  <a:pt x="1241" y="7203"/>
                </a:lnTo>
                <a:lnTo>
                  <a:pt x="998" y="7130"/>
                </a:lnTo>
                <a:lnTo>
                  <a:pt x="779" y="7008"/>
                </a:lnTo>
                <a:lnTo>
                  <a:pt x="584" y="6838"/>
                </a:lnTo>
                <a:lnTo>
                  <a:pt x="901" y="6667"/>
                </a:lnTo>
                <a:lnTo>
                  <a:pt x="1217" y="6473"/>
                </a:lnTo>
                <a:lnTo>
                  <a:pt x="1825" y="6035"/>
                </a:lnTo>
                <a:lnTo>
                  <a:pt x="3018" y="5135"/>
                </a:lnTo>
                <a:lnTo>
                  <a:pt x="4307" y="4161"/>
                </a:lnTo>
                <a:lnTo>
                  <a:pt x="5646" y="3164"/>
                </a:lnTo>
                <a:lnTo>
                  <a:pt x="6814" y="2361"/>
                </a:lnTo>
                <a:lnTo>
                  <a:pt x="7981" y="1558"/>
                </a:lnTo>
                <a:lnTo>
                  <a:pt x="8395" y="1266"/>
                </a:lnTo>
                <a:lnTo>
                  <a:pt x="8833" y="949"/>
                </a:lnTo>
                <a:lnTo>
                  <a:pt x="9076" y="828"/>
                </a:lnTo>
                <a:lnTo>
                  <a:pt x="9295" y="706"/>
                </a:lnTo>
                <a:lnTo>
                  <a:pt x="9539" y="584"/>
                </a:lnTo>
                <a:lnTo>
                  <a:pt x="9782" y="511"/>
                </a:lnTo>
                <a:close/>
                <a:moveTo>
                  <a:pt x="3577" y="6132"/>
                </a:moveTo>
                <a:lnTo>
                  <a:pt x="3577" y="6497"/>
                </a:lnTo>
                <a:lnTo>
                  <a:pt x="3383" y="6643"/>
                </a:lnTo>
                <a:lnTo>
                  <a:pt x="3188" y="6813"/>
                </a:lnTo>
                <a:lnTo>
                  <a:pt x="2847" y="7130"/>
                </a:lnTo>
                <a:lnTo>
                  <a:pt x="2531" y="7397"/>
                </a:lnTo>
                <a:lnTo>
                  <a:pt x="2385" y="7543"/>
                </a:lnTo>
                <a:lnTo>
                  <a:pt x="2263" y="7714"/>
                </a:lnTo>
                <a:lnTo>
                  <a:pt x="1971" y="7519"/>
                </a:lnTo>
                <a:lnTo>
                  <a:pt x="2190" y="7373"/>
                </a:lnTo>
                <a:lnTo>
                  <a:pt x="2409" y="7178"/>
                </a:lnTo>
                <a:lnTo>
                  <a:pt x="2823" y="6813"/>
                </a:lnTo>
                <a:lnTo>
                  <a:pt x="3334" y="6327"/>
                </a:lnTo>
                <a:lnTo>
                  <a:pt x="3456" y="6229"/>
                </a:lnTo>
                <a:lnTo>
                  <a:pt x="3577" y="6132"/>
                </a:lnTo>
                <a:close/>
                <a:moveTo>
                  <a:pt x="7738" y="7008"/>
                </a:moveTo>
                <a:lnTo>
                  <a:pt x="7690" y="7032"/>
                </a:lnTo>
                <a:lnTo>
                  <a:pt x="7641" y="7057"/>
                </a:lnTo>
                <a:lnTo>
                  <a:pt x="7422" y="7251"/>
                </a:lnTo>
                <a:lnTo>
                  <a:pt x="7203" y="7397"/>
                </a:lnTo>
                <a:lnTo>
                  <a:pt x="7081" y="7446"/>
                </a:lnTo>
                <a:lnTo>
                  <a:pt x="6935" y="7495"/>
                </a:lnTo>
                <a:lnTo>
                  <a:pt x="6814" y="7519"/>
                </a:lnTo>
                <a:lnTo>
                  <a:pt x="6668" y="7519"/>
                </a:lnTo>
                <a:lnTo>
                  <a:pt x="6765" y="7130"/>
                </a:lnTo>
                <a:lnTo>
                  <a:pt x="6765" y="7105"/>
                </a:lnTo>
                <a:lnTo>
                  <a:pt x="6716" y="7105"/>
                </a:lnTo>
                <a:lnTo>
                  <a:pt x="6595" y="7178"/>
                </a:lnTo>
                <a:lnTo>
                  <a:pt x="6522" y="7300"/>
                </a:lnTo>
                <a:lnTo>
                  <a:pt x="6449" y="7422"/>
                </a:lnTo>
                <a:lnTo>
                  <a:pt x="6376" y="7543"/>
                </a:lnTo>
                <a:lnTo>
                  <a:pt x="6351" y="7616"/>
                </a:lnTo>
                <a:lnTo>
                  <a:pt x="6376" y="7665"/>
                </a:lnTo>
                <a:lnTo>
                  <a:pt x="6400" y="7714"/>
                </a:lnTo>
                <a:lnTo>
                  <a:pt x="6449" y="7738"/>
                </a:lnTo>
                <a:lnTo>
                  <a:pt x="6619" y="7787"/>
                </a:lnTo>
                <a:lnTo>
                  <a:pt x="6765" y="7811"/>
                </a:lnTo>
                <a:lnTo>
                  <a:pt x="6935" y="7811"/>
                </a:lnTo>
                <a:lnTo>
                  <a:pt x="7081" y="7762"/>
                </a:lnTo>
                <a:lnTo>
                  <a:pt x="7227" y="7714"/>
                </a:lnTo>
                <a:lnTo>
                  <a:pt x="7373" y="7641"/>
                </a:lnTo>
                <a:lnTo>
                  <a:pt x="7641" y="7495"/>
                </a:lnTo>
                <a:lnTo>
                  <a:pt x="7690" y="7568"/>
                </a:lnTo>
                <a:lnTo>
                  <a:pt x="7738" y="7641"/>
                </a:lnTo>
                <a:lnTo>
                  <a:pt x="7811" y="7714"/>
                </a:lnTo>
                <a:lnTo>
                  <a:pt x="7908" y="7738"/>
                </a:lnTo>
                <a:lnTo>
                  <a:pt x="8006" y="7787"/>
                </a:lnTo>
                <a:lnTo>
                  <a:pt x="8371" y="7787"/>
                </a:lnTo>
                <a:lnTo>
                  <a:pt x="8517" y="7762"/>
                </a:lnTo>
                <a:lnTo>
                  <a:pt x="8687" y="7714"/>
                </a:lnTo>
                <a:lnTo>
                  <a:pt x="8760" y="7689"/>
                </a:lnTo>
                <a:lnTo>
                  <a:pt x="8809" y="7689"/>
                </a:lnTo>
                <a:lnTo>
                  <a:pt x="8979" y="7714"/>
                </a:lnTo>
                <a:lnTo>
                  <a:pt x="9125" y="7714"/>
                </a:lnTo>
                <a:lnTo>
                  <a:pt x="9247" y="7665"/>
                </a:lnTo>
                <a:lnTo>
                  <a:pt x="9393" y="7592"/>
                </a:lnTo>
                <a:lnTo>
                  <a:pt x="9514" y="7495"/>
                </a:lnTo>
                <a:lnTo>
                  <a:pt x="9563" y="7568"/>
                </a:lnTo>
                <a:lnTo>
                  <a:pt x="9612" y="7616"/>
                </a:lnTo>
                <a:lnTo>
                  <a:pt x="9709" y="7665"/>
                </a:lnTo>
                <a:lnTo>
                  <a:pt x="9782" y="7689"/>
                </a:lnTo>
                <a:lnTo>
                  <a:pt x="9879" y="7689"/>
                </a:lnTo>
                <a:lnTo>
                  <a:pt x="9977" y="7665"/>
                </a:lnTo>
                <a:lnTo>
                  <a:pt x="10171" y="7592"/>
                </a:lnTo>
                <a:lnTo>
                  <a:pt x="10317" y="7592"/>
                </a:lnTo>
                <a:lnTo>
                  <a:pt x="10512" y="7665"/>
                </a:lnTo>
                <a:lnTo>
                  <a:pt x="10755" y="7714"/>
                </a:lnTo>
                <a:lnTo>
                  <a:pt x="11023" y="7738"/>
                </a:lnTo>
                <a:lnTo>
                  <a:pt x="11315" y="7762"/>
                </a:lnTo>
                <a:lnTo>
                  <a:pt x="11875" y="7762"/>
                </a:lnTo>
                <a:lnTo>
                  <a:pt x="12167" y="7714"/>
                </a:lnTo>
                <a:lnTo>
                  <a:pt x="12434" y="7665"/>
                </a:lnTo>
                <a:lnTo>
                  <a:pt x="12678" y="7592"/>
                </a:lnTo>
                <a:lnTo>
                  <a:pt x="12751" y="7543"/>
                </a:lnTo>
                <a:lnTo>
                  <a:pt x="12775" y="7495"/>
                </a:lnTo>
                <a:lnTo>
                  <a:pt x="12799" y="7446"/>
                </a:lnTo>
                <a:lnTo>
                  <a:pt x="12799" y="7373"/>
                </a:lnTo>
                <a:lnTo>
                  <a:pt x="12751" y="7324"/>
                </a:lnTo>
                <a:lnTo>
                  <a:pt x="12726" y="7276"/>
                </a:lnTo>
                <a:lnTo>
                  <a:pt x="12653" y="7251"/>
                </a:lnTo>
                <a:lnTo>
                  <a:pt x="12580" y="7251"/>
                </a:lnTo>
                <a:lnTo>
                  <a:pt x="12021" y="7373"/>
                </a:lnTo>
                <a:lnTo>
                  <a:pt x="11729" y="7397"/>
                </a:lnTo>
                <a:lnTo>
                  <a:pt x="11412" y="7446"/>
                </a:lnTo>
                <a:lnTo>
                  <a:pt x="11120" y="7446"/>
                </a:lnTo>
                <a:lnTo>
                  <a:pt x="10828" y="7422"/>
                </a:lnTo>
                <a:lnTo>
                  <a:pt x="10536" y="7349"/>
                </a:lnTo>
                <a:lnTo>
                  <a:pt x="10415" y="7300"/>
                </a:lnTo>
                <a:lnTo>
                  <a:pt x="10269" y="7227"/>
                </a:lnTo>
                <a:lnTo>
                  <a:pt x="10196" y="7203"/>
                </a:lnTo>
                <a:lnTo>
                  <a:pt x="10123" y="7227"/>
                </a:lnTo>
                <a:lnTo>
                  <a:pt x="10025" y="7300"/>
                </a:lnTo>
                <a:lnTo>
                  <a:pt x="9977" y="7324"/>
                </a:lnTo>
                <a:lnTo>
                  <a:pt x="9928" y="7300"/>
                </a:lnTo>
                <a:lnTo>
                  <a:pt x="9831" y="7251"/>
                </a:lnTo>
                <a:lnTo>
                  <a:pt x="9733" y="7130"/>
                </a:lnTo>
                <a:lnTo>
                  <a:pt x="9685" y="7057"/>
                </a:lnTo>
                <a:lnTo>
                  <a:pt x="9612" y="7008"/>
                </a:lnTo>
                <a:lnTo>
                  <a:pt x="9514" y="7008"/>
                </a:lnTo>
                <a:lnTo>
                  <a:pt x="9490" y="7032"/>
                </a:lnTo>
                <a:lnTo>
                  <a:pt x="9441" y="7057"/>
                </a:lnTo>
                <a:lnTo>
                  <a:pt x="9344" y="7203"/>
                </a:lnTo>
                <a:lnTo>
                  <a:pt x="9198" y="7324"/>
                </a:lnTo>
                <a:lnTo>
                  <a:pt x="9125" y="7349"/>
                </a:lnTo>
                <a:lnTo>
                  <a:pt x="9052" y="7373"/>
                </a:lnTo>
                <a:lnTo>
                  <a:pt x="8955" y="7373"/>
                </a:lnTo>
                <a:lnTo>
                  <a:pt x="8857" y="7324"/>
                </a:lnTo>
                <a:lnTo>
                  <a:pt x="8784" y="7300"/>
                </a:lnTo>
                <a:lnTo>
                  <a:pt x="8711" y="7324"/>
                </a:lnTo>
                <a:lnTo>
                  <a:pt x="8517" y="7422"/>
                </a:lnTo>
                <a:lnTo>
                  <a:pt x="8371" y="7446"/>
                </a:lnTo>
                <a:lnTo>
                  <a:pt x="8225" y="7470"/>
                </a:lnTo>
                <a:lnTo>
                  <a:pt x="8103" y="7470"/>
                </a:lnTo>
                <a:lnTo>
                  <a:pt x="8006" y="7446"/>
                </a:lnTo>
                <a:lnTo>
                  <a:pt x="7957" y="7397"/>
                </a:lnTo>
                <a:lnTo>
                  <a:pt x="7933" y="7349"/>
                </a:lnTo>
                <a:lnTo>
                  <a:pt x="7908" y="7300"/>
                </a:lnTo>
                <a:lnTo>
                  <a:pt x="7908" y="7227"/>
                </a:lnTo>
                <a:lnTo>
                  <a:pt x="7933" y="7154"/>
                </a:lnTo>
                <a:lnTo>
                  <a:pt x="7908" y="7105"/>
                </a:lnTo>
                <a:lnTo>
                  <a:pt x="7884" y="7081"/>
                </a:lnTo>
                <a:lnTo>
                  <a:pt x="7835" y="7032"/>
                </a:lnTo>
                <a:lnTo>
                  <a:pt x="7787" y="7032"/>
                </a:lnTo>
                <a:lnTo>
                  <a:pt x="7738" y="7008"/>
                </a:lnTo>
                <a:close/>
                <a:moveTo>
                  <a:pt x="15841" y="6667"/>
                </a:moveTo>
                <a:lnTo>
                  <a:pt x="16108" y="6765"/>
                </a:lnTo>
                <a:lnTo>
                  <a:pt x="16206" y="6813"/>
                </a:lnTo>
                <a:lnTo>
                  <a:pt x="16279" y="6886"/>
                </a:lnTo>
                <a:lnTo>
                  <a:pt x="15914" y="7178"/>
                </a:lnTo>
                <a:lnTo>
                  <a:pt x="15549" y="7495"/>
                </a:lnTo>
                <a:lnTo>
                  <a:pt x="15306" y="7714"/>
                </a:lnTo>
                <a:lnTo>
                  <a:pt x="15184" y="7860"/>
                </a:lnTo>
                <a:lnTo>
                  <a:pt x="15087" y="8006"/>
                </a:lnTo>
                <a:lnTo>
                  <a:pt x="15087" y="7227"/>
                </a:lnTo>
                <a:lnTo>
                  <a:pt x="15208" y="7154"/>
                </a:lnTo>
                <a:lnTo>
                  <a:pt x="15306" y="7057"/>
                </a:lnTo>
                <a:lnTo>
                  <a:pt x="15525" y="6862"/>
                </a:lnTo>
                <a:lnTo>
                  <a:pt x="15646" y="6789"/>
                </a:lnTo>
                <a:lnTo>
                  <a:pt x="15792" y="6716"/>
                </a:lnTo>
                <a:lnTo>
                  <a:pt x="15841" y="6667"/>
                </a:lnTo>
                <a:close/>
                <a:moveTo>
                  <a:pt x="3577" y="6959"/>
                </a:moveTo>
                <a:lnTo>
                  <a:pt x="3577" y="7349"/>
                </a:lnTo>
                <a:lnTo>
                  <a:pt x="3456" y="7397"/>
                </a:lnTo>
                <a:lnTo>
                  <a:pt x="3358" y="7495"/>
                </a:lnTo>
                <a:lnTo>
                  <a:pt x="3188" y="7689"/>
                </a:lnTo>
                <a:lnTo>
                  <a:pt x="2993" y="7908"/>
                </a:lnTo>
                <a:lnTo>
                  <a:pt x="2799" y="8127"/>
                </a:lnTo>
                <a:lnTo>
                  <a:pt x="2507" y="7884"/>
                </a:lnTo>
                <a:lnTo>
                  <a:pt x="2458" y="7860"/>
                </a:lnTo>
                <a:lnTo>
                  <a:pt x="2726" y="7641"/>
                </a:lnTo>
                <a:lnTo>
                  <a:pt x="2969" y="7446"/>
                </a:lnTo>
                <a:lnTo>
                  <a:pt x="3577" y="6959"/>
                </a:lnTo>
                <a:close/>
                <a:moveTo>
                  <a:pt x="3577" y="7762"/>
                </a:moveTo>
                <a:lnTo>
                  <a:pt x="3577" y="8176"/>
                </a:lnTo>
                <a:lnTo>
                  <a:pt x="3626" y="8590"/>
                </a:lnTo>
                <a:lnTo>
                  <a:pt x="3650" y="8930"/>
                </a:lnTo>
                <a:lnTo>
                  <a:pt x="2969" y="8273"/>
                </a:lnTo>
                <a:lnTo>
                  <a:pt x="3164" y="8127"/>
                </a:lnTo>
                <a:lnTo>
                  <a:pt x="3358" y="7957"/>
                </a:lnTo>
                <a:lnTo>
                  <a:pt x="3577" y="7762"/>
                </a:lnTo>
                <a:close/>
                <a:moveTo>
                  <a:pt x="16522" y="7154"/>
                </a:moveTo>
                <a:lnTo>
                  <a:pt x="16595" y="7203"/>
                </a:lnTo>
                <a:lnTo>
                  <a:pt x="16717" y="7324"/>
                </a:lnTo>
                <a:lnTo>
                  <a:pt x="16863" y="7446"/>
                </a:lnTo>
                <a:lnTo>
                  <a:pt x="17033" y="7543"/>
                </a:lnTo>
                <a:lnTo>
                  <a:pt x="17203" y="7616"/>
                </a:lnTo>
                <a:lnTo>
                  <a:pt x="17057" y="7689"/>
                </a:lnTo>
                <a:lnTo>
                  <a:pt x="16546" y="8030"/>
                </a:lnTo>
                <a:lnTo>
                  <a:pt x="16035" y="8395"/>
                </a:lnTo>
                <a:lnTo>
                  <a:pt x="15573" y="8784"/>
                </a:lnTo>
                <a:lnTo>
                  <a:pt x="15111" y="9198"/>
                </a:lnTo>
                <a:lnTo>
                  <a:pt x="15087" y="8127"/>
                </a:lnTo>
                <a:lnTo>
                  <a:pt x="15257" y="8079"/>
                </a:lnTo>
                <a:lnTo>
                  <a:pt x="15427" y="8006"/>
                </a:lnTo>
                <a:lnTo>
                  <a:pt x="15573" y="7908"/>
                </a:lnTo>
                <a:lnTo>
                  <a:pt x="15719" y="7787"/>
                </a:lnTo>
                <a:lnTo>
                  <a:pt x="16522" y="7154"/>
                </a:lnTo>
                <a:close/>
                <a:moveTo>
                  <a:pt x="6862" y="8395"/>
                </a:moveTo>
                <a:lnTo>
                  <a:pt x="6765" y="8492"/>
                </a:lnTo>
                <a:lnTo>
                  <a:pt x="6668" y="8590"/>
                </a:lnTo>
                <a:lnTo>
                  <a:pt x="6619" y="8736"/>
                </a:lnTo>
                <a:lnTo>
                  <a:pt x="6595" y="8857"/>
                </a:lnTo>
                <a:lnTo>
                  <a:pt x="6595" y="9003"/>
                </a:lnTo>
                <a:lnTo>
                  <a:pt x="6643" y="9125"/>
                </a:lnTo>
                <a:lnTo>
                  <a:pt x="6741" y="9222"/>
                </a:lnTo>
                <a:lnTo>
                  <a:pt x="6862" y="9295"/>
                </a:lnTo>
                <a:lnTo>
                  <a:pt x="7008" y="9320"/>
                </a:lnTo>
                <a:lnTo>
                  <a:pt x="7154" y="9344"/>
                </a:lnTo>
                <a:lnTo>
                  <a:pt x="7300" y="9295"/>
                </a:lnTo>
                <a:lnTo>
                  <a:pt x="7446" y="9247"/>
                </a:lnTo>
                <a:lnTo>
                  <a:pt x="7568" y="9174"/>
                </a:lnTo>
                <a:lnTo>
                  <a:pt x="7714" y="9101"/>
                </a:lnTo>
                <a:lnTo>
                  <a:pt x="7957" y="8906"/>
                </a:lnTo>
                <a:lnTo>
                  <a:pt x="8103" y="9028"/>
                </a:lnTo>
                <a:lnTo>
                  <a:pt x="8273" y="9101"/>
                </a:lnTo>
                <a:lnTo>
                  <a:pt x="8468" y="9149"/>
                </a:lnTo>
                <a:lnTo>
                  <a:pt x="8687" y="9174"/>
                </a:lnTo>
                <a:lnTo>
                  <a:pt x="8906" y="9174"/>
                </a:lnTo>
                <a:lnTo>
                  <a:pt x="9125" y="9125"/>
                </a:lnTo>
                <a:lnTo>
                  <a:pt x="9344" y="9076"/>
                </a:lnTo>
                <a:lnTo>
                  <a:pt x="9539" y="9003"/>
                </a:lnTo>
                <a:lnTo>
                  <a:pt x="9539" y="9076"/>
                </a:lnTo>
                <a:lnTo>
                  <a:pt x="9587" y="9149"/>
                </a:lnTo>
                <a:lnTo>
                  <a:pt x="9636" y="9198"/>
                </a:lnTo>
                <a:lnTo>
                  <a:pt x="9709" y="9198"/>
                </a:lnTo>
                <a:lnTo>
                  <a:pt x="9879" y="9174"/>
                </a:lnTo>
                <a:lnTo>
                  <a:pt x="10050" y="9125"/>
                </a:lnTo>
                <a:lnTo>
                  <a:pt x="10196" y="9052"/>
                </a:lnTo>
                <a:lnTo>
                  <a:pt x="10342" y="8979"/>
                </a:lnTo>
                <a:lnTo>
                  <a:pt x="10415" y="9052"/>
                </a:lnTo>
                <a:lnTo>
                  <a:pt x="10488" y="9125"/>
                </a:lnTo>
                <a:lnTo>
                  <a:pt x="10585" y="9174"/>
                </a:lnTo>
                <a:lnTo>
                  <a:pt x="10780" y="9174"/>
                </a:lnTo>
                <a:lnTo>
                  <a:pt x="10877" y="9149"/>
                </a:lnTo>
                <a:lnTo>
                  <a:pt x="10999" y="9125"/>
                </a:lnTo>
                <a:lnTo>
                  <a:pt x="11096" y="9052"/>
                </a:lnTo>
                <a:lnTo>
                  <a:pt x="11120" y="9125"/>
                </a:lnTo>
                <a:lnTo>
                  <a:pt x="11193" y="9174"/>
                </a:lnTo>
                <a:lnTo>
                  <a:pt x="11266" y="9198"/>
                </a:lnTo>
                <a:lnTo>
                  <a:pt x="11364" y="9174"/>
                </a:lnTo>
                <a:lnTo>
                  <a:pt x="11534" y="9101"/>
                </a:lnTo>
                <a:lnTo>
                  <a:pt x="11704" y="9076"/>
                </a:lnTo>
                <a:lnTo>
                  <a:pt x="11899" y="9076"/>
                </a:lnTo>
                <a:lnTo>
                  <a:pt x="12069" y="9101"/>
                </a:lnTo>
                <a:lnTo>
                  <a:pt x="12459" y="9101"/>
                </a:lnTo>
                <a:lnTo>
                  <a:pt x="12629" y="9052"/>
                </a:lnTo>
                <a:lnTo>
                  <a:pt x="12824" y="8979"/>
                </a:lnTo>
                <a:lnTo>
                  <a:pt x="12872" y="8930"/>
                </a:lnTo>
                <a:lnTo>
                  <a:pt x="12897" y="8882"/>
                </a:lnTo>
                <a:lnTo>
                  <a:pt x="12897" y="8809"/>
                </a:lnTo>
                <a:lnTo>
                  <a:pt x="12872" y="8760"/>
                </a:lnTo>
                <a:lnTo>
                  <a:pt x="12824" y="8711"/>
                </a:lnTo>
                <a:lnTo>
                  <a:pt x="12775" y="8687"/>
                </a:lnTo>
                <a:lnTo>
                  <a:pt x="12702" y="8663"/>
                </a:lnTo>
                <a:lnTo>
                  <a:pt x="12629" y="8687"/>
                </a:lnTo>
                <a:lnTo>
                  <a:pt x="12483" y="8736"/>
                </a:lnTo>
                <a:lnTo>
                  <a:pt x="12337" y="8760"/>
                </a:lnTo>
                <a:lnTo>
                  <a:pt x="11583" y="8760"/>
                </a:lnTo>
                <a:lnTo>
                  <a:pt x="11437" y="8784"/>
                </a:lnTo>
                <a:lnTo>
                  <a:pt x="11437" y="8687"/>
                </a:lnTo>
                <a:lnTo>
                  <a:pt x="11437" y="8638"/>
                </a:lnTo>
                <a:lnTo>
                  <a:pt x="11412" y="8590"/>
                </a:lnTo>
                <a:lnTo>
                  <a:pt x="11339" y="8517"/>
                </a:lnTo>
                <a:lnTo>
                  <a:pt x="11242" y="8517"/>
                </a:lnTo>
                <a:lnTo>
                  <a:pt x="11193" y="8541"/>
                </a:lnTo>
                <a:lnTo>
                  <a:pt x="11145" y="8565"/>
                </a:lnTo>
                <a:lnTo>
                  <a:pt x="11023" y="8711"/>
                </a:lnTo>
                <a:lnTo>
                  <a:pt x="10926" y="8784"/>
                </a:lnTo>
                <a:lnTo>
                  <a:pt x="10853" y="8833"/>
                </a:lnTo>
                <a:lnTo>
                  <a:pt x="10755" y="8857"/>
                </a:lnTo>
                <a:lnTo>
                  <a:pt x="10682" y="8857"/>
                </a:lnTo>
                <a:lnTo>
                  <a:pt x="10609" y="8784"/>
                </a:lnTo>
                <a:lnTo>
                  <a:pt x="10561" y="8638"/>
                </a:lnTo>
                <a:lnTo>
                  <a:pt x="10512" y="8565"/>
                </a:lnTo>
                <a:lnTo>
                  <a:pt x="10439" y="8517"/>
                </a:lnTo>
                <a:lnTo>
                  <a:pt x="10342" y="8517"/>
                </a:lnTo>
                <a:lnTo>
                  <a:pt x="10317" y="8541"/>
                </a:lnTo>
                <a:lnTo>
                  <a:pt x="10269" y="8565"/>
                </a:lnTo>
                <a:lnTo>
                  <a:pt x="10123" y="8711"/>
                </a:lnTo>
                <a:lnTo>
                  <a:pt x="10025" y="8760"/>
                </a:lnTo>
                <a:lnTo>
                  <a:pt x="9928" y="8809"/>
                </a:lnTo>
                <a:lnTo>
                  <a:pt x="9977" y="8638"/>
                </a:lnTo>
                <a:lnTo>
                  <a:pt x="9977" y="8565"/>
                </a:lnTo>
                <a:lnTo>
                  <a:pt x="9952" y="8517"/>
                </a:lnTo>
                <a:lnTo>
                  <a:pt x="9928" y="8468"/>
                </a:lnTo>
                <a:lnTo>
                  <a:pt x="9879" y="8444"/>
                </a:lnTo>
                <a:lnTo>
                  <a:pt x="9806" y="8419"/>
                </a:lnTo>
                <a:lnTo>
                  <a:pt x="9758" y="8419"/>
                </a:lnTo>
                <a:lnTo>
                  <a:pt x="9709" y="8444"/>
                </a:lnTo>
                <a:lnTo>
                  <a:pt x="9660" y="8492"/>
                </a:lnTo>
                <a:lnTo>
                  <a:pt x="9612" y="8565"/>
                </a:lnTo>
                <a:lnTo>
                  <a:pt x="9563" y="8614"/>
                </a:lnTo>
                <a:lnTo>
                  <a:pt x="9368" y="8687"/>
                </a:lnTo>
                <a:lnTo>
                  <a:pt x="9149" y="8760"/>
                </a:lnTo>
                <a:lnTo>
                  <a:pt x="8906" y="8809"/>
                </a:lnTo>
                <a:lnTo>
                  <a:pt x="8638" y="8809"/>
                </a:lnTo>
                <a:lnTo>
                  <a:pt x="8419" y="8784"/>
                </a:lnTo>
                <a:lnTo>
                  <a:pt x="8346" y="8760"/>
                </a:lnTo>
                <a:lnTo>
                  <a:pt x="8273" y="8711"/>
                </a:lnTo>
                <a:lnTo>
                  <a:pt x="8200" y="8663"/>
                </a:lnTo>
                <a:lnTo>
                  <a:pt x="8176" y="8590"/>
                </a:lnTo>
                <a:lnTo>
                  <a:pt x="8152" y="8541"/>
                </a:lnTo>
                <a:lnTo>
                  <a:pt x="8127" y="8517"/>
                </a:lnTo>
                <a:lnTo>
                  <a:pt x="8054" y="8468"/>
                </a:lnTo>
                <a:lnTo>
                  <a:pt x="7957" y="8468"/>
                </a:lnTo>
                <a:lnTo>
                  <a:pt x="7884" y="8517"/>
                </a:lnTo>
                <a:lnTo>
                  <a:pt x="7665" y="8687"/>
                </a:lnTo>
                <a:lnTo>
                  <a:pt x="7446" y="8833"/>
                </a:lnTo>
                <a:lnTo>
                  <a:pt x="7203" y="8955"/>
                </a:lnTo>
                <a:lnTo>
                  <a:pt x="7106" y="8979"/>
                </a:lnTo>
                <a:lnTo>
                  <a:pt x="7033" y="8955"/>
                </a:lnTo>
                <a:lnTo>
                  <a:pt x="6984" y="8906"/>
                </a:lnTo>
                <a:lnTo>
                  <a:pt x="6935" y="8833"/>
                </a:lnTo>
                <a:lnTo>
                  <a:pt x="6911" y="8736"/>
                </a:lnTo>
                <a:lnTo>
                  <a:pt x="6911" y="8638"/>
                </a:lnTo>
                <a:lnTo>
                  <a:pt x="6911" y="8541"/>
                </a:lnTo>
                <a:lnTo>
                  <a:pt x="6935" y="8444"/>
                </a:lnTo>
                <a:lnTo>
                  <a:pt x="6935" y="8419"/>
                </a:lnTo>
                <a:lnTo>
                  <a:pt x="6911" y="8419"/>
                </a:lnTo>
                <a:lnTo>
                  <a:pt x="6887" y="8395"/>
                </a:lnTo>
                <a:close/>
                <a:moveTo>
                  <a:pt x="7811" y="9709"/>
                </a:moveTo>
                <a:lnTo>
                  <a:pt x="7763" y="9733"/>
                </a:lnTo>
                <a:lnTo>
                  <a:pt x="7690" y="9758"/>
                </a:lnTo>
                <a:lnTo>
                  <a:pt x="7641" y="9806"/>
                </a:lnTo>
                <a:lnTo>
                  <a:pt x="7592" y="9904"/>
                </a:lnTo>
                <a:lnTo>
                  <a:pt x="7495" y="9977"/>
                </a:lnTo>
                <a:lnTo>
                  <a:pt x="7398" y="10074"/>
                </a:lnTo>
                <a:lnTo>
                  <a:pt x="7276" y="10171"/>
                </a:lnTo>
                <a:lnTo>
                  <a:pt x="7154" y="10220"/>
                </a:lnTo>
                <a:lnTo>
                  <a:pt x="7057" y="10220"/>
                </a:lnTo>
                <a:lnTo>
                  <a:pt x="7008" y="10196"/>
                </a:lnTo>
                <a:lnTo>
                  <a:pt x="6984" y="10171"/>
                </a:lnTo>
                <a:lnTo>
                  <a:pt x="6960" y="10098"/>
                </a:lnTo>
                <a:lnTo>
                  <a:pt x="6960" y="10025"/>
                </a:lnTo>
                <a:lnTo>
                  <a:pt x="6935" y="9952"/>
                </a:lnTo>
                <a:lnTo>
                  <a:pt x="6887" y="9928"/>
                </a:lnTo>
                <a:lnTo>
                  <a:pt x="6814" y="9904"/>
                </a:lnTo>
                <a:lnTo>
                  <a:pt x="6741" y="9952"/>
                </a:lnTo>
                <a:lnTo>
                  <a:pt x="6668" y="10025"/>
                </a:lnTo>
                <a:lnTo>
                  <a:pt x="6619" y="10098"/>
                </a:lnTo>
                <a:lnTo>
                  <a:pt x="6619" y="10196"/>
                </a:lnTo>
                <a:lnTo>
                  <a:pt x="6643" y="10269"/>
                </a:lnTo>
                <a:lnTo>
                  <a:pt x="6668" y="10366"/>
                </a:lnTo>
                <a:lnTo>
                  <a:pt x="6741" y="10439"/>
                </a:lnTo>
                <a:lnTo>
                  <a:pt x="6814" y="10488"/>
                </a:lnTo>
                <a:lnTo>
                  <a:pt x="6911" y="10536"/>
                </a:lnTo>
                <a:lnTo>
                  <a:pt x="7008" y="10561"/>
                </a:lnTo>
                <a:lnTo>
                  <a:pt x="7227" y="10561"/>
                </a:lnTo>
                <a:lnTo>
                  <a:pt x="7325" y="10536"/>
                </a:lnTo>
                <a:lnTo>
                  <a:pt x="7519" y="10439"/>
                </a:lnTo>
                <a:lnTo>
                  <a:pt x="7714" y="10317"/>
                </a:lnTo>
                <a:lnTo>
                  <a:pt x="7787" y="10390"/>
                </a:lnTo>
                <a:lnTo>
                  <a:pt x="7908" y="10439"/>
                </a:lnTo>
                <a:lnTo>
                  <a:pt x="8030" y="10463"/>
                </a:lnTo>
                <a:lnTo>
                  <a:pt x="8152" y="10463"/>
                </a:lnTo>
                <a:lnTo>
                  <a:pt x="8298" y="10439"/>
                </a:lnTo>
                <a:lnTo>
                  <a:pt x="8444" y="10390"/>
                </a:lnTo>
                <a:lnTo>
                  <a:pt x="8565" y="10342"/>
                </a:lnTo>
                <a:lnTo>
                  <a:pt x="8711" y="10269"/>
                </a:lnTo>
                <a:lnTo>
                  <a:pt x="8809" y="10390"/>
                </a:lnTo>
                <a:lnTo>
                  <a:pt x="8906" y="10463"/>
                </a:lnTo>
                <a:lnTo>
                  <a:pt x="9003" y="10512"/>
                </a:lnTo>
                <a:lnTo>
                  <a:pt x="9125" y="10536"/>
                </a:lnTo>
                <a:lnTo>
                  <a:pt x="9247" y="10536"/>
                </a:lnTo>
                <a:lnTo>
                  <a:pt x="9368" y="10488"/>
                </a:lnTo>
                <a:lnTo>
                  <a:pt x="9490" y="10439"/>
                </a:lnTo>
                <a:lnTo>
                  <a:pt x="9612" y="10366"/>
                </a:lnTo>
                <a:lnTo>
                  <a:pt x="9733" y="10439"/>
                </a:lnTo>
                <a:lnTo>
                  <a:pt x="9855" y="10488"/>
                </a:lnTo>
                <a:lnTo>
                  <a:pt x="9977" y="10512"/>
                </a:lnTo>
                <a:lnTo>
                  <a:pt x="10123" y="10536"/>
                </a:lnTo>
                <a:lnTo>
                  <a:pt x="10390" y="10512"/>
                </a:lnTo>
                <a:lnTo>
                  <a:pt x="10682" y="10463"/>
                </a:lnTo>
                <a:lnTo>
                  <a:pt x="10755" y="10439"/>
                </a:lnTo>
                <a:lnTo>
                  <a:pt x="10804" y="10390"/>
                </a:lnTo>
                <a:lnTo>
                  <a:pt x="10804" y="10317"/>
                </a:lnTo>
                <a:lnTo>
                  <a:pt x="10804" y="10244"/>
                </a:lnTo>
                <a:lnTo>
                  <a:pt x="10780" y="10196"/>
                </a:lnTo>
                <a:lnTo>
                  <a:pt x="10731" y="10147"/>
                </a:lnTo>
                <a:lnTo>
                  <a:pt x="10658" y="10123"/>
                </a:lnTo>
                <a:lnTo>
                  <a:pt x="10585" y="10123"/>
                </a:lnTo>
                <a:lnTo>
                  <a:pt x="10366" y="10171"/>
                </a:lnTo>
                <a:lnTo>
                  <a:pt x="10147" y="10196"/>
                </a:lnTo>
                <a:lnTo>
                  <a:pt x="10050" y="10171"/>
                </a:lnTo>
                <a:lnTo>
                  <a:pt x="9952" y="10147"/>
                </a:lnTo>
                <a:lnTo>
                  <a:pt x="9855" y="10098"/>
                </a:lnTo>
                <a:lnTo>
                  <a:pt x="9758" y="10001"/>
                </a:lnTo>
                <a:lnTo>
                  <a:pt x="9685" y="9952"/>
                </a:lnTo>
                <a:lnTo>
                  <a:pt x="9612" y="9928"/>
                </a:lnTo>
                <a:lnTo>
                  <a:pt x="9539" y="9952"/>
                </a:lnTo>
                <a:lnTo>
                  <a:pt x="9466" y="10001"/>
                </a:lnTo>
                <a:lnTo>
                  <a:pt x="9393" y="10098"/>
                </a:lnTo>
                <a:lnTo>
                  <a:pt x="9320" y="10147"/>
                </a:lnTo>
                <a:lnTo>
                  <a:pt x="9271" y="10171"/>
                </a:lnTo>
                <a:lnTo>
                  <a:pt x="9198" y="10196"/>
                </a:lnTo>
                <a:lnTo>
                  <a:pt x="9149" y="10171"/>
                </a:lnTo>
                <a:lnTo>
                  <a:pt x="9076" y="10123"/>
                </a:lnTo>
                <a:lnTo>
                  <a:pt x="9028" y="10050"/>
                </a:lnTo>
                <a:lnTo>
                  <a:pt x="8955" y="9952"/>
                </a:lnTo>
                <a:lnTo>
                  <a:pt x="8906" y="9879"/>
                </a:lnTo>
                <a:lnTo>
                  <a:pt x="8833" y="9831"/>
                </a:lnTo>
                <a:lnTo>
                  <a:pt x="8736" y="9831"/>
                </a:lnTo>
                <a:lnTo>
                  <a:pt x="8663" y="9879"/>
                </a:lnTo>
                <a:lnTo>
                  <a:pt x="8517" y="9977"/>
                </a:lnTo>
                <a:lnTo>
                  <a:pt x="8273" y="10074"/>
                </a:lnTo>
                <a:lnTo>
                  <a:pt x="8152" y="10098"/>
                </a:lnTo>
                <a:lnTo>
                  <a:pt x="8030" y="10098"/>
                </a:lnTo>
                <a:lnTo>
                  <a:pt x="8006" y="10050"/>
                </a:lnTo>
                <a:lnTo>
                  <a:pt x="7981" y="10025"/>
                </a:lnTo>
                <a:lnTo>
                  <a:pt x="7981" y="9952"/>
                </a:lnTo>
                <a:lnTo>
                  <a:pt x="7981" y="9879"/>
                </a:lnTo>
                <a:lnTo>
                  <a:pt x="7957" y="9831"/>
                </a:lnTo>
                <a:lnTo>
                  <a:pt x="7933" y="9782"/>
                </a:lnTo>
                <a:lnTo>
                  <a:pt x="7884" y="9733"/>
                </a:lnTo>
                <a:lnTo>
                  <a:pt x="7811" y="9709"/>
                </a:lnTo>
                <a:close/>
                <a:moveTo>
                  <a:pt x="13967" y="5135"/>
                </a:moveTo>
                <a:lnTo>
                  <a:pt x="14186" y="5159"/>
                </a:lnTo>
                <a:lnTo>
                  <a:pt x="14381" y="5207"/>
                </a:lnTo>
                <a:lnTo>
                  <a:pt x="14430" y="5256"/>
                </a:lnTo>
                <a:lnTo>
                  <a:pt x="14527" y="5305"/>
                </a:lnTo>
                <a:lnTo>
                  <a:pt x="14576" y="5305"/>
                </a:lnTo>
                <a:lnTo>
                  <a:pt x="14576" y="5548"/>
                </a:lnTo>
                <a:lnTo>
                  <a:pt x="14600" y="5791"/>
                </a:lnTo>
                <a:lnTo>
                  <a:pt x="14624" y="7081"/>
                </a:lnTo>
                <a:lnTo>
                  <a:pt x="14624" y="9587"/>
                </a:lnTo>
                <a:lnTo>
                  <a:pt x="13481" y="10561"/>
                </a:lnTo>
                <a:lnTo>
                  <a:pt x="12288" y="11510"/>
                </a:lnTo>
                <a:lnTo>
                  <a:pt x="10926" y="12507"/>
                </a:lnTo>
                <a:lnTo>
                  <a:pt x="10269" y="12945"/>
                </a:lnTo>
                <a:lnTo>
                  <a:pt x="9952" y="13164"/>
                </a:lnTo>
                <a:lnTo>
                  <a:pt x="9660" y="13432"/>
                </a:lnTo>
                <a:lnTo>
                  <a:pt x="9636" y="13407"/>
                </a:lnTo>
                <a:lnTo>
                  <a:pt x="9320" y="13261"/>
                </a:lnTo>
                <a:lnTo>
                  <a:pt x="9028" y="13091"/>
                </a:lnTo>
                <a:lnTo>
                  <a:pt x="8760" y="12897"/>
                </a:lnTo>
                <a:lnTo>
                  <a:pt x="8492" y="12702"/>
                </a:lnTo>
                <a:lnTo>
                  <a:pt x="7957" y="12264"/>
                </a:lnTo>
                <a:lnTo>
                  <a:pt x="7422" y="11826"/>
                </a:lnTo>
                <a:lnTo>
                  <a:pt x="6108" y="10853"/>
                </a:lnTo>
                <a:lnTo>
                  <a:pt x="4770" y="9879"/>
                </a:lnTo>
                <a:lnTo>
                  <a:pt x="4405" y="9587"/>
                </a:lnTo>
                <a:lnTo>
                  <a:pt x="4040" y="9295"/>
                </a:lnTo>
                <a:lnTo>
                  <a:pt x="4137" y="9222"/>
                </a:lnTo>
                <a:lnTo>
                  <a:pt x="4161" y="9198"/>
                </a:lnTo>
                <a:lnTo>
                  <a:pt x="4186" y="9125"/>
                </a:lnTo>
                <a:lnTo>
                  <a:pt x="4186" y="8979"/>
                </a:lnTo>
                <a:lnTo>
                  <a:pt x="4161" y="8784"/>
                </a:lnTo>
                <a:lnTo>
                  <a:pt x="4137" y="8614"/>
                </a:lnTo>
                <a:lnTo>
                  <a:pt x="4088" y="8444"/>
                </a:lnTo>
                <a:lnTo>
                  <a:pt x="4064" y="7835"/>
                </a:lnTo>
                <a:lnTo>
                  <a:pt x="4040" y="7251"/>
                </a:lnTo>
                <a:lnTo>
                  <a:pt x="4040" y="6010"/>
                </a:lnTo>
                <a:lnTo>
                  <a:pt x="4040" y="5524"/>
                </a:lnTo>
                <a:lnTo>
                  <a:pt x="4015" y="5329"/>
                </a:lnTo>
                <a:lnTo>
                  <a:pt x="4015" y="5280"/>
                </a:lnTo>
                <a:lnTo>
                  <a:pt x="4137" y="5305"/>
                </a:lnTo>
                <a:lnTo>
                  <a:pt x="4599" y="5305"/>
                </a:lnTo>
                <a:lnTo>
                  <a:pt x="5086" y="5256"/>
                </a:lnTo>
                <a:lnTo>
                  <a:pt x="6278" y="5207"/>
                </a:lnTo>
                <a:lnTo>
                  <a:pt x="7495" y="5135"/>
                </a:lnTo>
                <a:lnTo>
                  <a:pt x="8346" y="5135"/>
                </a:lnTo>
                <a:lnTo>
                  <a:pt x="9198" y="5183"/>
                </a:lnTo>
                <a:lnTo>
                  <a:pt x="10901" y="5305"/>
                </a:lnTo>
                <a:lnTo>
                  <a:pt x="11339" y="5329"/>
                </a:lnTo>
                <a:lnTo>
                  <a:pt x="11777" y="5305"/>
                </a:lnTo>
                <a:lnTo>
                  <a:pt x="12653" y="5232"/>
                </a:lnTo>
                <a:lnTo>
                  <a:pt x="13067" y="5183"/>
                </a:lnTo>
                <a:lnTo>
                  <a:pt x="13505" y="5135"/>
                </a:lnTo>
                <a:close/>
                <a:moveTo>
                  <a:pt x="365" y="7227"/>
                </a:moveTo>
                <a:lnTo>
                  <a:pt x="511" y="7373"/>
                </a:lnTo>
                <a:lnTo>
                  <a:pt x="682" y="7495"/>
                </a:lnTo>
                <a:lnTo>
                  <a:pt x="876" y="7592"/>
                </a:lnTo>
                <a:lnTo>
                  <a:pt x="1095" y="7689"/>
                </a:lnTo>
                <a:lnTo>
                  <a:pt x="1509" y="7835"/>
                </a:lnTo>
                <a:lnTo>
                  <a:pt x="1679" y="7933"/>
                </a:lnTo>
                <a:lnTo>
                  <a:pt x="1850" y="8006"/>
                </a:lnTo>
                <a:lnTo>
                  <a:pt x="2166" y="8225"/>
                </a:lnTo>
                <a:lnTo>
                  <a:pt x="2482" y="8492"/>
                </a:lnTo>
                <a:lnTo>
                  <a:pt x="2774" y="8760"/>
                </a:lnTo>
                <a:lnTo>
                  <a:pt x="3042" y="9052"/>
                </a:lnTo>
                <a:lnTo>
                  <a:pt x="3626" y="9612"/>
                </a:lnTo>
                <a:lnTo>
                  <a:pt x="3918" y="9879"/>
                </a:lnTo>
                <a:lnTo>
                  <a:pt x="4234" y="10123"/>
                </a:lnTo>
                <a:lnTo>
                  <a:pt x="4940" y="10634"/>
                </a:lnTo>
                <a:lnTo>
                  <a:pt x="5646" y="11169"/>
                </a:lnTo>
                <a:lnTo>
                  <a:pt x="6351" y="11680"/>
                </a:lnTo>
                <a:lnTo>
                  <a:pt x="7057" y="12191"/>
                </a:lnTo>
                <a:lnTo>
                  <a:pt x="7373" y="12410"/>
                </a:lnTo>
                <a:lnTo>
                  <a:pt x="7665" y="12629"/>
                </a:lnTo>
                <a:lnTo>
                  <a:pt x="8249" y="13116"/>
                </a:lnTo>
                <a:lnTo>
                  <a:pt x="8541" y="13334"/>
                </a:lnTo>
                <a:lnTo>
                  <a:pt x="8833" y="13553"/>
                </a:lnTo>
                <a:lnTo>
                  <a:pt x="9149" y="13724"/>
                </a:lnTo>
                <a:lnTo>
                  <a:pt x="9490" y="13894"/>
                </a:lnTo>
                <a:lnTo>
                  <a:pt x="9563" y="13918"/>
                </a:lnTo>
                <a:lnTo>
                  <a:pt x="9612" y="13918"/>
                </a:lnTo>
                <a:lnTo>
                  <a:pt x="9709" y="13870"/>
                </a:lnTo>
                <a:lnTo>
                  <a:pt x="9758" y="13797"/>
                </a:lnTo>
                <a:lnTo>
                  <a:pt x="9806" y="13675"/>
                </a:lnTo>
                <a:lnTo>
                  <a:pt x="9977" y="13626"/>
                </a:lnTo>
                <a:lnTo>
                  <a:pt x="10171" y="13529"/>
                </a:lnTo>
                <a:lnTo>
                  <a:pt x="10512" y="13334"/>
                </a:lnTo>
                <a:lnTo>
                  <a:pt x="11169" y="12897"/>
                </a:lnTo>
                <a:lnTo>
                  <a:pt x="11923" y="12361"/>
                </a:lnTo>
                <a:lnTo>
                  <a:pt x="12678" y="11802"/>
                </a:lnTo>
                <a:lnTo>
                  <a:pt x="13408" y="11218"/>
                </a:lnTo>
                <a:lnTo>
                  <a:pt x="14138" y="10634"/>
                </a:lnTo>
                <a:lnTo>
                  <a:pt x="14843" y="10050"/>
                </a:lnTo>
                <a:lnTo>
                  <a:pt x="15549" y="9441"/>
                </a:lnTo>
                <a:lnTo>
                  <a:pt x="16060" y="9003"/>
                </a:lnTo>
                <a:lnTo>
                  <a:pt x="16571" y="8614"/>
                </a:lnTo>
                <a:lnTo>
                  <a:pt x="17106" y="8249"/>
                </a:lnTo>
                <a:lnTo>
                  <a:pt x="17690" y="7908"/>
                </a:lnTo>
                <a:lnTo>
                  <a:pt x="18152" y="7665"/>
                </a:lnTo>
                <a:lnTo>
                  <a:pt x="18420" y="7495"/>
                </a:lnTo>
                <a:lnTo>
                  <a:pt x="18542" y="7397"/>
                </a:lnTo>
                <a:lnTo>
                  <a:pt x="18663" y="7300"/>
                </a:lnTo>
                <a:lnTo>
                  <a:pt x="18639" y="7592"/>
                </a:lnTo>
                <a:lnTo>
                  <a:pt x="18639" y="7860"/>
                </a:lnTo>
                <a:lnTo>
                  <a:pt x="18639" y="8371"/>
                </a:lnTo>
                <a:lnTo>
                  <a:pt x="18615" y="9222"/>
                </a:lnTo>
                <a:lnTo>
                  <a:pt x="18566" y="10074"/>
                </a:lnTo>
                <a:lnTo>
                  <a:pt x="18542" y="10926"/>
                </a:lnTo>
                <a:lnTo>
                  <a:pt x="18542" y="11339"/>
                </a:lnTo>
                <a:lnTo>
                  <a:pt x="18542" y="11777"/>
                </a:lnTo>
                <a:lnTo>
                  <a:pt x="18590" y="12629"/>
                </a:lnTo>
                <a:lnTo>
                  <a:pt x="18615" y="13505"/>
                </a:lnTo>
                <a:lnTo>
                  <a:pt x="18615" y="14356"/>
                </a:lnTo>
                <a:lnTo>
                  <a:pt x="18590" y="15232"/>
                </a:lnTo>
                <a:lnTo>
                  <a:pt x="18517" y="16157"/>
                </a:lnTo>
                <a:lnTo>
                  <a:pt x="18444" y="17082"/>
                </a:lnTo>
                <a:lnTo>
                  <a:pt x="18420" y="17276"/>
                </a:lnTo>
                <a:lnTo>
                  <a:pt x="18104" y="17082"/>
                </a:lnTo>
                <a:lnTo>
                  <a:pt x="17812" y="16887"/>
                </a:lnTo>
                <a:lnTo>
                  <a:pt x="17203" y="16376"/>
                </a:lnTo>
                <a:lnTo>
                  <a:pt x="16595" y="15816"/>
                </a:lnTo>
                <a:lnTo>
                  <a:pt x="16279" y="15524"/>
                </a:lnTo>
                <a:lnTo>
                  <a:pt x="15962" y="15232"/>
                </a:lnTo>
                <a:lnTo>
                  <a:pt x="15622" y="14965"/>
                </a:lnTo>
                <a:lnTo>
                  <a:pt x="15257" y="14721"/>
                </a:lnTo>
                <a:lnTo>
                  <a:pt x="14843" y="14502"/>
                </a:lnTo>
                <a:lnTo>
                  <a:pt x="14430" y="14308"/>
                </a:lnTo>
                <a:lnTo>
                  <a:pt x="14040" y="14113"/>
                </a:lnTo>
                <a:lnTo>
                  <a:pt x="13846" y="14040"/>
                </a:lnTo>
                <a:lnTo>
                  <a:pt x="13602" y="14040"/>
                </a:lnTo>
                <a:lnTo>
                  <a:pt x="13578" y="14064"/>
                </a:lnTo>
                <a:lnTo>
                  <a:pt x="13554" y="14113"/>
                </a:lnTo>
                <a:lnTo>
                  <a:pt x="13554" y="14162"/>
                </a:lnTo>
                <a:lnTo>
                  <a:pt x="13627" y="14332"/>
                </a:lnTo>
                <a:lnTo>
                  <a:pt x="13748" y="14454"/>
                </a:lnTo>
                <a:lnTo>
                  <a:pt x="13894" y="14575"/>
                </a:lnTo>
                <a:lnTo>
                  <a:pt x="14040" y="14673"/>
                </a:lnTo>
                <a:lnTo>
                  <a:pt x="14405" y="14867"/>
                </a:lnTo>
                <a:lnTo>
                  <a:pt x="14722" y="15038"/>
                </a:lnTo>
                <a:lnTo>
                  <a:pt x="15160" y="15305"/>
                </a:lnTo>
                <a:lnTo>
                  <a:pt x="15573" y="15622"/>
                </a:lnTo>
                <a:lnTo>
                  <a:pt x="15962" y="15962"/>
                </a:lnTo>
                <a:lnTo>
                  <a:pt x="16327" y="16303"/>
                </a:lnTo>
                <a:lnTo>
                  <a:pt x="16644" y="16595"/>
                </a:lnTo>
                <a:lnTo>
                  <a:pt x="16984" y="16887"/>
                </a:lnTo>
                <a:lnTo>
                  <a:pt x="17641" y="17422"/>
                </a:lnTo>
                <a:lnTo>
                  <a:pt x="17933" y="17666"/>
                </a:lnTo>
                <a:lnTo>
                  <a:pt x="17933" y="17666"/>
                </a:lnTo>
                <a:lnTo>
                  <a:pt x="17155" y="17641"/>
                </a:lnTo>
                <a:lnTo>
                  <a:pt x="16376" y="17690"/>
                </a:lnTo>
                <a:lnTo>
                  <a:pt x="14795" y="17787"/>
                </a:lnTo>
                <a:lnTo>
                  <a:pt x="14211" y="17812"/>
                </a:lnTo>
                <a:lnTo>
                  <a:pt x="13602" y="17836"/>
                </a:lnTo>
                <a:lnTo>
                  <a:pt x="12410" y="17836"/>
                </a:lnTo>
                <a:lnTo>
                  <a:pt x="10001" y="17787"/>
                </a:lnTo>
                <a:lnTo>
                  <a:pt x="9393" y="17787"/>
                </a:lnTo>
                <a:lnTo>
                  <a:pt x="8760" y="17812"/>
                </a:lnTo>
                <a:lnTo>
                  <a:pt x="7495" y="17885"/>
                </a:lnTo>
                <a:lnTo>
                  <a:pt x="6254" y="17933"/>
                </a:lnTo>
                <a:lnTo>
                  <a:pt x="5621" y="17958"/>
                </a:lnTo>
                <a:lnTo>
                  <a:pt x="3796" y="17958"/>
                </a:lnTo>
                <a:lnTo>
                  <a:pt x="2604" y="17933"/>
                </a:lnTo>
                <a:lnTo>
                  <a:pt x="1947" y="17958"/>
                </a:lnTo>
                <a:lnTo>
                  <a:pt x="1314" y="18006"/>
                </a:lnTo>
                <a:lnTo>
                  <a:pt x="779" y="18104"/>
                </a:lnTo>
                <a:lnTo>
                  <a:pt x="974" y="17982"/>
                </a:lnTo>
                <a:lnTo>
                  <a:pt x="1144" y="17860"/>
                </a:lnTo>
                <a:lnTo>
                  <a:pt x="1436" y="17593"/>
                </a:lnTo>
                <a:lnTo>
                  <a:pt x="2263" y="16960"/>
                </a:lnTo>
                <a:lnTo>
                  <a:pt x="3042" y="16327"/>
                </a:lnTo>
                <a:lnTo>
                  <a:pt x="4648" y="14989"/>
                </a:lnTo>
                <a:lnTo>
                  <a:pt x="5208" y="14551"/>
                </a:lnTo>
                <a:lnTo>
                  <a:pt x="5378" y="14429"/>
                </a:lnTo>
                <a:lnTo>
                  <a:pt x="5475" y="14332"/>
                </a:lnTo>
                <a:lnTo>
                  <a:pt x="5524" y="14259"/>
                </a:lnTo>
                <a:lnTo>
                  <a:pt x="5524" y="14186"/>
                </a:lnTo>
                <a:lnTo>
                  <a:pt x="5524" y="14113"/>
                </a:lnTo>
                <a:lnTo>
                  <a:pt x="5475" y="14040"/>
                </a:lnTo>
                <a:lnTo>
                  <a:pt x="5427" y="13991"/>
                </a:lnTo>
                <a:lnTo>
                  <a:pt x="5378" y="13967"/>
                </a:lnTo>
                <a:lnTo>
                  <a:pt x="5256" y="13967"/>
                </a:lnTo>
                <a:lnTo>
                  <a:pt x="5159" y="13991"/>
                </a:lnTo>
                <a:lnTo>
                  <a:pt x="5037" y="14064"/>
                </a:lnTo>
                <a:lnTo>
                  <a:pt x="4818" y="14235"/>
                </a:lnTo>
                <a:lnTo>
                  <a:pt x="4648" y="14381"/>
                </a:lnTo>
                <a:lnTo>
                  <a:pt x="3869" y="15013"/>
                </a:lnTo>
                <a:lnTo>
                  <a:pt x="3115" y="15646"/>
                </a:lnTo>
                <a:lnTo>
                  <a:pt x="1387" y="17106"/>
                </a:lnTo>
                <a:lnTo>
                  <a:pt x="1168" y="17276"/>
                </a:lnTo>
                <a:lnTo>
                  <a:pt x="925" y="17471"/>
                </a:lnTo>
                <a:lnTo>
                  <a:pt x="706" y="17641"/>
                </a:lnTo>
                <a:lnTo>
                  <a:pt x="487" y="17860"/>
                </a:lnTo>
                <a:lnTo>
                  <a:pt x="463" y="17252"/>
                </a:lnTo>
                <a:lnTo>
                  <a:pt x="438" y="16668"/>
                </a:lnTo>
                <a:lnTo>
                  <a:pt x="487" y="15476"/>
                </a:lnTo>
                <a:lnTo>
                  <a:pt x="487" y="14673"/>
                </a:lnTo>
                <a:lnTo>
                  <a:pt x="463" y="13894"/>
                </a:lnTo>
                <a:lnTo>
                  <a:pt x="463" y="13116"/>
                </a:lnTo>
                <a:lnTo>
                  <a:pt x="463" y="12337"/>
                </a:lnTo>
                <a:lnTo>
                  <a:pt x="487" y="10755"/>
                </a:lnTo>
                <a:lnTo>
                  <a:pt x="487" y="9977"/>
                </a:lnTo>
                <a:lnTo>
                  <a:pt x="463" y="9198"/>
                </a:lnTo>
                <a:lnTo>
                  <a:pt x="438" y="8711"/>
                </a:lnTo>
                <a:lnTo>
                  <a:pt x="390" y="8225"/>
                </a:lnTo>
                <a:lnTo>
                  <a:pt x="341" y="7714"/>
                </a:lnTo>
                <a:lnTo>
                  <a:pt x="341" y="7470"/>
                </a:lnTo>
                <a:lnTo>
                  <a:pt x="365" y="7227"/>
                </a:lnTo>
                <a:close/>
                <a:moveTo>
                  <a:pt x="9587" y="0"/>
                </a:moveTo>
                <a:lnTo>
                  <a:pt x="9490" y="25"/>
                </a:lnTo>
                <a:lnTo>
                  <a:pt x="9393" y="98"/>
                </a:lnTo>
                <a:lnTo>
                  <a:pt x="9393" y="146"/>
                </a:lnTo>
                <a:lnTo>
                  <a:pt x="9198" y="219"/>
                </a:lnTo>
                <a:lnTo>
                  <a:pt x="9028" y="292"/>
                </a:lnTo>
                <a:lnTo>
                  <a:pt x="8687" y="511"/>
                </a:lnTo>
                <a:lnTo>
                  <a:pt x="8054" y="974"/>
                </a:lnTo>
                <a:lnTo>
                  <a:pt x="6887" y="1777"/>
                </a:lnTo>
                <a:lnTo>
                  <a:pt x="5719" y="2580"/>
                </a:lnTo>
                <a:lnTo>
                  <a:pt x="5013" y="3091"/>
                </a:lnTo>
                <a:lnTo>
                  <a:pt x="4332" y="3626"/>
                </a:lnTo>
                <a:lnTo>
                  <a:pt x="2945" y="4697"/>
                </a:lnTo>
                <a:lnTo>
                  <a:pt x="2239" y="5207"/>
                </a:lnTo>
                <a:lnTo>
                  <a:pt x="1509" y="5718"/>
                </a:lnTo>
                <a:lnTo>
                  <a:pt x="803" y="6229"/>
                </a:lnTo>
                <a:lnTo>
                  <a:pt x="463" y="6521"/>
                </a:lnTo>
                <a:lnTo>
                  <a:pt x="122" y="6789"/>
                </a:lnTo>
                <a:lnTo>
                  <a:pt x="98" y="6838"/>
                </a:lnTo>
                <a:lnTo>
                  <a:pt x="98" y="6886"/>
                </a:lnTo>
                <a:lnTo>
                  <a:pt x="98" y="6935"/>
                </a:lnTo>
                <a:lnTo>
                  <a:pt x="122" y="6959"/>
                </a:lnTo>
                <a:lnTo>
                  <a:pt x="49" y="7178"/>
                </a:lnTo>
                <a:lnTo>
                  <a:pt x="25" y="7397"/>
                </a:lnTo>
                <a:lnTo>
                  <a:pt x="0" y="7641"/>
                </a:lnTo>
                <a:lnTo>
                  <a:pt x="25" y="7884"/>
                </a:lnTo>
                <a:lnTo>
                  <a:pt x="49" y="8371"/>
                </a:lnTo>
                <a:lnTo>
                  <a:pt x="98" y="8833"/>
                </a:lnTo>
                <a:lnTo>
                  <a:pt x="98" y="10488"/>
                </a:lnTo>
                <a:lnTo>
                  <a:pt x="73" y="11315"/>
                </a:lnTo>
                <a:lnTo>
                  <a:pt x="49" y="12142"/>
                </a:lnTo>
                <a:lnTo>
                  <a:pt x="25" y="12970"/>
                </a:lnTo>
                <a:lnTo>
                  <a:pt x="49" y="13797"/>
                </a:lnTo>
                <a:lnTo>
                  <a:pt x="49" y="14624"/>
                </a:lnTo>
                <a:lnTo>
                  <a:pt x="49" y="15476"/>
                </a:lnTo>
                <a:lnTo>
                  <a:pt x="0" y="16911"/>
                </a:lnTo>
                <a:lnTo>
                  <a:pt x="0" y="17617"/>
                </a:lnTo>
                <a:lnTo>
                  <a:pt x="49" y="17982"/>
                </a:lnTo>
                <a:lnTo>
                  <a:pt x="98" y="18347"/>
                </a:lnTo>
                <a:lnTo>
                  <a:pt x="98" y="18396"/>
                </a:lnTo>
                <a:lnTo>
                  <a:pt x="146" y="18444"/>
                </a:lnTo>
                <a:lnTo>
                  <a:pt x="219" y="18493"/>
                </a:lnTo>
                <a:lnTo>
                  <a:pt x="341" y="18517"/>
                </a:lnTo>
                <a:lnTo>
                  <a:pt x="438" y="18469"/>
                </a:lnTo>
                <a:lnTo>
                  <a:pt x="1022" y="18469"/>
                </a:lnTo>
                <a:lnTo>
                  <a:pt x="1606" y="18420"/>
                </a:lnTo>
                <a:lnTo>
                  <a:pt x="2190" y="18396"/>
                </a:lnTo>
                <a:lnTo>
                  <a:pt x="3967" y="18396"/>
                </a:lnTo>
                <a:lnTo>
                  <a:pt x="5183" y="18420"/>
                </a:lnTo>
                <a:lnTo>
                  <a:pt x="6376" y="18396"/>
                </a:lnTo>
                <a:lnTo>
                  <a:pt x="7592" y="18347"/>
                </a:lnTo>
                <a:lnTo>
                  <a:pt x="8809" y="18274"/>
                </a:lnTo>
                <a:lnTo>
                  <a:pt x="10001" y="18274"/>
                </a:lnTo>
                <a:lnTo>
                  <a:pt x="12337" y="18298"/>
                </a:lnTo>
                <a:lnTo>
                  <a:pt x="13481" y="18298"/>
                </a:lnTo>
                <a:lnTo>
                  <a:pt x="14649" y="18274"/>
                </a:lnTo>
                <a:lnTo>
                  <a:pt x="15646" y="18201"/>
                </a:lnTo>
                <a:lnTo>
                  <a:pt x="16668" y="18128"/>
                </a:lnTo>
                <a:lnTo>
                  <a:pt x="17690" y="18128"/>
                </a:lnTo>
                <a:lnTo>
                  <a:pt x="18201" y="18152"/>
                </a:lnTo>
                <a:lnTo>
                  <a:pt x="18688" y="18201"/>
                </a:lnTo>
                <a:lnTo>
                  <a:pt x="18785" y="18201"/>
                </a:lnTo>
                <a:lnTo>
                  <a:pt x="18882" y="18177"/>
                </a:lnTo>
                <a:lnTo>
                  <a:pt x="18931" y="18128"/>
                </a:lnTo>
                <a:lnTo>
                  <a:pt x="18980" y="18055"/>
                </a:lnTo>
                <a:lnTo>
                  <a:pt x="19004" y="17958"/>
                </a:lnTo>
                <a:lnTo>
                  <a:pt x="18980" y="17885"/>
                </a:lnTo>
                <a:lnTo>
                  <a:pt x="18955" y="17812"/>
                </a:lnTo>
                <a:lnTo>
                  <a:pt x="18882" y="17763"/>
                </a:lnTo>
                <a:lnTo>
                  <a:pt x="18907" y="17690"/>
                </a:lnTo>
                <a:lnTo>
                  <a:pt x="19028" y="16327"/>
                </a:lnTo>
                <a:lnTo>
                  <a:pt x="19077" y="15427"/>
                </a:lnTo>
                <a:lnTo>
                  <a:pt x="19101" y="14502"/>
                </a:lnTo>
                <a:lnTo>
                  <a:pt x="19101" y="13602"/>
                </a:lnTo>
                <a:lnTo>
                  <a:pt x="19077" y="12678"/>
                </a:lnTo>
                <a:lnTo>
                  <a:pt x="19028" y="10999"/>
                </a:lnTo>
                <a:lnTo>
                  <a:pt x="19028" y="10147"/>
                </a:lnTo>
                <a:lnTo>
                  <a:pt x="19053" y="9295"/>
                </a:lnTo>
                <a:lnTo>
                  <a:pt x="19077" y="8541"/>
                </a:lnTo>
                <a:lnTo>
                  <a:pt x="19077" y="7787"/>
                </a:lnTo>
                <a:lnTo>
                  <a:pt x="19053" y="7251"/>
                </a:lnTo>
                <a:lnTo>
                  <a:pt x="19077" y="6984"/>
                </a:lnTo>
                <a:lnTo>
                  <a:pt x="19126" y="6716"/>
                </a:lnTo>
                <a:lnTo>
                  <a:pt x="19126" y="6692"/>
                </a:lnTo>
                <a:lnTo>
                  <a:pt x="19126" y="6643"/>
                </a:lnTo>
                <a:lnTo>
                  <a:pt x="19077" y="6594"/>
                </a:lnTo>
                <a:lnTo>
                  <a:pt x="19004" y="6570"/>
                </a:lnTo>
                <a:lnTo>
                  <a:pt x="18955" y="6570"/>
                </a:lnTo>
                <a:lnTo>
                  <a:pt x="18931" y="6594"/>
                </a:lnTo>
                <a:lnTo>
                  <a:pt x="18882" y="6570"/>
                </a:lnTo>
                <a:lnTo>
                  <a:pt x="18250" y="6254"/>
                </a:lnTo>
                <a:lnTo>
                  <a:pt x="17617" y="5889"/>
                </a:lnTo>
                <a:lnTo>
                  <a:pt x="17033" y="5499"/>
                </a:lnTo>
                <a:lnTo>
                  <a:pt x="16473" y="5062"/>
                </a:lnTo>
                <a:lnTo>
                  <a:pt x="15816" y="4575"/>
                </a:lnTo>
                <a:lnTo>
                  <a:pt x="15160" y="4088"/>
                </a:lnTo>
                <a:lnTo>
                  <a:pt x="14503" y="3602"/>
                </a:lnTo>
                <a:lnTo>
                  <a:pt x="13870" y="3115"/>
                </a:lnTo>
                <a:lnTo>
                  <a:pt x="12605" y="2117"/>
                </a:lnTo>
                <a:lnTo>
                  <a:pt x="11972" y="1631"/>
                </a:lnTo>
                <a:lnTo>
                  <a:pt x="11339" y="1168"/>
                </a:lnTo>
                <a:lnTo>
                  <a:pt x="10682" y="706"/>
                </a:lnTo>
                <a:lnTo>
                  <a:pt x="10050" y="219"/>
                </a:lnTo>
                <a:lnTo>
                  <a:pt x="10001" y="171"/>
                </a:lnTo>
                <a:lnTo>
                  <a:pt x="9928" y="73"/>
                </a:lnTo>
                <a:lnTo>
                  <a:pt x="9879" y="49"/>
                </a:lnTo>
                <a:lnTo>
                  <a:pt x="9806" y="49"/>
                </a:lnTo>
                <a:lnTo>
                  <a:pt x="9709" y="25"/>
                </a:lnTo>
                <a:lnTo>
                  <a:pt x="958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8" name="Google Shape;1028;p48"/>
          <p:cNvSpPr/>
          <p:nvPr/>
        </p:nvSpPr>
        <p:spPr>
          <a:xfrm>
            <a:off x="1445732" y="1499808"/>
            <a:ext cx="376518" cy="380255"/>
          </a:xfrm>
          <a:custGeom>
            <a:avLst/>
            <a:gdLst/>
            <a:ahLst/>
            <a:cxnLst/>
            <a:rect l="l" t="t" r="r" b="b"/>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29" name="Google Shape;1029;p48"/>
          <p:cNvSpPr/>
          <p:nvPr/>
        </p:nvSpPr>
        <p:spPr>
          <a:xfrm>
            <a:off x="2029616" y="1488116"/>
            <a:ext cx="392472" cy="391401"/>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0" name="Google Shape;1030;p48"/>
          <p:cNvSpPr/>
          <p:nvPr/>
        </p:nvSpPr>
        <p:spPr>
          <a:xfrm>
            <a:off x="2629978" y="1500354"/>
            <a:ext cx="365350" cy="366945"/>
          </a:xfrm>
          <a:custGeom>
            <a:avLst/>
            <a:gdLst/>
            <a:ahLst/>
            <a:cxnLst/>
            <a:rect l="l" t="t" r="r" b="b"/>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1" name="Google Shape;1031;p48"/>
          <p:cNvSpPr/>
          <p:nvPr/>
        </p:nvSpPr>
        <p:spPr>
          <a:xfrm>
            <a:off x="3234055" y="1457279"/>
            <a:ext cx="332917" cy="452551"/>
          </a:xfrm>
          <a:custGeom>
            <a:avLst/>
            <a:gdLst/>
            <a:ahLst/>
            <a:cxnLst/>
            <a:rect l="l" t="t" r="r" b="b"/>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2" name="Google Shape;1032;p48"/>
          <p:cNvSpPr/>
          <p:nvPr/>
        </p:nvSpPr>
        <p:spPr>
          <a:xfrm>
            <a:off x="3777530" y="1547144"/>
            <a:ext cx="417999" cy="269625"/>
          </a:xfrm>
          <a:custGeom>
            <a:avLst/>
            <a:gdLst/>
            <a:ahLst/>
            <a:cxnLst/>
            <a:rect l="l" t="t" r="r" b="b"/>
            <a:pathLst>
              <a:path w="19126" h="12337" extrusionOk="0">
                <a:moveTo>
                  <a:pt x="9733" y="463"/>
                </a:moveTo>
                <a:lnTo>
                  <a:pt x="9831" y="511"/>
                </a:lnTo>
                <a:lnTo>
                  <a:pt x="9904" y="560"/>
                </a:lnTo>
                <a:lnTo>
                  <a:pt x="9758" y="584"/>
                </a:lnTo>
                <a:lnTo>
                  <a:pt x="9709" y="633"/>
                </a:lnTo>
                <a:lnTo>
                  <a:pt x="9660" y="682"/>
                </a:lnTo>
                <a:lnTo>
                  <a:pt x="9612" y="755"/>
                </a:lnTo>
                <a:lnTo>
                  <a:pt x="9612" y="828"/>
                </a:lnTo>
                <a:lnTo>
                  <a:pt x="9636" y="852"/>
                </a:lnTo>
                <a:lnTo>
                  <a:pt x="9685" y="925"/>
                </a:lnTo>
                <a:lnTo>
                  <a:pt x="9782" y="974"/>
                </a:lnTo>
                <a:lnTo>
                  <a:pt x="9977" y="1022"/>
                </a:lnTo>
                <a:lnTo>
                  <a:pt x="10147" y="1071"/>
                </a:lnTo>
                <a:lnTo>
                  <a:pt x="10147" y="1193"/>
                </a:lnTo>
                <a:lnTo>
                  <a:pt x="9879" y="1120"/>
                </a:lnTo>
                <a:lnTo>
                  <a:pt x="9612" y="1095"/>
                </a:lnTo>
                <a:lnTo>
                  <a:pt x="9563" y="1095"/>
                </a:lnTo>
                <a:lnTo>
                  <a:pt x="9563" y="1144"/>
                </a:lnTo>
                <a:lnTo>
                  <a:pt x="9587" y="1266"/>
                </a:lnTo>
                <a:lnTo>
                  <a:pt x="9660" y="1363"/>
                </a:lnTo>
                <a:lnTo>
                  <a:pt x="9758" y="1436"/>
                </a:lnTo>
                <a:lnTo>
                  <a:pt x="9879" y="1485"/>
                </a:lnTo>
                <a:lnTo>
                  <a:pt x="10001" y="1509"/>
                </a:lnTo>
                <a:lnTo>
                  <a:pt x="10098" y="1558"/>
                </a:lnTo>
                <a:lnTo>
                  <a:pt x="10123" y="1558"/>
                </a:lnTo>
                <a:lnTo>
                  <a:pt x="10098" y="1655"/>
                </a:lnTo>
                <a:lnTo>
                  <a:pt x="10074" y="1704"/>
                </a:lnTo>
                <a:lnTo>
                  <a:pt x="9952" y="1631"/>
                </a:lnTo>
                <a:lnTo>
                  <a:pt x="9831" y="1606"/>
                </a:lnTo>
                <a:lnTo>
                  <a:pt x="9636" y="1533"/>
                </a:lnTo>
                <a:lnTo>
                  <a:pt x="9563" y="1460"/>
                </a:lnTo>
                <a:lnTo>
                  <a:pt x="9539" y="1436"/>
                </a:lnTo>
                <a:lnTo>
                  <a:pt x="9490" y="1412"/>
                </a:lnTo>
                <a:lnTo>
                  <a:pt x="9417" y="1412"/>
                </a:lnTo>
                <a:lnTo>
                  <a:pt x="9368" y="1460"/>
                </a:lnTo>
                <a:lnTo>
                  <a:pt x="9368" y="1509"/>
                </a:lnTo>
                <a:lnTo>
                  <a:pt x="9368" y="1582"/>
                </a:lnTo>
                <a:lnTo>
                  <a:pt x="9368" y="1631"/>
                </a:lnTo>
                <a:lnTo>
                  <a:pt x="9441" y="1728"/>
                </a:lnTo>
                <a:lnTo>
                  <a:pt x="9514" y="1801"/>
                </a:lnTo>
                <a:lnTo>
                  <a:pt x="9320" y="1704"/>
                </a:lnTo>
                <a:lnTo>
                  <a:pt x="9222" y="1631"/>
                </a:lnTo>
                <a:lnTo>
                  <a:pt x="9174" y="1558"/>
                </a:lnTo>
                <a:lnTo>
                  <a:pt x="9125" y="1460"/>
                </a:lnTo>
                <a:lnTo>
                  <a:pt x="9101" y="1363"/>
                </a:lnTo>
                <a:lnTo>
                  <a:pt x="9101" y="1120"/>
                </a:lnTo>
                <a:lnTo>
                  <a:pt x="9125" y="925"/>
                </a:lnTo>
                <a:lnTo>
                  <a:pt x="9174" y="755"/>
                </a:lnTo>
                <a:lnTo>
                  <a:pt x="9222" y="682"/>
                </a:lnTo>
                <a:lnTo>
                  <a:pt x="9295" y="609"/>
                </a:lnTo>
                <a:lnTo>
                  <a:pt x="9368" y="584"/>
                </a:lnTo>
                <a:lnTo>
                  <a:pt x="9393" y="560"/>
                </a:lnTo>
                <a:lnTo>
                  <a:pt x="9490" y="560"/>
                </a:lnTo>
                <a:lnTo>
                  <a:pt x="9587" y="511"/>
                </a:lnTo>
                <a:lnTo>
                  <a:pt x="9636" y="487"/>
                </a:lnTo>
                <a:lnTo>
                  <a:pt x="9733" y="463"/>
                </a:lnTo>
                <a:close/>
                <a:moveTo>
                  <a:pt x="1022" y="2823"/>
                </a:moveTo>
                <a:lnTo>
                  <a:pt x="1168" y="2871"/>
                </a:lnTo>
                <a:lnTo>
                  <a:pt x="1314" y="2944"/>
                </a:lnTo>
                <a:lnTo>
                  <a:pt x="1071" y="2969"/>
                </a:lnTo>
                <a:lnTo>
                  <a:pt x="998" y="3017"/>
                </a:lnTo>
                <a:lnTo>
                  <a:pt x="974" y="3066"/>
                </a:lnTo>
                <a:lnTo>
                  <a:pt x="998" y="3139"/>
                </a:lnTo>
                <a:lnTo>
                  <a:pt x="1022" y="3188"/>
                </a:lnTo>
                <a:lnTo>
                  <a:pt x="1193" y="3236"/>
                </a:lnTo>
                <a:lnTo>
                  <a:pt x="1363" y="3285"/>
                </a:lnTo>
                <a:lnTo>
                  <a:pt x="1631" y="3334"/>
                </a:lnTo>
                <a:lnTo>
                  <a:pt x="1655" y="3455"/>
                </a:lnTo>
                <a:lnTo>
                  <a:pt x="1655" y="3577"/>
                </a:lnTo>
                <a:lnTo>
                  <a:pt x="1339" y="3504"/>
                </a:lnTo>
                <a:lnTo>
                  <a:pt x="1120" y="3455"/>
                </a:lnTo>
                <a:lnTo>
                  <a:pt x="998" y="3431"/>
                </a:lnTo>
                <a:lnTo>
                  <a:pt x="876" y="3455"/>
                </a:lnTo>
                <a:lnTo>
                  <a:pt x="828" y="3480"/>
                </a:lnTo>
                <a:lnTo>
                  <a:pt x="828" y="3528"/>
                </a:lnTo>
                <a:lnTo>
                  <a:pt x="852" y="3601"/>
                </a:lnTo>
                <a:lnTo>
                  <a:pt x="876" y="3650"/>
                </a:lnTo>
                <a:lnTo>
                  <a:pt x="998" y="3747"/>
                </a:lnTo>
                <a:lnTo>
                  <a:pt x="1144" y="3820"/>
                </a:lnTo>
                <a:lnTo>
                  <a:pt x="1290" y="3869"/>
                </a:lnTo>
                <a:lnTo>
                  <a:pt x="1071" y="3869"/>
                </a:lnTo>
                <a:lnTo>
                  <a:pt x="974" y="3845"/>
                </a:lnTo>
                <a:lnTo>
                  <a:pt x="876" y="3820"/>
                </a:lnTo>
                <a:lnTo>
                  <a:pt x="779" y="3772"/>
                </a:lnTo>
                <a:lnTo>
                  <a:pt x="682" y="3699"/>
                </a:lnTo>
                <a:lnTo>
                  <a:pt x="609" y="3626"/>
                </a:lnTo>
                <a:lnTo>
                  <a:pt x="536" y="3553"/>
                </a:lnTo>
                <a:lnTo>
                  <a:pt x="487" y="3455"/>
                </a:lnTo>
                <a:lnTo>
                  <a:pt x="439" y="3334"/>
                </a:lnTo>
                <a:lnTo>
                  <a:pt x="414" y="3212"/>
                </a:lnTo>
                <a:lnTo>
                  <a:pt x="414" y="3090"/>
                </a:lnTo>
                <a:lnTo>
                  <a:pt x="414" y="3017"/>
                </a:lnTo>
                <a:lnTo>
                  <a:pt x="463" y="2969"/>
                </a:lnTo>
                <a:lnTo>
                  <a:pt x="560" y="2871"/>
                </a:lnTo>
                <a:lnTo>
                  <a:pt x="779" y="2871"/>
                </a:lnTo>
                <a:lnTo>
                  <a:pt x="901" y="2847"/>
                </a:lnTo>
                <a:lnTo>
                  <a:pt x="1022" y="2823"/>
                </a:lnTo>
                <a:close/>
                <a:moveTo>
                  <a:pt x="18250" y="2677"/>
                </a:moveTo>
                <a:lnTo>
                  <a:pt x="18323" y="2701"/>
                </a:lnTo>
                <a:lnTo>
                  <a:pt x="18371" y="2725"/>
                </a:lnTo>
                <a:lnTo>
                  <a:pt x="18225" y="2774"/>
                </a:lnTo>
                <a:lnTo>
                  <a:pt x="18201" y="2798"/>
                </a:lnTo>
                <a:lnTo>
                  <a:pt x="18201" y="2823"/>
                </a:lnTo>
                <a:lnTo>
                  <a:pt x="18201" y="2847"/>
                </a:lnTo>
                <a:lnTo>
                  <a:pt x="18225" y="2871"/>
                </a:lnTo>
                <a:lnTo>
                  <a:pt x="18323" y="2944"/>
                </a:lnTo>
                <a:lnTo>
                  <a:pt x="18396" y="2969"/>
                </a:lnTo>
                <a:lnTo>
                  <a:pt x="18493" y="2993"/>
                </a:lnTo>
                <a:lnTo>
                  <a:pt x="18590" y="3017"/>
                </a:lnTo>
                <a:lnTo>
                  <a:pt x="18639" y="3139"/>
                </a:lnTo>
                <a:lnTo>
                  <a:pt x="18663" y="3261"/>
                </a:lnTo>
                <a:lnTo>
                  <a:pt x="18444" y="3236"/>
                </a:lnTo>
                <a:lnTo>
                  <a:pt x="18250" y="3139"/>
                </a:lnTo>
                <a:lnTo>
                  <a:pt x="18152" y="3115"/>
                </a:lnTo>
                <a:lnTo>
                  <a:pt x="18031" y="3115"/>
                </a:lnTo>
                <a:lnTo>
                  <a:pt x="18006" y="3139"/>
                </a:lnTo>
                <a:lnTo>
                  <a:pt x="17982" y="3188"/>
                </a:lnTo>
                <a:lnTo>
                  <a:pt x="17982" y="3261"/>
                </a:lnTo>
                <a:lnTo>
                  <a:pt x="18006" y="3309"/>
                </a:lnTo>
                <a:lnTo>
                  <a:pt x="18104" y="3407"/>
                </a:lnTo>
                <a:lnTo>
                  <a:pt x="18201" y="3480"/>
                </a:lnTo>
                <a:lnTo>
                  <a:pt x="18323" y="3528"/>
                </a:lnTo>
                <a:lnTo>
                  <a:pt x="18493" y="3601"/>
                </a:lnTo>
                <a:lnTo>
                  <a:pt x="18663" y="3626"/>
                </a:lnTo>
                <a:lnTo>
                  <a:pt x="18615" y="3796"/>
                </a:lnTo>
                <a:lnTo>
                  <a:pt x="18590" y="3820"/>
                </a:lnTo>
                <a:lnTo>
                  <a:pt x="18420" y="3747"/>
                </a:lnTo>
                <a:lnTo>
                  <a:pt x="18250" y="3674"/>
                </a:lnTo>
                <a:lnTo>
                  <a:pt x="18055" y="3601"/>
                </a:lnTo>
                <a:lnTo>
                  <a:pt x="17860" y="3528"/>
                </a:lnTo>
                <a:lnTo>
                  <a:pt x="17812" y="3528"/>
                </a:lnTo>
                <a:lnTo>
                  <a:pt x="17763" y="3577"/>
                </a:lnTo>
                <a:lnTo>
                  <a:pt x="17739" y="3626"/>
                </a:lnTo>
                <a:lnTo>
                  <a:pt x="17763" y="3674"/>
                </a:lnTo>
                <a:lnTo>
                  <a:pt x="17860" y="3796"/>
                </a:lnTo>
                <a:lnTo>
                  <a:pt x="17982" y="3918"/>
                </a:lnTo>
                <a:lnTo>
                  <a:pt x="18128" y="3991"/>
                </a:lnTo>
                <a:lnTo>
                  <a:pt x="18274" y="4064"/>
                </a:lnTo>
                <a:lnTo>
                  <a:pt x="18055" y="4064"/>
                </a:lnTo>
                <a:lnTo>
                  <a:pt x="17836" y="3991"/>
                </a:lnTo>
                <a:lnTo>
                  <a:pt x="17739" y="3942"/>
                </a:lnTo>
                <a:lnTo>
                  <a:pt x="17666" y="3893"/>
                </a:lnTo>
                <a:lnTo>
                  <a:pt x="17593" y="3820"/>
                </a:lnTo>
                <a:lnTo>
                  <a:pt x="17520" y="3747"/>
                </a:lnTo>
                <a:lnTo>
                  <a:pt x="17495" y="3674"/>
                </a:lnTo>
                <a:lnTo>
                  <a:pt x="17471" y="3577"/>
                </a:lnTo>
                <a:lnTo>
                  <a:pt x="17447" y="3407"/>
                </a:lnTo>
                <a:lnTo>
                  <a:pt x="17471" y="3236"/>
                </a:lnTo>
                <a:lnTo>
                  <a:pt x="17544" y="3066"/>
                </a:lnTo>
                <a:lnTo>
                  <a:pt x="17666" y="2896"/>
                </a:lnTo>
                <a:lnTo>
                  <a:pt x="17812" y="2774"/>
                </a:lnTo>
                <a:lnTo>
                  <a:pt x="17958" y="2701"/>
                </a:lnTo>
                <a:lnTo>
                  <a:pt x="18104" y="2677"/>
                </a:lnTo>
                <a:close/>
                <a:moveTo>
                  <a:pt x="9660" y="2604"/>
                </a:moveTo>
                <a:lnTo>
                  <a:pt x="9928" y="2847"/>
                </a:lnTo>
                <a:lnTo>
                  <a:pt x="10196" y="3090"/>
                </a:lnTo>
                <a:lnTo>
                  <a:pt x="10390" y="3334"/>
                </a:lnTo>
                <a:lnTo>
                  <a:pt x="10561" y="3601"/>
                </a:lnTo>
                <a:lnTo>
                  <a:pt x="10926" y="4112"/>
                </a:lnTo>
                <a:lnTo>
                  <a:pt x="11291" y="4623"/>
                </a:lnTo>
                <a:lnTo>
                  <a:pt x="11680" y="5110"/>
                </a:lnTo>
                <a:lnTo>
                  <a:pt x="12094" y="5694"/>
                </a:lnTo>
                <a:lnTo>
                  <a:pt x="12313" y="5962"/>
                </a:lnTo>
                <a:lnTo>
                  <a:pt x="12556" y="6229"/>
                </a:lnTo>
                <a:lnTo>
                  <a:pt x="12605" y="6254"/>
                </a:lnTo>
                <a:lnTo>
                  <a:pt x="12678" y="6278"/>
                </a:lnTo>
                <a:lnTo>
                  <a:pt x="12726" y="6278"/>
                </a:lnTo>
                <a:lnTo>
                  <a:pt x="12775" y="6254"/>
                </a:lnTo>
                <a:lnTo>
                  <a:pt x="12824" y="6229"/>
                </a:lnTo>
                <a:lnTo>
                  <a:pt x="12872" y="6181"/>
                </a:lnTo>
                <a:lnTo>
                  <a:pt x="12897" y="6132"/>
                </a:lnTo>
                <a:lnTo>
                  <a:pt x="12897" y="6083"/>
                </a:lnTo>
                <a:lnTo>
                  <a:pt x="13091" y="6059"/>
                </a:lnTo>
                <a:lnTo>
                  <a:pt x="13286" y="6035"/>
                </a:lnTo>
                <a:lnTo>
                  <a:pt x="13651" y="5889"/>
                </a:lnTo>
                <a:lnTo>
                  <a:pt x="14016" y="5718"/>
                </a:lnTo>
                <a:lnTo>
                  <a:pt x="14381" y="5572"/>
                </a:lnTo>
                <a:lnTo>
                  <a:pt x="15087" y="5353"/>
                </a:lnTo>
                <a:lnTo>
                  <a:pt x="15817" y="5134"/>
                </a:lnTo>
                <a:lnTo>
                  <a:pt x="16547" y="4915"/>
                </a:lnTo>
                <a:lnTo>
                  <a:pt x="16911" y="4794"/>
                </a:lnTo>
                <a:lnTo>
                  <a:pt x="17276" y="4648"/>
                </a:lnTo>
                <a:lnTo>
                  <a:pt x="17106" y="5037"/>
                </a:lnTo>
                <a:lnTo>
                  <a:pt x="16814" y="5207"/>
                </a:lnTo>
                <a:lnTo>
                  <a:pt x="16474" y="5329"/>
                </a:lnTo>
                <a:lnTo>
                  <a:pt x="15817" y="5597"/>
                </a:lnTo>
                <a:lnTo>
                  <a:pt x="15476" y="5743"/>
                </a:lnTo>
                <a:lnTo>
                  <a:pt x="15184" y="5889"/>
                </a:lnTo>
                <a:lnTo>
                  <a:pt x="14892" y="6083"/>
                </a:lnTo>
                <a:lnTo>
                  <a:pt x="14770" y="6205"/>
                </a:lnTo>
                <a:lnTo>
                  <a:pt x="14649" y="6327"/>
                </a:lnTo>
                <a:lnTo>
                  <a:pt x="14624" y="6327"/>
                </a:lnTo>
                <a:lnTo>
                  <a:pt x="14649" y="6351"/>
                </a:lnTo>
                <a:lnTo>
                  <a:pt x="15135" y="6205"/>
                </a:lnTo>
                <a:lnTo>
                  <a:pt x="15598" y="6059"/>
                </a:lnTo>
                <a:lnTo>
                  <a:pt x="16036" y="5864"/>
                </a:lnTo>
                <a:lnTo>
                  <a:pt x="16498" y="5694"/>
                </a:lnTo>
                <a:lnTo>
                  <a:pt x="16960" y="5524"/>
                </a:lnTo>
                <a:lnTo>
                  <a:pt x="16936" y="5645"/>
                </a:lnTo>
                <a:lnTo>
                  <a:pt x="16863" y="5962"/>
                </a:lnTo>
                <a:lnTo>
                  <a:pt x="16790" y="5962"/>
                </a:lnTo>
                <a:lnTo>
                  <a:pt x="16279" y="6108"/>
                </a:lnTo>
                <a:lnTo>
                  <a:pt x="15744" y="6302"/>
                </a:lnTo>
                <a:lnTo>
                  <a:pt x="15500" y="6424"/>
                </a:lnTo>
                <a:lnTo>
                  <a:pt x="15257" y="6546"/>
                </a:lnTo>
                <a:lnTo>
                  <a:pt x="15038" y="6692"/>
                </a:lnTo>
                <a:lnTo>
                  <a:pt x="14843" y="6862"/>
                </a:lnTo>
                <a:lnTo>
                  <a:pt x="14843" y="6911"/>
                </a:lnTo>
                <a:lnTo>
                  <a:pt x="14843" y="6935"/>
                </a:lnTo>
                <a:lnTo>
                  <a:pt x="14868" y="6959"/>
                </a:lnTo>
                <a:lnTo>
                  <a:pt x="14892" y="6959"/>
                </a:lnTo>
                <a:lnTo>
                  <a:pt x="15160" y="6935"/>
                </a:lnTo>
                <a:lnTo>
                  <a:pt x="15403" y="6886"/>
                </a:lnTo>
                <a:lnTo>
                  <a:pt x="15890" y="6692"/>
                </a:lnTo>
                <a:lnTo>
                  <a:pt x="16303" y="6546"/>
                </a:lnTo>
                <a:lnTo>
                  <a:pt x="16741" y="6400"/>
                </a:lnTo>
                <a:lnTo>
                  <a:pt x="16741" y="6400"/>
                </a:lnTo>
                <a:lnTo>
                  <a:pt x="16620" y="7032"/>
                </a:lnTo>
                <a:lnTo>
                  <a:pt x="16376" y="7081"/>
                </a:lnTo>
                <a:lnTo>
                  <a:pt x="16133" y="7178"/>
                </a:lnTo>
                <a:lnTo>
                  <a:pt x="15646" y="7349"/>
                </a:lnTo>
                <a:lnTo>
                  <a:pt x="15160" y="7495"/>
                </a:lnTo>
                <a:lnTo>
                  <a:pt x="14916" y="7616"/>
                </a:lnTo>
                <a:lnTo>
                  <a:pt x="14819" y="7665"/>
                </a:lnTo>
                <a:lnTo>
                  <a:pt x="14722" y="7762"/>
                </a:lnTo>
                <a:lnTo>
                  <a:pt x="14697" y="7787"/>
                </a:lnTo>
                <a:lnTo>
                  <a:pt x="14746" y="7835"/>
                </a:lnTo>
                <a:lnTo>
                  <a:pt x="14868" y="7860"/>
                </a:lnTo>
                <a:lnTo>
                  <a:pt x="14989" y="7860"/>
                </a:lnTo>
                <a:lnTo>
                  <a:pt x="15233" y="7835"/>
                </a:lnTo>
                <a:lnTo>
                  <a:pt x="15500" y="7787"/>
                </a:lnTo>
                <a:lnTo>
                  <a:pt x="15744" y="7714"/>
                </a:lnTo>
                <a:lnTo>
                  <a:pt x="16133" y="7592"/>
                </a:lnTo>
                <a:lnTo>
                  <a:pt x="16522" y="7470"/>
                </a:lnTo>
                <a:lnTo>
                  <a:pt x="16449" y="7738"/>
                </a:lnTo>
                <a:lnTo>
                  <a:pt x="16401" y="7860"/>
                </a:lnTo>
                <a:lnTo>
                  <a:pt x="15963" y="8030"/>
                </a:lnTo>
                <a:lnTo>
                  <a:pt x="15525" y="8176"/>
                </a:lnTo>
                <a:lnTo>
                  <a:pt x="15257" y="8249"/>
                </a:lnTo>
                <a:lnTo>
                  <a:pt x="15014" y="8346"/>
                </a:lnTo>
                <a:lnTo>
                  <a:pt x="14770" y="8444"/>
                </a:lnTo>
                <a:lnTo>
                  <a:pt x="14649" y="8517"/>
                </a:lnTo>
                <a:lnTo>
                  <a:pt x="14551" y="8614"/>
                </a:lnTo>
                <a:lnTo>
                  <a:pt x="14551" y="8663"/>
                </a:lnTo>
                <a:lnTo>
                  <a:pt x="14551" y="8687"/>
                </a:lnTo>
                <a:lnTo>
                  <a:pt x="14576" y="8711"/>
                </a:lnTo>
                <a:lnTo>
                  <a:pt x="14600" y="8736"/>
                </a:lnTo>
                <a:lnTo>
                  <a:pt x="14868" y="8736"/>
                </a:lnTo>
                <a:lnTo>
                  <a:pt x="15111" y="8687"/>
                </a:lnTo>
                <a:lnTo>
                  <a:pt x="15622" y="8565"/>
                </a:lnTo>
                <a:lnTo>
                  <a:pt x="15938" y="8492"/>
                </a:lnTo>
                <a:lnTo>
                  <a:pt x="16255" y="8395"/>
                </a:lnTo>
                <a:lnTo>
                  <a:pt x="16157" y="8711"/>
                </a:lnTo>
                <a:lnTo>
                  <a:pt x="15987" y="8736"/>
                </a:lnTo>
                <a:lnTo>
                  <a:pt x="15841" y="8784"/>
                </a:lnTo>
                <a:lnTo>
                  <a:pt x="15549" y="8882"/>
                </a:lnTo>
                <a:lnTo>
                  <a:pt x="15257" y="9003"/>
                </a:lnTo>
                <a:lnTo>
                  <a:pt x="14989" y="9125"/>
                </a:lnTo>
                <a:lnTo>
                  <a:pt x="14722" y="9271"/>
                </a:lnTo>
                <a:lnTo>
                  <a:pt x="14478" y="9441"/>
                </a:lnTo>
                <a:lnTo>
                  <a:pt x="14454" y="9466"/>
                </a:lnTo>
                <a:lnTo>
                  <a:pt x="14454" y="9514"/>
                </a:lnTo>
                <a:lnTo>
                  <a:pt x="14454" y="9539"/>
                </a:lnTo>
                <a:lnTo>
                  <a:pt x="14503" y="9539"/>
                </a:lnTo>
                <a:lnTo>
                  <a:pt x="14770" y="9514"/>
                </a:lnTo>
                <a:lnTo>
                  <a:pt x="15014" y="9466"/>
                </a:lnTo>
                <a:lnTo>
                  <a:pt x="15281" y="9417"/>
                </a:lnTo>
                <a:lnTo>
                  <a:pt x="15525" y="9320"/>
                </a:lnTo>
                <a:lnTo>
                  <a:pt x="16011" y="9198"/>
                </a:lnTo>
                <a:lnTo>
                  <a:pt x="15890" y="9563"/>
                </a:lnTo>
                <a:lnTo>
                  <a:pt x="15671" y="9685"/>
                </a:lnTo>
                <a:lnTo>
                  <a:pt x="15452" y="9806"/>
                </a:lnTo>
                <a:lnTo>
                  <a:pt x="12483" y="9904"/>
                </a:lnTo>
                <a:lnTo>
                  <a:pt x="9539" y="9952"/>
                </a:lnTo>
                <a:lnTo>
                  <a:pt x="7884" y="9977"/>
                </a:lnTo>
                <a:lnTo>
                  <a:pt x="6254" y="9952"/>
                </a:lnTo>
                <a:lnTo>
                  <a:pt x="4697" y="9952"/>
                </a:lnTo>
                <a:lnTo>
                  <a:pt x="3991" y="9904"/>
                </a:lnTo>
                <a:lnTo>
                  <a:pt x="3626" y="9904"/>
                </a:lnTo>
                <a:lnTo>
                  <a:pt x="3431" y="9928"/>
                </a:lnTo>
                <a:lnTo>
                  <a:pt x="3261" y="9977"/>
                </a:lnTo>
                <a:lnTo>
                  <a:pt x="2847" y="8468"/>
                </a:lnTo>
                <a:lnTo>
                  <a:pt x="2701" y="7981"/>
                </a:lnTo>
                <a:lnTo>
                  <a:pt x="2580" y="7470"/>
                </a:lnTo>
                <a:lnTo>
                  <a:pt x="2361" y="6473"/>
                </a:lnTo>
                <a:lnTo>
                  <a:pt x="2263" y="6010"/>
                </a:lnTo>
                <a:lnTo>
                  <a:pt x="2142" y="5524"/>
                </a:lnTo>
                <a:lnTo>
                  <a:pt x="1996" y="5061"/>
                </a:lnTo>
                <a:lnTo>
                  <a:pt x="1898" y="4842"/>
                </a:lnTo>
                <a:lnTo>
                  <a:pt x="1801" y="4623"/>
                </a:lnTo>
                <a:lnTo>
                  <a:pt x="1971" y="4696"/>
                </a:lnTo>
                <a:lnTo>
                  <a:pt x="2142" y="4769"/>
                </a:lnTo>
                <a:lnTo>
                  <a:pt x="2507" y="4867"/>
                </a:lnTo>
                <a:lnTo>
                  <a:pt x="3821" y="5353"/>
                </a:lnTo>
                <a:lnTo>
                  <a:pt x="4429" y="5621"/>
                </a:lnTo>
                <a:lnTo>
                  <a:pt x="5037" y="5864"/>
                </a:lnTo>
                <a:lnTo>
                  <a:pt x="5354" y="5986"/>
                </a:lnTo>
                <a:lnTo>
                  <a:pt x="5670" y="6083"/>
                </a:lnTo>
                <a:lnTo>
                  <a:pt x="6011" y="6132"/>
                </a:lnTo>
                <a:lnTo>
                  <a:pt x="6327" y="6156"/>
                </a:lnTo>
                <a:lnTo>
                  <a:pt x="6400" y="6156"/>
                </a:lnTo>
                <a:lnTo>
                  <a:pt x="6449" y="6132"/>
                </a:lnTo>
                <a:lnTo>
                  <a:pt x="6497" y="6132"/>
                </a:lnTo>
                <a:lnTo>
                  <a:pt x="6619" y="6059"/>
                </a:lnTo>
                <a:lnTo>
                  <a:pt x="6716" y="5986"/>
                </a:lnTo>
                <a:lnTo>
                  <a:pt x="6911" y="5791"/>
                </a:lnTo>
                <a:lnTo>
                  <a:pt x="7081" y="5572"/>
                </a:lnTo>
                <a:lnTo>
                  <a:pt x="7276" y="5378"/>
                </a:lnTo>
                <a:lnTo>
                  <a:pt x="7690" y="4940"/>
                </a:lnTo>
                <a:lnTo>
                  <a:pt x="8055" y="4477"/>
                </a:lnTo>
                <a:lnTo>
                  <a:pt x="8468" y="3918"/>
                </a:lnTo>
                <a:lnTo>
                  <a:pt x="8906" y="3358"/>
                </a:lnTo>
                <a:lnTo>
                  <a:pt x="9101" y="3163"/>
                </a:lnTo>
                <a:lnTo>
                  <a:pt x="9295" y="2993"/>
                </a:lnTo>
                <a:lnTo>
                  <a:pt x="9490" y="2798"/>
                </a:lnTo>
                <a:lnTo>
                  <a:pt x="9660" y="2604"/>
                </a:lnTo>
                <a:close/>
                <a:moveTo>
                  <a:pt x="15695" y="10268"/>
                </a:moveTo>
                <a:lnTo>
                  <a:pt x="15598" y="10658"/>
                </a:lnTo>
                <a:lnTo>
                  <a:pt x="15038" y="10950"/>
                </a:lnTo>
                <a:lnTo>
                  <a:pt x="14795" y="11071"/>
                </a:lnTo>
                <a:lnTo>
                  <a:pt x="14600" y="11193"/>
                </a:lnTo>
                <a:lnTo>
                  <a:pt x="14430" y="11339"/>
                </a:lnTo>
                <a:lnTo>
                  <a:pt x="14235" y="11509"/>
                </a:lnTo>
                <a:lnTo>
                  <a:pt x="14235" y="11534"/>
                </a:lnTo>
                <a:lnTo>
                  <a:pt x="14259" y="11558"/>
                </a:lnTo>
                <a:lnTo>
                  <a:pt x="14697" y="11461"/>
                </a:lnTo>
                <a:lnTo>
                  <a:pt x="14892" y="11388"/>
                </a:lnTo>
                <a:lnTo>
                  <a:pt x="15111" y="11315"/>
                </a:lnTo>
                <a:lnTo>
                  <a:pt x="15427" y="11193"/>
                </a:lnTo>
                <a:lnTo>
                  <a:pt x="15427" y="11193"/>
                </a:lnTo>
                <a:lnTo>
                  <a:pt x="15233" y="11826"/>
                </a:lnTo>
                <a:lnTo>
                  <a:pt x="14965" y="11728"/>
                </a:lnTo>
                <a:lnTo>
                  <a:pt x="14697" y="11655"/>
                </a:lnTo>
                <a:lnTo>
                  <a:pt x="14162" y="11558"/>
                </a:lnTo>
                <a:lnTo>
                  <a:pt x="13043" y="11436"/>
                </a:lnTo>
                <a:lnTo>
                  <a:pt x="12215" y="11339"/>
                </a:lnTo>
                <a:lnTo>
                  <a:pt x="11388" y="11242"/>
                </a:lnTo>
                <a:lnTo>
                  <a:pt x="10561" y="11193"/>
                </a:lnTo>
                <a:lnTo>
                  <a:pt x="9709" y="11169"/>
                </a:lnTo>
                <a:lnTo>
                  <a:pt x="8955" y="11144"/>
                </a:lnTo>
                <a:lnTo>
                  <a:pt x="8176" y="11169"/>
                </a:lnTo>
                <a:lnTo>
                  <a:pt x="7398" y="11193"/>
                </a:lnTo>
                <a:lnTo>
                  <a:pt x="6619" y="11242"/>
                </a:lnTo>
                <a:lnTo>
                  <a:pt x="5865" y="11339"/>
                </a:lnTo>
                <a:lnTo>
                  <a:pt x="5086" y="11461"/>
                </a:lnTo>
                <a:lnTo>
                  <a:pt x="4332" y="11607"/>
                </a:lnTo>
                <a:lnTo>
                  <a:pt x="3602" y="11777"/>
                </a:lnTo>
                <a:lnTo>
                  <a:pt x="3602" y="11607"/>
                </a:lnTo>
                <a:lnTo>
                  <a:pt x="3602" y="11436"/>
                </a:lnTo>
                <a:lnTo>
                  <a:pt x="3553" y="11071"/>
                </a:lnTo>
                <a:lnTo>
                  <a:pt x="3383" y="10390"/>
                </a:lnTo>
                <a:lnTo>
                  <a:pt x="3358" y="10317"/>
                </a:lnTo>
                <a:lnTo>
                  <a:pt x="3602" y="10366"/>
                </a:lnTo>
                <a:lnTo>
                  <a:pt x="4332" y="10366"/>
                </a:lnTo>
                <a:lnTo>
                  <a:pt x="5183" y="10414"/>
                </a:lnTo>
                <a:lnTo>
                  <a:pt x="9344" y="10414"/>
                </a:lnTo>
                <a:lnTo>
                  <a:pt x="11972" y="10366"/>
                </a:lnTo>
                <a:lnTo>
                  <a:pt x="14624" y="10293"/>
                </a:lnTo>
                <a:lnTo>
                  <a:pt x="14332" y="10463"/>
                </a:lnTo>
                <a:lnTo>
                  <a:pt x="14065" y="10658"/>
                </a:lnTo>
                <a:lnTo>
                  <a:pt x="14040" y="10682"/>
                </a:lnTo>
                <a:lnTo>
                  <a:pt x="14040" y="10731"/>
                </a:lnTo>
                <a:lnTo>
                  <a:pt x="14065" y="10755"/>
                </a:lnTo>
                <a:lnTo>
                  <a:pt x="14089" y="10779"/>
                </a:lnTo>
                <a:lnTo>
                  <a:pt x="14284" y="10779"/>
                </a:lnTo>
                <a:lnTo>
                  <a:pt x="14454" y="10755"/>
                </a:lnTo>
                <a:lnTo>
                  <a:pt x="14649" y="10706"/>
                </a:lnTo>
                <a:lnTo>
                  <a:pt x="14819" y="10658"/>
                </a:lnTo>
                <a:lnTo>
                  <a:pt x="15160" y="10487"/>
                </a:lnTo>
                <a:lnTo>
                  <a:pt x="15525" y="10268"/>
                </a:lnTo>
                <a:close/>
                <a:moveTo>
                  <a:pt x="9539" y="0"/>
                </a:moveTo>
                <a:lnTo>
                  <a:pt x="9417" y="49"/>
                </a:lnTo>
                <a:lnTo>
                  <a:pt x="9295" y="73"/>
                </a:lnTo>
                <a:lnTo>
                  <a:pt x="9198" y="146"/>
                </a:lnTo>
                <a:lnTo>
                  <a:pt x="9125" y="219"/>
                </a:lnTo>
                <a:lnTo>
                  <a:pt x="9076" y="317"/>
                </a:lnTo>
                <a:lnTo>
                  <a:pt x="8955" y="390"/>
                </a:lnTo>
                <a:lnTo>
                  <a:pt x="8882" y="487"/>
                </a:lnTo>
                <a:lnTo>
                  <a:pt x="8809" y="609"/>
                </a:lnTo>
                <a:lnTo>
                  <a:pt x="8736" y="755"/>
                </a:lnTo>
                <a:lnTo>
                  <a:pt x="8687" y="901"/>
                </a:lnTo>
                <a:lnTo>
                  <a:pt x="8663" y="1047"/>
                </a:lnTo>
                <a:lnTo>
                  <a:pt x="8663" y="1193"/>
                </a:lnTo>
                <a:lnTo>
                  <a:pt x="8663" y="1339"/>
                </a:lnTo>
                <a:lnTo>
                  <a:pt x="8687" y="1485"/>
                </a:lnTo>
                <a:lnTo>
                  <a:pt x="8736" y="1631"/>
                </a:lnTo>
                <a:lnTo>
                  <a:pt x="8784" y="1728"/>
                </a:lnTo>
                <a:lnTo>
                  <a:pt x="8833" y="1825"/>
                </a:lnTo>
                <a:lnTo>
                  <a:pt x="8979" y="1996"/>
                </a:lnTo>
                <a:lnTo>
                  <a:pt x="9174" y="2142"/>
                </a:lnTo>
                <a:lnTo>
                  <a:pt x="9393" y="2263"/>
                </a:lnTo>
                <a:lnTo>
                  <a:pt x="9271" y="2287"/>
                </a:lnTo>
                <a:lnTo>
                  <a:pt x="9174" y="2360"/>
                </a:lnTo>
                <a:lnTo>
                  <a:pt x="8979" y="2506"/>
                </a:lnTo>
                <a:lnTo>
                  <a:pt x="8784" y="2701"/>
                </a:lnTo>
                <a:lnTo>
                  <a:pt x="8639" y="2871"/>
                </a:lnTo>
                <a:lnTo>
                  <a:pt x="8395" y="3139"/>
                </a:lnTo>
                <a:lnTo>
                  <a:pt x="8176" y="3407"/>
                </a:lnTo>
                <a:lnTo>
                  <a:pt x="7787" y="3966"/>
                </a:lnTo>
                <a:lnTo>
                  <a:pt x="7544" y="4283"/>
                </a:lnTo>
                <a:lnTo>
                  <a:pt x="7300" y="4575"/>
                </a:lnTo>
                <a:lnTo>
                  <a:pt x="6814" y="5134"/>
                </a:lnTo>
                <a:lnTo>
                  <a:pt x="6570" y="5402"/>
                </a:lnTo>
                <a:lnTo>
                  <a:pt x="6473" y="5548"/>
                </a:lnTo>
                <a:lnTo>
                  <a:pt x="6400" y="5718"/>
                </a:lnTo>
                <a:lnTo>
                  <a:pt x="6376" y="5718"/>
                </a:lnTo>
                <a:lnTo>
                  <a:pt x="5767" y="5548"/>
                </a:lnTo>
                <a:lnTo>
                  <a:pt x="5159" y="5329"/>
                </a:lnTo>
                <a:lnTo>
                  <a:pt x="3942" y="4867"/>
                </a:lnTo>
                <a:lnTo>
                  <a:pt x="3285" y="4623"/>
                </a:lnTo>
                <a:lnTo>
                  <a:pt x="2628" y="4404"/>
                </a:lnTo>
                <a:lnTo>
                  <a:pt x="2215" y="4234"/>
                </a:lnTo>
                <a:lnTo>
                  <a:pt x="1996" y="4185"/>
                </a:lnTo>
                <a:lnTo>
                  <a:pt x="1752" y="4137"/>
                </a:lnTo>
                <a:lnTo>
                  <a:pt x="1923" y="4015"/>
                </a:lnTo>
                <a:lnTo>
                  <a:pt x="2044" y="3869"/>
                </a:lnTo>
                <a:lnTo>
                  <a:pt x="2117" y="3699"/>
                </a:lnTo>
                <a:lnTo>
                  <a:pt x="2142" y="3528"/>
                </a:lnTo>
                <a:lnTo>
                  <a:pt x="2117" y="3334"/>
                </a:lnTo>
                <a:lnTo>
                  <a:pt x="2069" y="3139"/>
                </a:lnTo>
                <a:lnTo>
                  <a:pt x="1971" y="2969"/>
                </a:lnTo>
                <a:lnTo>
                  <a:pt x="1874" y="2798"/>
                </a:lnTo>
                <a:lnTo>
                  <a:pt x="1728" y="2652"/>
                </a:lnTo>
                <a:lnTo>
                  <a:pt x="1558" y="2531"/>
                </a:lnTo>
                <a:lnTo>
                  <a:pt x="1363" y="2433"/>
                </a:lnTo>
                <a:lnTo>
                  <a:pt x="1168" y="2385"/>
                </a:lnTo>
                <a:lnTo>
                  <a:pt x="974" y="2360"/>
                </a:lnTo>
                <a:lnTo>
                  <a:pt x="755" y="2360"/>
                </a:lnTo>
                <a:lnTo>
                  <a:pt x="658" y="2385"/>
                </a:lnTo>
                <a:lnTo>
                  <a:pt x="560" y="2433"/>
                </a:lnTo>
                <a:lnTo>
                  <a:pt x="463" y="2506"/>
                </a:lnTo>
                <a:lnTo>
                  <a:pt x="414" y="2579"/>
                </a:lnTo>
                <a:lnTo>
                  <a:pt x="317" y="2604"/>
                </a:lnTo>
                <a:lnTo>
                  <a:pt x="195" y="2677"/>
                </a:lnTo>
                <a:lnTo>
                  <a:pt x="122" y="2750"/>
                </a:lnTo>
                <a:lnTo>
                  <a:pt x="49" y="2871"/>
                </a:lnTo>
                <a:lnTo>
                  <a:pt x="25" y="2944"/>
                </a:lnTo>
                <a:lnTo>
                  <a:pt x="1" y="3042"/>
                </a:lnTo>
                <a:lnTo>
                  <a:pt x="1" y="3261"/>
                </a:lnTo>
                <a:lnTo>
                  <a:pt x="25" y="3455"/>
                </a:lnTo>
                <a:lnTo>
                  <a:pt x="98" y="3626"/>
                </a:lnTo>
                <a:lnTo>
                  <a:pt x="195" y="3820"/>
                </a:lnTo>
                <a:lnTo>
                  <a:pt x="341" y="3991"/>
                </a:lnTo>
                <a:lnTo>
                  <a:pt x="487" y="4112"/>
                </a:lnTo>
                <a:lnTo>
                  <a:pt x="658" y="4210"/>
                </a:lnTo>
                <a:lnTo>
                  <a:pt x="828" y="4283"/>
                </a:lnTo>
                <a:lnTo>
                  <a:pt x="1022" y="4307"/>
                </a:lnTo>
                <a:lnTo>
                  <a:pt x="1217" y="4307"/>
                </a:lnTo>
                <a:lnTo>
                  <a:pt x="1436" y="4258"/>
                </a:lnTo>
                <a:lnTo>
                  <a:pt x="1436" y="4331"/>
                </a:lnTo>
                <a:lnTo>
                  <a:pt x="1387" y="4356"/>
                </a:lnTo>
                <a:lnTo>
                  <a:pt x="1363" y="4404"/>
                </a:lnTo>
                <a:lnTo>
                  <a:pt x="1339" y="4453"/>
                </a:lnTo>
                <a:lnTo>
                  <a:pt x="1339" y="4526"/>
                </a:lnTo>
                <a:lnTo>
                  <a:pt x="1436" y="5013"/>
                </a:lnTo>
                <a:lnTo>
                  <a:pt x="1582" y="5475"/>
                </a:lnTo>
                <a:lnTo>
                  <a:pt x="1728" y="5962"/>
                </a:lnTo>
                <a:lnTo>
                  <a:pt x="1850" y="6448"/>
                </a:lnTo>
                <a:lnTo>
                  <a:pt x="2069" y="7446"/>
                </a:lnTo>
                <a:lnTo>
                  <a:pt x="2190" y="7957"/>
                </a:lnTo>
                <a:lnTo>
                  <a:pt x="2312" y="8468"/>
                </a:lnTo>
                <a:lnTo>
                  <a:pt x="2799" y="10244"/>
                </a:lnTo>
                <a:lnTo>
                  <a:pt x="2896" y="10633"/>
                </a:lnTo>
                <a:lnTo>
                  <a:pt x="2969" y="11071"/>
                </a:lnTo>
                <a:lnTo>
                  <a:pt x="3042" y="11485"/>
                </a:lnTo>
                <a:lnTo>
                  <a:pt x="3139" y="11899"/>
                </a:lnTo>
                <a:lnTo>
                  <a:pt x="3164" y="11947"/>
                </a:lnTo>
                <a:lnTo>
                  <a:pt x="3188" y="11972"/>
                </a:lnTo>
                <a:lnTo>
                  <a:pt x="3285" y="12045"/>
                </a:lnTo>
                <a:lnTo>
                  <a:pt x="3334" y="12069"/>
                </a:lnTo>
                <a:lnTo>
                  <a:pt x="3383" y="12093"/>
                </a:lnTo>
                <a:lnTo>
                  <a:pt x="3650" y="12118"/>
                </a:lnTo>
                <a:lnTo>
                  <a:pt x="3894" y="12118"/>
                </a:lnTo>
                <a:lnTo>
                  <a:pt x="4161" y="12069"/>
                </a:lnTo>
                <a:lnTo>
                  <a:pt x="4429" y="12020"/>
                </a:lnTo>
                <a:lnTo>
                  <a:pt x="4818" y="11923"/>
                </a:lnTo>
                <a:lnTo>
                  <a:pt x="5208" y="11874"/>
                </a:lnTo>
                <a:lnTo>
                  <a:pt x="5986" y="11777"/>
                </a:lnTo>
                <a:lnTo>
                  <a:pt x="6765" y="11704"/>
                </a:lnTo>
                <a:lnTo>
                  <a:pt x="7568" y="11655"/>
                </a:lnTo>
                <a:lnTo>
                  <a:pt x="8347" y="11631"/>
                </a:lnTo>
                <a:lnTo>
                  <a:pt x="9149" y="11607"/>
                </a:lnTo>
                <a:lnTo>
                  <a:pt x="9952" y="11631"/>
                </a:lnTo>
                <a:lnTo>
                  <a:pt x="10731" y="11655"/>
                </a:lnTo>
                <a:lnTo>
                  <a:pt x="11534" y="11728"/>
                </a:lnTo>
                <a:lnTo>
                  <a:pt x="12313" y="11801"/>
                </a:lnTo>
                <a:lnTo>
                  <a:pt x="13116" y="11899"/>
                </a:lnTo>
                <a:lnTo>
                  <a:pt x="13919" y="12020"/>
                </a:lnTo>
                <a:lnTo>
                  <a:pt x="14600" y="12118"/>
                </a:lnTo>
                <a:lnTo>
                  <a:pt x="14941" y="12215"/>
                </a:lnTo>
                <a:lnTo>
                  <a:pt x="15257" y="12312"/>
                </a:lnTo>
                <a:lnTo>
                  <a:pt x="15354" y="12337"/>
                </a:lnTo>
                <a:lnTo>
                  <a:pt x="15452" y="12312"/>
                </a:lnTo>
                <a:lnTo>
                  <a:pt x="15525" y="12264"/>
                </a:lnTo>
                <a:lnTo>
                  <a:pt x="15598" y="12191"/>
                </a:lnTo>
                <a:lnTo>
                  <a:pt x="15622" y="12142"/>
                </a:lnTo>
                <a:lnTo>
                  <a:pt x="15671" y="12093"/>
                </a:lnTo>
                <a:lnTo>
                  <a:pt x="16011" y="10950"/>
                </a:lnTo>
                <a:lnTo>
                  <a:pt x="16352" y="9806"/>
                </a:lnTo>
                <a:lnTo>
                  <a:pt x="16401" y="9758"/>
                </a:lnTo>
                <a:lnTo>
                  <a:pt x="16425" y="9685"/>
                </a:lnTo>
                <a:lnTo>
                  <a:pt x="16449" y="9612"/>
                </a:lnTo>
                <a:lnTo>
                  <a:pt x="16425" y="9539"/>
                </a:lnTo>
                <a:lnTo>
                  <a:pt x="16863" y="8006"/>
                </a:lnTo>
                <a:lnTo>
                  <a:pt x="17009" y="7519"/>
                </a:lnTo>
                <a:lnTo>
                  <a:pt x="17106" y="7032"/>
                </a:lnTo>
                <a:lnTo>
                  <a:pt x="17325" y="6059"/>
                </a:lnTo>
                <a:lnTo>
                  <a:pt x="17422" y="5645"/>
                </a:lnTo>
                <a:lnTo>
                  <a:pt x="17544" y="5256"/>
                </a:lnTo>
                <a:lnTo>
                  <a:pt x="17836" y="4477"/>
                </a:lnTo>
                <a:lnTo>
                  <a:pt x="17982" y="4526"/>
                </a:lnTo>
                <a:lnTo>
                  <a:pt x="18274" y="4526"/>
                </a:lnTo>
                <a:lnTo>
                  <a:pt x="18420" y="4502"/>
                </a:lnTo>
                <a:lnTo>
                  <a:pt x="18566" y="4453"/>
                </a:lnTo>
                <a:lnTo>
                  <a:pt x="18688" y="4380"/>
                </a:lnTo>
                <a:lnTo>
                  <a:pt x="18809" y="4307"/>
                </a:lnTo>
                <a:lnTo>
                  <a:pt x="18907" y="4185"/>
                </a:lnTo>
                <a:lnTo>
                  <a:pt x="19004" y="4015"/>
                </a:lnTo>
                <a:lnTo>
                  <a:pt x="19077" y="3845"/>
                </a:lnTo>
                <a:lnTo>
                  <a:pt x="19101" y="3650"/>
                </a:lnTo>
                <a:lnTo>
                  <a:pt x="19126" y="3455"/>
                </a:lnTo>
                <a:lnTo>
                  <a:pt x="19101" y="3261"/>
                </a:lnTo>
                <a:lnTo>
                  <a:pt x="19077" y="3066"/>
                </a:lnTo>
                <a:lnTo>
                  <a:pt x="19004" y="2871"/>
                </a:lnTo>
                <a:lnTo>
                  <a:pt x="18931" y="2701"/>
                </a:lnTo>
                <a:lnTo>
                  <a:pt x="18809" y="2531"/>
                </a:lnTo>
                <a:lnTo>
                  <a:pt x="18639" y="2385"/>
                </a:lnTo>
                <a:lnTo>
                  <a:pt x="18444" y="2287"/>
                </a:lnTo>
                <a:lnTo>
                  <a:pt x="18250" y="2239"/>
                </a:lnTo>
                <a:lnTo>
                  <a:pt x="18055" y="2214"/>
                </a:lnTo>
                <a:lnTo>
                  <a:pt x="17836" y="2263"/>
                </a:lnTo>
                <a:lnTo>
                  <a:pt x="17739" y="2287"/>
                </a:lnTo>
                <a:lnTo>
                  <a:pt x="17641" y="2360"/>
                </a:lnTo>
                <a:lnTo>
                  <a:pt x="17568" y="2409"/>
                </a:lnTo>
                <a:lnTo>
                  <a:pt x="17495" y="2506"/>
                </a:lnTo>
                <a:lnTo>
                  <a:pt x="17447" y="2579"/>
                </a:lnTo>
                <a:lnTo>
                  <a:pt x="17447" y="2652"/>
                </a:lnTo>
                <a:lnTo>
                  <a:pt x="17301" y="2774"/>
                </a:lnTo>
                <a:lnTo>
                  <a:pt x="17179" y="2944"/>
                </a:lnTo>
                <a:lnTo>
                  <a:pt x="17106" y="3115"/>
                </a:lnTo>
                <a:lnTo>
                  <a:pt x="17057" y="3309"/>
                </a:lnTo>
                <a:lnTo>
                  <a:pt x="17033" y="3528"/>
                </a:lnTo>
                <a:lnTo>
                  <a:pt x="17057" y="3723"/>
                </a:lnTo>
                <a:lnTo>
                  <a:pt x="17106" y="3918"/>
                </a:lnTo>
                <a:lnTo>
                  <a:pt x="17203" y="4088"/>
                </a:lnTo>
                <a:lnTo>
                  <a:pt x="17252" y="4137"/>
                </a:lnTo>
                <a:lnTo>
                  <a:pt x="16522" y="4404"/>
                </a:lnTo>
                <a:lnTo>
                  <a:pt x="15768" y="4672"/>
                </a:lnTo>
                <a:lnTo>
                  <a:pt x="14235" y="5134"/>
                </a:lnTo>
                <a:lnTo>
                  <a:pt x="13870" y="5256"/>
                </a:lnTo>
                <a:lnTo>
                  <a:pt x="13481" y="5426"/>
                </a:lnTo>
                <a:lnTo>
                  <a:pt x="13116" y="5572"/>
                </a:lnTo>
                <a:lnTo>
                  <a:pt x="12726" y="5718"/>
                </a:lnTo>
                <a:lnTo>
                  <a:pt x="12532" y="5426"/>
                </a:lnTo>
                <a:lnTo>
                  <a:pt x="12337" y="5159"/>
                </a:lnTo>
                <a:lnTo>
                  <a:pt x="11923" y="4648"/>
                </a:lnTo>
                <a:lnTo>
                  <a:pt x="11485" y="4112"/>
                </a:lnTo>
                <a:lnTo>
                  <a:pt x="11072" y="3601"/>
                </a:lnTo>
                <a:lnTo>
                  <a:pt x="10853" y="3261"/>
                </a:lnTo>
                <a:lnTo>
                  <a:pt x="10585" y="2896"/>
                </a:lnTo>
                <a:lnTo>
                  <a:pt x="10415" y="2725"/>
                </a:lnTo>
                <a:lnTo>
                  <a:pt x="10269" y="2555"/>
                </a:lnTo>
                <a:lnTo>
                  <a:pt x="10098" y="2409"/>
                </a:lnTo>
                <a:lnTo>
                  <a:pt x="9904" y="2312"/>
                </a:lnTo>
                <a:lnTo>
                  <a:pt x="10025" y="2287"/>
                </a:lnTo>
                <a:lnTo>
                  <a:pt x="10147" y="2239"/>
                </a:lnTo>
                <a:lnTo>
                  <a:pt x="10269" y="2166"/>
                </a:lnTo>
                <a:lnTo>
                  <a:pt x="10366" y="2069"/>
                </a:lnTo>
                <a:lnTo>
                  <a:pt x="10488" y="1898"/>
                </a:lnTo>
                <a:lnTo>
                  <a:pt x="10561" y="1704"/>
                </a:lnTo>
                <a:lnTo>
                  <a:pt x="10609" y="1509"/>
                </a:lnTo>
                <a:lnTo>
                  <a:pt x="10634" y="1290"/>
                </a:lnTo>
                <a:lnTo>
                  <a:pt x="10609" y="1095"/>
                </a:lnTo>
                <a:lnTo>
                  <a:pt x="10585" y="876"/>
                </a:lnTo>
                <a:lnTo>
                  <a:pt x="10512" y="682"/>
                </a:lnTo>
                <a:lnTo>
                  <a:pt x="10439" y="511"/>
                </a:lnTo>
                <a:lnTo>
                  <a:pt x="10342" y="341"/>
                </a:lnTo>
                <a:lnTo>
                  <a:pt x="10196" y="195"/>
                </a:lnTo>
                <a:lnTo>
                  <a:pt x="10050" y="98"/>
                </a:lnTo>
                <a:lnTo>
                  <a:pt x="9855" y="25"/>
                </a:lnTo>
                <a:lnTo>
                  <a:pt x="975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3" name="Google Shape;1033;p48"/>
          <p:cNvSpPr/>
          <p:nvPr/>
        </p:nvSpPr>
        <p:spPr>
          <a:xfrm>
            <a:off x="4382678" y="1489711"/>
            <a:ext cx="385041" cy="389281"/>
          </a:xfrm>
          <a:custGeom>
            <a:avLst/>
            <a:gdLst/>
            <a:ahLst/>
            <a:cxnLst/>
            <a:rect l="l" t="t" r="r" b="b"/>
            <a:pathLst>
              <a:path w="17618" h="17812" extrusionOk="0">
                <a:moveTo>
                  <a:pt x="8785" y="3553"/>
                </a:moveTo>
                <a:lnTo>
                  <a:pt x="8931" y="3845"/>
                </a:lnTo>
                <a:lnTo>
                  <a:pt x="9052" y="4137"/>
                </a:lnTo>
                <a:lnTo>
                  <a:pt x="9223" y="4453"/>
                </a:lnTo>
                <a:lnTo>
                  <a:pt x="9198" y="4502"/>
                </a:lnTo>
                <a:lnTo>
                  <a:pt x="9198" y="4551"/>
                </a:lnTo>
                <a:lnTo>
                  <a:pt x="9223" y="4599"/>
                </a:lnTo>
                <a:lnTo>
                  <a:pt x="9247" y="4624"/>
                </a:lnTo>
                <a:lnTo>
                  <a:pt x="9393" y="4721"/>
                </a:lnTo>
                <a:lnTo>
                  <a:pt x="9539" y="4794"/>
                </a:lnTo>
                <a:lnTo>
                  <a:pt x="9685" y="4842"/>
                </a:lnTo>
                <a:lnTo>
                  <a:pt x="9855" y="4891"/>
                </a:lnTo>
                <a:lnTo>
                  <a:pt x="10220" y="4940"/>
                </a:lnTo>
                <a:lnTo>
                  <a:pt x="10561" y="4988"/>
                </a:lnTo>
                <a:lnTo>
                  <a:pt x="10366" y="5110"/>
                </a:lnTo>
                <a:lnTo>
                  <a:pt x="10172" y="5256"/>
                </a:lnTo>
                <a:lnTo>
                  <a:pt x="10001" y="5378"/>
                </a:lnTo>
                <a:lnTo>
                  <a:pt x="9831" y="5524"/>
                </a:lnTo>
                <a:lnTo>
                  <a:pt x="9734" y="5548"/>
                </a:lnTo>
                <a:lnTo>
                  <a:pt x="9661" y="5572"/>
                </a:lnTo>
                <a:lnTo>
                  <a:pt x="9612" y="5645"/>
                </a:lnTo>
                <a:lnTo>
                  <a:pt x="9588" y="5743"/>
                </a:lnTo>
                <a:lnTo>
                  <a:pt x="9588" y="5962"/>
                </a:lnTo>
                <a:lnTo>
                  <a:pt x="9636" y="6156"/>
                </a:lnTo>
                <a:lnTo>
                  <a:pt x="9758" y="6570"/>
                </a:lnTo>
                <a:lnTo>
                  <a:pt x="9831" y="6911"/>
                </a:lnTo>
                <a:lnTo>
                  <a:pt x="9831" y="6911"/>
                </a:lnTo>
                <a:lnTo>
                  <a:pt x="9466" y="6740"/>
                </a:lnTo>
                <a:lnTo>
                  <a:pt x="9125" y="6546"/>
                </a:lnTo>
                <a:lnTo>
                  <a:pt x="8979" y="6473"/>
                </a:lnTo>
                <a:lnTo>
                  <a:pt x="8785" y="6400"/>
                </a:lnTo>
                <a:lnTo>
                  <a:pt x="8687" y="6400"/>
                </a:lnTo>
                <a:lnTo>
                  <a:pt x="8614" y="6473"/>
                </a:lnTo>
                <a:lnTo>
                  <a:pt x="8444" y="6497"/>
                </a:lnTo>
                <a:lnTo>
                  <a:pt x="8274" y="6570"/>
                </a:lnTo>
                <a:lnTo>
                  <a:pt x="7957" y="6765"/>
                </a:lnTo>
                <a:lnTo>
                  <a:pt x="7592" y="6984"/>
                </a:lnTo>
                <a:lnTo>
                  <a:pt x="7714" y="6351"/>
                </a:lnTo>
                <a:lnTo>
                  <a:pt x="7787" y="6083"/>
                </a:lnTo>
                <a:lnTo>
                  <a:pt x="7836" y="6083"/>
                </a:lnTo>
                <a:lnTo>
                  <a:pt x="7909" y="6059"/>
                </a:lnTo>
                <a:lnTo>
                  <a:pt x="7957" y="6035"/>
                </a:lnTo>
                <a:lnTo>
                  <a:pt x="8006" y="5986"/>
                </a:lnTo>
                <a:lnTo>
                  <a:pt x="8030" y="5937"/>
                </a:lnTo>
                <a:lnTo>
                  <a:pt x="8030" y="5889"/>
                </a:lnTo>
                <a:lnTo>
                  <a:pt x="8030" y="5816"/>
                </a:lnTo>
                <a:lnTo>
                  <a:pt x="8006" y="5767"/>
                </a:lnTo>
                <a:lnTo>
                  <a:pt x="7860" y="5572"/>
                </a:lnTo>
                <a:lnTo>
                  <a:pt x="7690" y="5426"/>
                </a:lnTo>
                <a:lnTo>
                  <a:pt x="7300" y="5159"/>
                </a:lnTo>
                <a:lnTo>
                  <a:pt x="6960" y="4915"/>
                </a:lnTo>
                <a:lnTo>
                  <a:pt x="7057" y="4915"/>
                </a:lnTo>
                <a:lnTo>
                  <a:pt x="7325" y="4867"/>
                </a:lnTo>
                <a:lnTo>
                  <a:pt x="7592" y="4818"/>
                </a:lnTo>
                <a:lnTo>
                  <a:pt x="7884" y="4745"/>
                </a:lnTo>
                <a:lnTo>
                  <a:pt x="8006" y="4721"/>
                </a:lnTo>
                <a:lnTo>
                  <a:pt x="8128" y="4648"/>
                </a:lnTo>
                <a:lnTo>
                  <a:pt x="8201" y="4599"/>
                </a:lnTo>
                <a:lnTo>
                  <a:pt x="8225" y="4526"/>
                </a:lnTo>
                <a:lnTo>
                  <a:pt x="8298" y="4453"/>
                </a:lnTo>
                <a:lnTo>
                  <a:pt x="8371" y="4380"/>
                </a:lnTo>
                <a:lnTo>
                  <a:pt x="8493" y="4186"/>
                </a:lnTo>
                <a:lnTo>
                  <a:pt x="8663" y="3821"/>
                </a:lnTo>
                <a:lnTo>
                  <a:pt x="8785" y="3553"/>
                </a:lnTo>
                <a:close/>
                <a:moveTo>
                  <a:pt x="8712" y="3042"/>
                </a:moveTo>
                <a:lnTo>
                  <a:pt x="8614" y="3091"/>
                </a:lnTo>
                <a:lnTo>
                  <a:pt x="8541" y="3139"/>
                </a:lnTo>
                <a:lnTo>
                  <a:pt x="8468" y="3237"/>
                </a:lnTo>
                <a:lnTo>
                  <a:pt x="8347" y="3431"/>
                </a:lnTo>
                <a:lnTo>
                  <a:pt x="8274" y="3602"/>
                </a:lnTo>
                <a:lnTo>
                  <a:pt x="8152" y="3821"/>
                </a:lnTo>
                <a:lnTo>
                  <a:pt x="8006" y="4040"/>
                </a:lnTo>
                <a:lnTo>
                  <a:pt x="7909" y="4161"/>
                </a:lnTo>
                <a:lnTo>
                  <a:pt x="7860" y="4234"/>
                </a:lnTo>
                <a:lnTo>
                  <a:pt x="7811" y="4307"/>
                </a:lnTo>
                <a:lnTo>
                  <a:pt x="7617" y="4356"/>
                </a:lnTo>
                <a:lnTo>
                  <a:pt x="7398" y="4405"/>
                </a:lnTo>
                <a:lnTo>
                  <a:pt x="7008" y="4526"/>
                </a:lnTo>
                <a:lnTo>
                  <a:pt x="6643" y="4575"/>
                </a:lnTo>
                <a:lnTo>
                  <a:pt x="6546" y="4599"/>
                </a:lnTo>
                <a:lnTo>
                  <a:pt x="6449" y="4648"/>
                </a:lnTo>
                <a:lnTo>
                  <a:pt x="6400" y="4697"/>
                </a:lnTo>
                <a:lnTo>
                  <a:pt x="6376" y="4745"/>
                </a:lnTo>
                <a:lnTo>
                  <a:pt x="6400" y="4818"/>
                </a:lnTo>
                <a:lnTo>
                  <a:pt x="6449" y="4867"/>
                </a:lnTo>
                <a:lnTo>
                  <a:pt x="6449" y="4940"/>
                </a:lnTo>
                <a:lnTo>
                  <a:pt x="6497" y="5013"/>
                </a:lnTo>
                <a:lnTo>
                  <a:pt x="6619" y="5159"/>
                </a:lnTo>
                <a:lnTo>
                  <a:pt x="6741" y="5280"/>
                </a:lnTo>
                <a:lnTo>
                  <a:pt x="6887" y="5378"/>
                </a:lnTo>
                <a:lnTo>
                  <a:pt x="7495" y="5889"/>
                </a:lnTo>
                <a:lnTo>
                  <a:pt x="7446" y="5962"/>
                </a:lnTo>
                <a:lnTo>
                  <a:pt x="7398" y="6059"/>
                </a:lnTo>
                <a:lnTo>
                  <a:pt x="7325" y="6229"/>
                </a:lnTo>
                <a:lnTo>
                  <a:pt x="7179" y="6765"/>
                </a:lnTo>
                <a:lnTo>
                  <a:pt x="7057" y="7300"/>
                </a:lnTo>
                <a:lnTo>
                  <a:pt x="7057" y="7397"/>
                </a:lnTo>
                <a:lnTo>
                  <a:pt x="7106" y="7470"/>
                </a:lnTo>
                <a:lnTo>
                  <a:pt x="7154" y="7519"/>
                </a:lnTo>
                <a:lnTo>
                  <a:pt x="7203" y="7543"/>
                </a:lnTo>
                <a:lnTo>
                  <a:pt x="7276" y="7568"/>
                </a:lnTo>
                <a:lnTo>
                  <a:pt x="7349" y="7543"/>
                </a:lnTo>
                <a:lnTo>
                  <a:pt x="7422" y="7519"/>
                </a:lnTo>
                <a:lnTo>
                  <a:pt x="7471" y="7446"/>
                </a:lnTo>
                <a:lnTo>
                  <a:pt x="7617" y="7397"/>
                </a:lnTo>
                <a:lnTo>
                  <a:pt x="7763" y="7324"/>
                </a:lnTo>
                <a:lnTo>
                  <a:pt x="8030" y="7178"/>
                </a:lnTo>
                <a:lnTo>
                  <a:pt x="8371" y="7032"/>
                </a:lnTo>
                <a:lnTo>
                  <a:pt x="8541" y="6935"/>
                </a:lnTo>
                <a:lnTo>
                  <a:pt x="8712" y="6838"/>
                </a:lnTo>
                <a:lnTo>
                  <a:pt x="8736" y="6838"/>
                </a:lnTo>
                <a:lnTo>
                  <a:pt x="8833" y="6935"/>
                </a:lnTo>
                <a:lnTo>
                  <a:pt x="8955" y="7008"/>
                </a:lnTo>
                <a:lnTo>
                  <a:pt x="9174" y="7130"/>
                </a:lnTo>
                <a:lnTo>
                  <a:pt x="9369" y="7251"/>
                </a:lnTo>
                <a:lnTo>
                  <a:pt x="9612" y="7373"/>
                </a:lnTo>
                <a:lnTo>
                  <a:pt x="9855" y="7446"/>
                </a:lnTo>
                <a:lnTo>
                  <a:pt x="10074" y="7519"/>
                </a:lnTo>
                <a:lnTo>
                  <a:pt x="10147" y="7495"/>
                </a:lnTo>
                <a:lnTo>
                  <a:pt x="10220" y="7470"/>
                </a:lnTo>
                <a:lnTo>
                  <a:pt x="10269" y="7446"/>
                </a:lnTo>
                <a:lnTo>
                  <a:pt x="10293" y="7373"/>
                </a:lnTo>
                <a:lnTo>
                  <a:pt x="10293" y="7324"/>
                </a:lnTo>
                <a:lnTo>
                  <a:pt x="10293" y="7251"/>
                </a:lnTo>
                <a:lnTo>
                  <a:pt x="10293" y="7178"/>
                </a:lnTo>
                <a:lnTo>
                  <a:pt x="10245" y="7130"/>
                </a:lnTo>
                <a:lnTo>
                  <a:pt x="10269" y="7032"/>
                </a:lnTo>
                <a:lnTo>
                  <a:pt x="10269" y="6935"/>
                </a:lnTo>
                <a:lnTo>
                  <a:pt x="10245" y="6716"/>
                </a:lnTo>
                <a:lnTo>
                  <a:pt x="10196" y="6497"/>
                </a:lnTo>
                <a:lnTo>
                  <a:pt x="10123" y="6278"/>
                </a:lnTo>
                <a:lnTo>
                  <a:pt x="10074" y="6059"/>
                </a:lnTo>
                <a:lnTo>
                  <a:pt x="10050" y="5840"/>
                </a:lnTo>
                <a:lnTo>
                  <a:pt x="10293" y="5694"/>
                </a:lnTo>
                <a:lnTo>
                  <a:pt x="10537" y="5524"/>
                </a:lnTo>
                <a:lnTo>
                  <a:pt x="10683" y="5426"/>
                </a:lnTo>
                <a:lnTo>
                  <a:pt x="10829" y="5305"/>
                </a:lnTo>
                <a:lnTo>
                  <a:pt x="10975" y="5183"/>
                </a:lnTo>
                <a:lnTo>
                  <a:pt x="11096" y="5037"/>
                </a:lnTo>
                <a:lnTo>
                  <a:pt x="11121" y="4940"/>
                </a:lnTo>
                <a:lnTo>
                  <a:pt x="11096" y="4842"/>
                </a:lnTo>
                <a:lnTo>
                  <a:pt x="11121" y="4745"/>
                </a:lnTo>
                <a:lnTo>
                  <a:pt x="11072" y="4648"/>
                </a:lnTo>
                <a:lnTo>
                  <a:pt x="10999" y="4551"/>
                </a:lnTo>
                <a:lnTo>
                  <a:pt x="10950" y="4526"/>
                </a:lnTo>
                <a:lnTo>
                  <a:pt x="10877" y="4526"/>
                </a:lnTo>
                <a:lnTo>
                  <a:pt x="10610" y="4502"/>
                </a:lnTo>
                <a:lnTo>
                  <a:pt x="10318" y="4453"/>
                </a:lnTo>
                <a:lnTo>
                  <a:pt x="10026" y="4429"/>
                </a:lnTo>
                <a:lnTo>
                  <a:pt x="9734" y="4380"/>
                </a:lnTo>
                <a:lnTo>
                  <a:pt x="9709" y="4283"/>
                </a:lnTo>
                <a:lnTo>
                  <a:pt x="9490" y="3942"/>
                </a:lnTo>
                <a:lnTo>
                  <a:pt x="9296" y="3602"/>
                </a:lnTo>
                <a:lnTo>
                  <a:pt x="9150" y="3334"/>
                </a:lnTo>
                <a:lnTo>
                  <a:pt x="9052" y="3212"/>
                </a:lnTo>
                <a:lnTo>
                  <a:pt x="8979" y="3164"/>
                </a:lnTo>
                <a:lnTo>
                  <a:pt x="8906" y="3139"/>
                </a:lnTo>
                <a:lnTo>
                  <a:pt x="8882" y="3139"/>
                </a:lnTo>
                <a:lnTo>
                  <a:pt x="8858" y="3091"/>
                </a:lnTo>
                <a:lnTo>
                  <a:pt x="8785" y="3066"/>
                </a:lnTo>
                <a:lnTo>
                  <a:pt x="8712" y="3042"/>
                </a:lnTo>
                <a:close/>
                <a:moveTo>
                  <a:pt x="14430" y="2507"/>
                </a:moveTo>
                <a:lnTo>
                  <a:pt x="14576" y="2531"/>
                </a:lnTo>
                <a:lnTo>
                  <a:pt x="14868" y="2531"/>
                </a:lnTo>
                <a:lnTo>
                  <a:pt x="15403" y="2580"/>
                </a:lnTo>
                <a:lnTo>
                  <a:pt x="15695" y="2604"/>
                </a:lnTo>
                <a:lnTo>
                  <a:pt x="15987" y="2604"/>
                </a:lnTo>
                <a:lnTo>
                  <a:pt x="15890" y="2945"/>
                </a:lnTo>
                <a:lnTo>
                  <a:pt x="15865" y="3310"/>
                </a:lnTo>
                <a:lnTo>
                  <a:pt x="15817" y="3675"/>
                </a:lnTo>
                <a:lnTo>
                  <a:pt x="15768" y="4015"/>
                </a:lnTo>
                <a:lnTo>
                  <a:pt x="15671" y="4599"/>
                </a:lnTo>
                <a:lnTo>
                  <a:pt x="15500" y="5159"/>
                </a:lnTo>
                <a:lnTo>
                  <a:pt x="15306" y="5718"/>
                </a:lnTo>
                <a:lnTo>
                  <a:pt x="15184" y="5986"/>
                </a:lnTo>
                <a:lnTo>
                  <a:pt x="15062" y="6254"/>
                </a:lnTo>
                <a:lnTo>
                  <a:pt x="14843" y="6594"/>
                </a:lnTo>
                <a:lnTo>
                  <a:pt x="14576" y="6935"/>
                </a:lnTo>
                <a:lnTo>
                  <a:pt x="14308" y="7227"/>
                </a:lnTo>
                <a:lnTo>
                  <a:pt x="14040" y="7543"/>
                </a:lnTo>
                <a:lnTo>
                  <a:pt x="13700" y="7860"/>
                </a:lnTo>
                <a:lnTo>
                  <a:pt x="13335" y="8127"/>
                </a:lnTo>
                <a:lnTo>
                  <a:pt x="13286" y="8152"/>
                </a:lnTo>
                <a:lnTo>
                  <a:pt x="13408" y="7641"/>
                </a:lnTo>
                <a:lnTo>
                  <a:pt x="13529" y="7251"/>
                </a:lnTo>
                <a:lnTo>
                  <a:pt x="13602" y="6862"/>
                </a:lnTo>
                <a:lnTo>
                  <a:pt x="13724" y="6059"/>
                </a:lnTo>
                <a:lnTo>
                  <a:pt x="13748" y="5937"/>
                </a:lnTo>
                <a:lnTo>
                  <a:pt x="13992" y="4624"/>
                </a:lnTo>
                <a:lnTo>
                  <a:pt x="14089" y="4088"/>
                </a:lnTo>
                <a:lnTo>
                  <a:pt x="14186" y="3553"/>
                </a:lnTo>
                <a:lnTo>
                  <a:pt x="14259" y="3018"/>
                </a:lnTo>
                <a:lnTo>
                  <a:pt x="14284" y="2507"/>
                </a:lnTo>
                <a:close/>
                <a:moveTo>
                  <a:pt x="2118" y="2482"/>
                </a:moveTo>
                <a:lnTo>
                  <a:pt x="2677" y="2507"/>
                </a:lnTo>
                <a:lnTo>
                  <a:pt x="3261" y="2555"/>
                </a:lnTo>
                <a:lnTo>
                  <a:pt x="3213" y="2750"/>
                </a:lnTo>
                <a:lnTo>
                  <a:pt x="3213" y="2945"/>
                </a:lnTo>
                <a:lnTo>
                  <a:pt x="3237" y="3310"/>
                </a:lnTo>
                <a:lnTo>
                  <a:pt x="3286" y="3699"/>
                </a:lnTo>
                <a:lnTo>
                  <a:pt x="3334" y="4064"/>
                </a:lnTo>
                <a:lnTo>
                  <a:pt x="3456" y="4842"/>
                </a:lnTo>
                <a:lnTo>
                  <a:pt x="3529" y="5305"/>
                </a:lnTo>
                <a:lnTo>
                  <a:pt x="3602" y="5791"/>
                </a:lnTo>
                <a:lnTo>
                  <a:pt x="3699" y="6254"/>
                </a:lnTo>
                <a:lnTo>
                  <a:pt x="3845" y="6716"/>
                </a:lnTo>
                <a:lnTo>
                  <a:pt x="3991" y="7154"/>
                </a:lnTo>
                <a:lnTo>
                  <a:pt x="4162" y="7592"/>
                </a:lnTo>
                <a:lnTo>
                  <a:pt x="4381" y="8030"/>
                </a:lnTo>
                <a:lnTo>
                  <a:pt x="4600" y="8444"/>
                </a:lnTo>
                <a:lnTo>
                  <a:pt x="4381" y="8346"/>
                </a:lnTo>
                <a:lnTo>
                  <a:pt x="4162" y="8225"/>
                </a:lnTo>
                <a:lnTo>
                  <a:pt x="3967" y="8103"/>
                </a:lnTo>
                <a:lnTo>
                  <a:pt x="3772" y="7933"/>
                </a:lnTo>
                <a:lnTo>
                  <a:pt x="3602" y="7762"/>
                </a:lnTo>
                <a:lnTo>
                  <a:pt x="3407" y="7568"/>
                </a:lnTo>
                <a:lnTo>
                  <a:pt x="3091" y="7130"/>
                </a:lnTo>
                <a:lnTo>
                  <a:pt x="2823" y="6692"/>
                </a:lnTo>
                <a:lnTo>
                  <a:pt x="2580" y="6229"/>
                </a:lnTo>
                <a:lnTo>
                  <a:pt x="2385" y="5767"/>
                </a:lnTo>
                <a:lnTo>
                  <a:pt x="2191" y="5305"/>
                </a:lnTo>
                <a:lnTo>
                  <a:pt x="1947" y="4624"/>
                </a:lnTo>
                <a:lnTo>
                  <a:pt x="1728" y="3918"/>
                </a:lnTo>
                <a:lnTo>
                  <a:pt x="1607" y="3480"/>
                </a:lnTo>
                <a:lnTo>
                  <a:pt x="1534" y="3042"/>
                </a:lnTo>
                <a:lnTo>
                  <a:pt x="1534" y="2920"/>
                </a:lnTo>
                <a:lnTo>
                  <a:pt x="1534" y="2799"/>
                </a:lnTo>
                <a:lnTo>
                  <a:pt x="1558" y="2677"/>
                </a:lnTo>
                <a:lnTo>
                  <a:pt x="1534" y="2555"/>
                </a:lnTo>
                <a:lnTo>
                  <a:pt x="1850" y="2507"/>
                </a:lnTo>
                <a:lnTo>
                  <a:pt x="2118" y="2482"/>
                </a:lnTo>
                <a:close/>
                <a:moveTo>
                  <a:pt x="1850" y="1996"/>
                </a:moveTo>
                <a:lnTo>
                  <a:pt x="1558" y="2044"/>
                </a:lnTo>
                <a:lnTo>
                  <a:pt x="1412" y="2069"/>
                </a:lnTo>
                <a:lnTo>
                  <a:pt x="1290" y="2142"/>
                </a:lnTo>
                <a:lnTo>
                  <a:pt x="1193" y="2215"/>
                </a:lnTo>
                <a:lnTo>
                  <a:pt x="1120" y="2336"/>
                </a:lnTo>
                <a:lnTo>
                  <a:pt x="1120" y="2409"/>
                </a:lnTo>
                <a:lnTo>
                  <a:pt x="1169" y="2482"/>
                </a:lnTo>
                <a:lnTo>
                  <a:pt x="1096" y="2604"/>
                </a:lnTo>
                <a:lnTo>
                  <a:pt x="1047" y="2750"/>
                </a:lnTo>
                <a:lnTo>
                  <a:pt x="1023" y="2945"/>
                </a:lnTo>
                <a:lnTo>
                  <a:pt x="1023" y="3139"/>
                </a:lnTo>
                <a:lnTo>
                  <a:pt x="1047" y="3358"/>
                </a:lnTo>
                <a:lnTo>
                  <a:pt x="1071" y="3577"/>
                </a:lnTo>
                <a:lnTo>
                  <a:pt x="1193" y="4064"/>
                </a:lnTo>
                <a:lnTo>
                  <a:pt x="1363" y="4551"/>
                </a:lnTo>
                <a:lnTo>
                  <a:pt x="1509" y="4988"/>
                </a:lnTo>
                <a:lnTo>
                  <a:pt x="1753" y="5597"/>
                </a:lnTo>
                <a:lnTo>
                  <a:pt x="1972" y="6132"/>
                </a:lnTo>
                <a:lnTo>
                  <a:pt x="2215" y="6692"/>
                </a:lnTo>
                <a:lnTo>
                  <a:pt x="2531" y="7227"/>
                </a:lnTo>
                <a:lnTo>
                  <a:pt x="2726" y="7495"/>
                </a:lnTo>
                <a:lnTo>
                  <a:pt x="2896" y="7762"/>
                </a:lnTo>
                <a:lnTo>
                  <a:pt x="3115" y="7981"/>
                </a:lnTo>
                <a:lnTo>
                  <a:pt x="3334" y="8200"/>
                </a:lnTo>
                <a:lnTo>
                  <a:pt x="3553" y="8395"/>
                </a:lnTo>
                <a:lnTo>
                  <a:pt x="3797" y="8565"/>
                </a:lnTo>
                <a:lnTo>
                  <a:pt x="4064" y="8711"/>
                </a:lnTo>
                <a:lnTo>
                  <a:pt x="4332" y="8833"/>
                </a:lnTo>
                <a:lnTo>
                  <a:pt x="4624" y="8882"/>
                </a:lnTo>
                <a:lnTo>
                  <a:pt x="4916" y="8930"/>
                </a:lnTo>
                <a:lnTo>
                  <a:pt x="4964" y="8906"/>
                </a:lnTo>
                <a:lnTo>
                  <a:pt x="5013" y="8906"/>
                </a:lnTo>
                <a:lnTo>
                  <a:pt x="5062" y="8833"/>
                </a:lnTo>
                <a:lnTo>
                  <a:pt x="5110" y="8736"/>
                </a:lnTo>
                <a:lnTo>
                  <a:pt x="5086" y="8663"/>
                </a:lnTo>
                <a:lnTo>
                  <a:pt x="5110" y="8590"/>
                </a:lnTo>
                <a:lnTo>
                  <a:pt x="5135" y="8492"/>
                </a:lnTo>
                <a:lnTo>
                  <a:pt x="5110" y="8322"/>
                </a:lnTo>
                <a:lnTo>
                  <a:pt x="5037" y="8152"/>
                </a:lnTo>
                <a:lnTo>
                  <a:pt x="4940" y="7957"/>
                </a:lnTo>
                <a:lnTo>
                  <a:pt x="4721" y="7568"/>
                </a:lnTo>
                <a:lnTo>
                  <a:pt x="4527" y="7276"/>
                </a:lnTo>
                <a:lnTo>
                  <a:pt x="4405" y="7032"/>
                </a:lnTo>
                <a:lnTo>
                  <a:pt x="4283" y="6740"/>
                </a:lnTo>
                <a:lnTo>
                  <a:pt x="4186" y="6448"/>
                </a:lnTo>
                <a:lnTo>
                  <a:pt x="4113" y="6156"/>
                </a:lnTo>
                <a:lnTo>
                  <a:pt x="4040" y="5864"/>
                </a:lnTo>
                <a:lnTo>
                  <a:pt x="3991" y="5572"/>
                </a:lnTo>
                <a:lnTo>
                  <a:pt x="3918" y="4964"/>
                </a:lnTo>
                <a:lnTo>
                  <a:pt x="3894" y="4672"/>
                </a:lnTo>
                <a:lnTo>
                  <a:pt x="3845" y="4380"/>
                </a:lnTo>
                <a:lnTo>
                  <a:pt x="3724" y="3796"/>
                </a:lnTo>
                <a:lnTo>
                  <a:pt x="3651" y="3480"/>
                </a:lnTo>
                <a:lnTo>
                  <a:pt x="3626" y="3188"/>
                </a:lnTo>
                <a:lnTo>
                  <a:pt x="3602" y="2896"/>
                </a:lnTo>
                <a:lnTo>
                  <a:pt x="3602" y="2580"/>
                </a:lnTo>
                <a:lnTo>
                  <a:pt x="3699" y="2555"/>
                </a:lnTo>
                <a:lnTo>
                  <a:pt x="3748" y="2507"/>
                </a:lnTo>
                <a:lnTo>
                  <a:pt x="3797" y="2409"/>
                </a:lnTo>
                <a:lnTo>
                  <a:pt x="3821" y="2336"/>
                </a:lnTo>
                <a:lnTo>
                  <a:pt x="3821" y="2263"/>
                </a:lnTo>
                <a:lnTo>
                  <a:pt x="3797" y="2190"/>
                </a:lnTo>
                <a:lnTo>
                  <a:pt x="3724" y="2117"/>
                </a:lnTo>
                <a:lnTo>
                  <a:pt x="3651" y="2093"/>
                </a:lnTo>
                <a:lnTo>
                  <a:pt x="2872" y="2020"/>
                </a:lnTo>
                <a:lnTo>
                  <a:pt x="2507" y="1996"/>
                </a:lnTo>
                <a:close/>
                <a:moveTo>
                  <a:pt x="16425" y="1558"/>
                </a:moveTo>
                <a:lnTo>
                  <a:pt x="16522" y="1582"/>
                </a:lnTo>
                <a:lnTo>
                  <a:pt x="16717" y="1679"/>
                </a:lnTo>
                <a:lnTo>
                  <a:pt x="16839" y="1801"/>
                </a:lnTo>
                <a:lnTo>
                  <a:pt x="16960" y="1971"/>
                </a:lnTo>
                <a:lnTo>
                  <a:pt x="17033" y="2166"/>
                </a:lnTo>
                <a:lnTo>
                  <a:pt x="17106" y="2385"/>
                </a:lnTo>
                <a:lnTo>
                  <a:pt x="17131" y="2628"/>
                </a:lnTo>
                <a:lnTo>
                  <a:pt x="17155" y="2872"/>
                </a:lnTo>
                <a:lnTo>
                  <a:pt x="17131" y="3407"/>
                </a:lnTo>
                <a:lnTo>
                  <a:pt x="17058" y="3918"/>
                </a:lnTo>
                <a:lnTo>
                  <a:pt x="16985" y="4356"/>
                </a:lnTo>
                <a:lnTo>
                  <a:pt x="16936" y="4672"/>
                </a:lnTo>
                <a:lnTo>
                  <a:pt x="16814" y="5134"/>
                </a:lnTo>
                <a:lnTo>
                  <a:pt x="16668" y="5572"/>
                </a:lnTo>
                <a:lnTo>
                  <a:pt x="16498" y="6010"/>
                </a:lnTo>
                <a:lnTo>
                  <a:pt x="16279" y="6424"/>
                </a:lnTo>
                <a:lnTo>
                  <a:pt x="16060" y="6838"/>
                </a:lnTo>
                <a:lnTo>
                  <a:pt x="15792" y="7227"/>
                </a:lnTo>
                <a:lnTo>
                  <a:pt x="15525" y="7592"/>
                </a:lnTo>
                <a:lnTo>
                  <a:pt x="15233" y="7957"/>
                </a:lnTo>
                <a:lnTo>
                  <a:pt x="15062" y="8127"/>
                </a:lnTo>
                <a:lnTo>
                  <a:pt x="14892" y="8298"/>
                </a:lnTo>
                <a:lnTo>
                  <a:pt x="14503" y="8614"/>
                </a:lnTo>
                <a:lnTo>
                  <a:pt x="14089" y="8906"/>
                </a:lnTo>
                <a:lnTo>
                  <a:pt x="13675" y="9149"/>
                </a:lnTo>
                <a:lnTo>
                  <a:pt x="13456" y="9247"/>
                </a:lnTo>
                <a:lnTo>
                  <a:pt x="13262" y="9320"/>
                </a:lnTo>
                <a:lnTo>
                  <a:pt x="12824" y="9441"/>
                </a:lnTo>
                <a:lnTo>
                  <a:pt x="12970" y="9076"/>
                </a:lnTo>
                <a:lnTo>
                  <a:pt x="13091" y="8760"/>
                </a:lnTo>
                <a:lnTo>
                  <a:pt x="13237" y="8711"/>
                </a:lnTo>
                <a:lnTo>
                  <a:pt x="13359" y="8663"/>
                </a:lnTo>
                <a:lnTo>
                  <a:pt x="13627" y="8492"/>
                </a:lnTo>
                <a:lnTo>
                  <a:pt x="13870" y="8298"/>
                </a:lnTo>
                <a:lnTo>
                  <a:pt x="14089" y="8127"/>
                </a:lnTo>
                <a:lnTo>
                  <a:pt x="14430" y="7787"/>
                </a:lnTo>
                <a:lnTo>
                  <a:pt x="14746" y="7446"/>
                </a:lnTo>
                <a:lnTo>
                  <a:pt x="15062" y="7057"/>
                </a:lnTo>
                <a:lnTo>
                  <a:pt x="15330" y="6667"/>
                </a:lnTo>
                <a:lnTo>
                  <a:pt x="15500" y="6424"/>
                </a:lnTo>
                <a:lnTo>
                  <a:pt x="15622" y="6156"/>
                </a:lnTo>
                <a:lnTo>
                  <a:pt x="15744" y="5889"/>
                </a:lnTo>
                <a:lnTo>
                  <a:pt x="15841" y="5597"/>
                </a:lnTo>
                <a:lnTo>
                  <a:pt x="16011" y="5013"/>
                </a:lnTo>
                <a:lnTo>
                  <a:pt x="16133" y="4429"/>
                </a:lnTo>
                <a:lnTo>
                  <a:pt x="16255" y="3894"/>
                </a:lnTo>
                <a:lnTo>
                  <a:pt x="16328" y="3334"/>
                </a:lnTo>
                <a:lnTo>
                  <a:pt x="16401" y="2896"/>
                </a:lnTo>
                <a:lnTo>
                  <a:pt x="16425" y="2677"/>
                </a:lnTo>
                <a:lnTo>
                  <a:pt x="16425" y="2580"/>
                </a:lnTo>
                <a:lnTo>
                  <a:pt x="16425" y="2482"/>
                </a:lnTo>
                <a:lnTo>
                  <a:pt x="16449" y="2409"/>
                </a:lnTo>
                <a:lnTo>
                  <a:pt x="16449" y="2336"/>
                </a:lnTo>
                <a:lnTo>
                  <a:pt x="16425" y="2288"/>
                </a:lnTo>
                <a:lnTo>
                  <a:pt x="16376" y="2215"/>
                </a:lnTo>
                <a:lnTo>
                  <a:pt x="16230" y="2166"/>
                </a:lnTo>
                <a:lnTo>
                  <a:pt x="16060" y="2117"/>
                </a:lnTo>
                <a:lnTo>
                  <a:pt x="15890" y="2093"/>
                </a:lnTo>
                <a:lnTo>
                  <a:pt x="15719" y="2069"/>
                </a:lnTo>
                <a:lnTo>
                  <a:pt x="14624" y="2069"/>
                </a:lnTo>
                <a:lnTo>
                  <a:pt x="14430" y="2093"/>
                </a:lnTo>
                <a:lnTo>
                  <a:pt x="14259" y="2142"/>
                </a:lnTo>
                <a:lnTo>
                  <a:pt x="14235" y="1606"/>
                </a:lnTo>
                <a:lnTo>
                  <a:pt x="14478" y="1679"/>
                </a:lnTo>
                <a:lnTo>
                  <a:pt x="14746" y="1704"/>
                </a:lnTo>
                <a:lnTo>
                  <a:pt x="15014" y="1679"/>
                </a:lnTo>
                <a:lnTo>
                  <a:pt x="15281" y="1655"/>
                </a:lnTo>
                <a:lnTo>
                  <a:pt x="15817" y="1582"/>
                </a:lnTo>
                <a:lnTo>
                  <a:pt x="16060" y="1558"/>
                </a:lnTo>
                <a:close/>
                <a:moveTo>
                  <a:pt x="12556" y="463"/>
                </a:moveTo>
                <a:lnTo>
                  <a:pt x="12337" y="536"/>
                </a:lnTo>
                <a:lnTo>
                  <a:pt x="12118" y="633"/>
                </a:lnTo>
                <a:lnTo>
                  <a:pt x="11948" y="755"/>
                </a:lnTo>
                <a:lnTo>
                  <a:pt x="11875" y="828"/>
                </a:lnTo>
                <a:lnTo>
                  <a:pt x="11826" y="925"/>
                </a:lnTo>
                <a:lnTo>
                  <a:pt x="11826" y="949"/>
                </a:lnTo>
                <a:lnTo>
                  <a:pt x="11851" y="974"/>
                </a:lnTo>
                <a:lnTo>
                  <a:pt x="12921" y="682"/>
                </a:lnTo>
                <a:lnTo>
                  <a:pt x="13505" y="560"/>
                </a:lnTo>
                <a:lnTo>
                  <a:pt x="13700" y="536"/>
                </a:lnTo>
                <a:lnTo>
                  <a:pt x="13797" y="536"/>
                </a:lnTo>
                <a:lnTo>
                  <a:pt x="13894" y="511"/>
                </a:lnTo>
                <a:lnTo>
                  <a:pt x="13894" y="511"/>
                </a:lnTo>
                <a:lnTo>
                  <a:pt x="13870" y="682"/>
                </a:lnTo>
                <a:lnTo>
                  <a:pt x="13748" y="730"/>
                </a:lnTo>
                <a:lnTo>
                  <a:pt x="13627" y="779"/>
                </a:lnTo>
                <a:lnTo>
                  <a:pt x="13383" y="876"/>
                </a:lnTo>
                <a:lnTo>
                  <a:pt x="13018" y="1022"/>
                </a:lnTo>
                <a:lnTo>
                  <a:pt x="12654" y="1144"/>
                </a:lnTo>
                <a:lnTo>
                  <a:pt x="12289" y="1266"/>
                </a:lnTo>
                <a:lnTo>
                  <a:pt x="11948" y="1412"/>
                </a:lnTo>
                <a:lnTo>
                  <a:pt x="11924" y="1436"/>
                </a:lnTo>
                <a:lnTo>
                  <a:pt x="11924" y="1460"/>
                </a:lnTo>
                <a:lnTo>
                  <a:pt x="11924" y="1485"/>
                </a:lnTo>
                <a:lnTo>
                  <a:pt x="12337" y="1485"/>
                </a:lnTo>
                <a:lnTo>
                  <a:pt x="12751" y="1412"/>
                </a:lnTo>
                <a:lnTo>
                  <a:pt x="13140" y="1314"/>
                </a:lnTo>
                <a:lnTo>
                  <a:pt x="13505" y="1193"/>
                </a:lnTo>
                <a:lnTo>
                  <a:pt x="13651" y="1120"/>
                </a:lnTo>
                <a:lnTo>
                  <a:pt x="13870" y="1047"/>
                </a:lnTo>
                <a:lnTo>
                  <a:pt x="13870" y="1047"/>
                </a:lnTo>
                <a:lnTo>
                  <a:pt x="13821" y="1290"/>
                </a:lnTo>
                <a:lnTo>
                  <a:pt x="13821" y="1339"/>
                </a:lnTo>
                <a:lnTo>
                  <a:pt x="13529" y="1387"/>
                </a:lnTo>
                <a:lnTo>
                  <a:pt x="13262" y="1460"/>
                </a:lnTo>
                <a:lnTo>
                  <a:pt x="12970" y="1558"/>
                </a:lnTo>
                <a:lnTo>
                  <a:pt x="12702" y="1631"/>
                </a:lnTo>
                <a:lnTo>
                  <a:pt x="12508" y="1679"/>
                </a:lnTo>
                <a:lnTo>
                  <a:pt x="12264" y="1728"/>
                </a:lnTo>
                <a:lnTo>
                  <a:pt x="12143" y="1777"/>
                </a:lnTo>
                <a:lnTo>
                  <a:pt x="12045" y="1825"/>
                </a:lnTo>
                <a:lnTo>
                  <a:pt x="11972" y="1898"/>
                </a:lnTo>
                <a:lnTo>
                  <a:pt x="11924" y="1971"/>
                </a:lnTo>
                <a:lnTo>
                  <a:pt x="11948" y="1996"/>
                </a:lnTo>
                <a:lnTo>
                  <a:pt x="12021" y="2069"/>
                </a:lnTo>
                <a:lnTo>
                  <a:pt x="12118" y="2093"/>
                </a:lnTo>
                <a:lnTo>
                  <a:pt x="12240" y="2093"/>
                </a:lnTo>
                <a:lnTo>
                  <a:pt x="12362" y="2069"/>
                </a:lnTo>
                <a:lnTo>
                  <a:pt x="12605" y="2020"/>
                </a:lnTo>
                <a:lnTo>
                  <a:pt x="12800" y="1971"/>
                </a:lnTo>
                <a:lnTo>
                  <a:pt x="13335" y="1874"/>
                </a:lnTo>
                <a:lnTo>
                  <a:pt x="13602" y="1801"/>
                </a:lnTo>
                <a:lnTo>
                  <a:pt x="13870" y="1704"/>
                </a:lnTo>
                <a:lnTo>
                  <a:pt x="13821" y="2020"/>
                </a:lnTo>
                <a:lnTo>
                  <a:pt x="13773" y="1996"/>
                </a:lnTo>
                <a:lnTo>
                  <a:pt x="13748" y="1971"/>
                </a:lnTo>
                <a:lnTo>
                  <a:pt x="13529" y="1971"/>
                </a:lnTo>
                <a:lnTo>
                  <a:pt x="13310" y="2069"/>
                </a:lnTo>
                <a:lnTo>
                  <a:pt x="12921" y="2263"/>
                </a:lnTo>
                <a:lnTo>
                  <a:pt x="12508" y="2458"/>
                </a:lnTo>
                <a:lnTo>
                  <a:pt x="12313" y="2604"/>
                </a:lnTo>
                <a:lnTo>
                  <a:pt x="12216" y="2677"/>
                </a:lnTo>
                <a:lnTo>
                  <a:pt x="12143" y="2750"/>
                </a:lnTo>
                <a:lnTo>
                  <a:pt x="12143" y="2774"/>
                </a:lnTo>
                <a:lnTo>
                  <a:pt x="12362" y="2774"/>
                </a:lnTo>
                <a:lnTo>
                  <a:pt x="12581" y="2701"/>
                </a:lnTo>
                <a:lnTo>
                  <a:pt x="12970" y="2555"/>
                </a:lnTo>
                <a:lnTo>
                  <a:pt x="13408" y="2409"/>
                </a:lnTo>
                <a:lnTo>
                  <a:pt x="13627" y="2312"/>
                </a:lnTo>
                <a:lnTo>
                  <a:pt x="13797" y="2215"/>
                </a:lnTo>
                <a:lnTo>
                  <a:pt x="13797" y="2458"/>
                </a:lnTo>
                <a:lnTo>
                  <a:pt x="13602" y="2531"/>
                </a:lnTo>
                <a:lnTo>
                  <a:pt x="13432" y="2604"/>
                </a:lnTo>
                <a:lnTo>
                  <a:pt x="13091" y="2774"/>
                </a:lnTo>
                <a:lnTo>
                  <a:pt x="12581" y="3018"/>
                </a:lnTo>
                <a:lnTo>
                  <a:pt x="12313" y="3164"/>
                </a:lnTo>
                <a:lnTo>
                  <a:pt x="12094" y="3358"/>
                </a:lnTo>
                <a:lnTo>
                  <a:pt x="12118" y="3383"/>
                </a:lnTo>
                <a:lnTo>
                  <a:pt x="12240" y="3383"/>
                </a:lnTo>
                <a:lnTo>
                  <a:pt x="12386" y="3358"/>
                </a:lnTo>
                <a:lnTo>
                  <a:pt x="12678" y="3261"/>
                </a:lnTo>
                <a:lnTo>
                  <a:pt x="13213" y="3042"/>
                </a:lnTo>
                <a:lnTo>
                  <a:pt x="13481" y="2945"/>
                </a:lnTo>
                <a:lnTo>
                  <a:pt x="13627" y="2896"/>
                </a:lnTo>
                <a:lnTo>
                  <a:pt x="13773" y="2823"/>
                </a:lnTo>
                <a:lnTo>
                  <a:pt x="13773" y="3164"/>
                </a:lnTo>
                <a:lnTo>
                  <a:pt x="13748" y="3285"/>
                </a:lnTo>
                <a:lnTo>
                  <a:pt x="13602" y="3285"/>
                </a:lnTo>
                <a:lnTo>
                  <a:pt x="13432" y="3358"/>
                </a:lnTo>
                <a:lnTo>
                  <a:pt x="13140" y="3529"/>
                </a:lnTo>
                <a:lnTo>
                  <a:pt x="12727" y="3748"/>
                </a:lnTo>
                <a:lnTo>
                  <a:pt x="12508" y="3894"/>
                </a:lnTo>
                <a:lnTo>
                  <a:pt x="12337" y="4040"/>
                </a:lnTo>
                <a:lnTo>
                  <a:pt x="12313" y="4064"/>
                </a:lnTo>
                <a:lnTo>
                  <a:pt x="12362" y="4064"/>
                </a:lnTo>
                <a:lnTo>
                  <a:pt x="12556" y="4015"/>
                </a:lnTo>
                <a:lnTo>
                  <a:pt x="12775" y="3942"/>
                </a:lnTo>
                <a:lnTo>
                  <a:pt x="13164" y="3748"/>
                </a:lnTo>
                <a:lnTo>
                  <a:pt x="13456" y="3650"/>
                </a:lnTo>
                <a:lnTo>
                  <a:pt x="13602" y="3577"/>
                </a:lnTo>
                <a:lnTo>
                  <a:pt x="13748" y="3480"/>
                </a:lnTo>
                <a:lnTo>
                  <a:pt x="13700" y="3796"/>
                </a:lnTo>
                <a:lnTo>
                  <a:pt x="13627" y="3772"/>
                </a:lnTo>
                <a:lnTo>
                  <a:pt x="13554" y="3796"/>
                </a:lnTo>
                <a:lnTo>
                  <a:pt x="13189" y="3967"/>
                </a:lnTo>
                <a:lnTo>
                  <a:pt x="12824" y="4137"/>
                </a:lnTo>
                <a:lnTo>
                  <a:pt x="12459" y="4332"/>
                </a:lnTo>
                <a:lnTo>
                  <a:pt x="12289" y="4453"/>
                </a:lnTo>
                <a:lnTo>
                  <a:pt x="12143" y="4575"/>
                </a:lnTo>
                <a:lnTo>
                  <a:pt x="12118" y="4624"/>
                </a:lnTo>
                <a:lnTo>
                  <a:pt x="12143" y="4648"/>
                </a:lnTo>
                <a:lnTo>
                  <a:pt x="12337" y="4672"/>
                </a:lnTo>
                <a:lnTo>
                  <a:pt x="12532" y="4648"/>
                </a:lnTo>
                <a:lnTo>
                  <a:pt x="12727" y="4599"/>
                </a:lnTo>
                <a:lnTo>
                  <a:pt x="12921" y="4502"/>
                </a:lnTo>
                <a:lnTo>
                  <a:pt x="13310" y="4307"/>
                </a:lnTo>
                <a:lnTo>
                  <a:pt x="13481" y="4210"/>
                </a:lnTo>
                <a:lnTo>
                  <a:pt x="13651" y="4137"/>
                </a:lnTo>
                <a:lnTo>
                  <a:pt x="13578" y="4502"/>
                </a:lnTo>
                <a:lnTo>
                  <a:pt x="13456" y="4526"/>
                </a:lnTo>
                <a:lnTo>
                  <a:pt x="13310" y="4551"/>
                </a:lnTo>
                <a:lnTo>
                  <a:pt x="13067" y="4672"/>
                </a:lnTo>
                <a:lnTo>
                  <a:pt x="12605" y="4915"/>
                </a:lnTo>
                <a:lnTo>
                  <a:pt x="12337" y="5013"/>
                </a:lnTo>
                <a:lnTo>
                  <a:pt x="12216" y="5086"/>
                </a:lnTo>
                <a:lnTo>
                  <a:pt x="12118" y="5159"/>
                </a:lnTo>
                <a:lnTo>
                  <a:pt x="12094" y="5207"/>
                </a:lnTo>
                <a:lnTo>
                  <a:pt x="12118" y="5256"/>
                </a:lnTo>
                <a:lnTo>
                  <a:pt x="12216" y="5305"/>
                </a:lnTo>
                <a:lnTo>
                  <a:pt x="12313" y="5353"/>
                </a:lnTo>
                <a:lnTo>
                  <a:pt x="12508" y="5353"/>
                </a:lnTo>
                <a:lnTo>
                  <a:pt x="12727" y="5280"/>
                </a:lnTo>
                <a:lnTo>
                  <a:pt x="12921" y="5207"/>
                </a:lnTo>
                <a:lnTo>
                  <a:pt x="13383" y="5013"/>
                </a:lnTo>
                <a:lnTo>
                  <a:pt x="13481" y="4964"/>
                </a:lnTo>
                <a:lnTo>
                  <a:pt x="13432" y="5280"/>
                </a:lnTo>
                <a:lnTo>
                  <a:pt x="13286" y="5305"/>
                </a:lnTo>
                <a:lnTo>
                  <a:pt x="13140" y="5353"/>
                </a:lnTo>
                <a:lnTo>
                  <a:pt x="12872" y="5499"/>
                </a:lnTo>
                <a:lnTo>
                  <a:pt x="12435" y="5645"/>
                </a:lnTo>
                <a:lnTo>
                  <a:pt x="12240" y="5743"/>
                </a:lnTo>
                <a:lnTo>
                  <a:pt x="12021" y="5840"/>
                </a:lnTo>
                <a:lnTo>
                  <a:pt x="12021" y="5864"/>
                </a:lnTo>
                <a:lnTo>
                  <a:pt x="12045" y="5889"/>
                </a:lnTo>
                <a:lnTo>
                  <a:pt x="12216" y="5913"/>
                </a:lnTo>
                <a:lnTo>
                  <a:pt x="12410" y="5889"/>
                </a:lnTo>
                <a:lnTo>
                  <a:pt x="12605" y="5840"/>
                </a:lnTo>
                <a:lnTo>
                  <a:pt x="12775" y="5791"/>
                </a:lnTo>
                <a:lnTo>
                  <a:pt x="13067" y="5694"/>
                </a:lnTo>
                <a:lnTo>
                  <a:pt x="13359" y="5572"/>
                </a:lnTo>
                <a:lnTo>
                  <a:pt x="13335" y="5694"/>
                </a:lnTo>
                <a:lnTo>
                  <a:pt x="13310" y="5913"/>
                </a:lnTo>
                <a:lnTo>
                  <a:pt x="13116" y="5937"/>
                </a:lnTo>
                <a:lnTo>
                  <a:pt x="12945" y="5986"/>
                </a:lnTo>
                <a:lnTo>
                  <a:pt x="12605" y="6108"/>
                </a:lnTo>
                <a:lnTo>
                  <a:pt x="12191" y="6254"/>
                </a:lnTo>
                <a:lnTo>
                  <a:pt x="11997" y="6351"/>
                </a:lnTo>
                <a:lnTo>
                  <a:pt x="11826" y="6473"/>
                </a:lnTo>
                <a:lnTo>
                  <a:pt x="11826" y="6497"/>
                </a:lnTo>
                <a:lnTo>
                  <a:pt x="11826" y="6521"/>
                </a:lnTo>
                <a:lnTo>
                  <a:pt x="12021" y="6497"/>
                </a:lnTo>
                <a:lnTo>
                  <a:pt x="12216" y="6448"/>
                </a:lnTo>
                <a:lnTo>
                  <a:pt x="12581" y="6327"/>
                </a:lnTo>
                <a:lnTo>
                  <a:pt x="12921" y="6229"/>
                </a:lnTo>
                <a:lnTo>
                  <a:pt x="13262" y="6132"/>
                </a:lnTo>
                <a:lnTo>
                  <a:pt x="13262" y="6132"/>
                </a:lnTo>
                <a:lnTo>
                  <a:pt x="13213" y="6327"/>
                </a:lnTo>
                <a:lnTo>
                  <a:pt x="13140" y="6351"/>
                </a:lnTo>
                <a:lnTo>
                  <a:pt x="12800" y="6546"/>
                </a:lnTo>
                <a:lnTo>
                  <a:pt x="12459" y="6740"/>
                </a:lnTo>
                <a:lnTo>
                  <a:pt x="12118" y="6935"/>
                </a:lnTo>
                <a:lnTo>
                  <a:pt x="11948" y="7057"/>
                </a:lnTo>
                <a:lnTo>
                  <a:pt x="11802" y="7178"/>
                </a:lnTo>
                <a:lnTo>
                  <a:pt x="11802" y="7227"/>
                </a:lnTo>
                <a:lnTo>
                  <a:pt x="11802" y="7251"/>
                </a:lnTo>
                <a:lnTo>
                  <a:pt x="11826" y="7251"/>
                </a:lnTo>
                <a:lnTo>
                  <a:pt x="12167" y="7203"/>
                </a:lnTo>
                <a:lnTo>
                  <a:pt x="12508" y="7081"/>
                </a:lnTo>
                <a:lnTo>
                  <a:pt x="12824" y="6935"/>
                </a:lnTo>
                <a:lnTo>
                  <a:pt x="13140" y="6789"/>
                </a:lnTo>
                <a:lnTo>
                  <a:pt x="13140" y="6789"/>
                </a:lnTo>
                <a:lnTo>
                  <a:pt x="13091" y="6984"/>
                </a:lnTo>
                <a:lnTo>
                  <a:pt x="12945" y="7081"/>
                </a:lnTo>
                <a:lnTo>
                  <a:pt x="12848" y="7130"/>
                </a:lnTo>
                <a:lnTo>
                  <a:pt x="12362" y="7495"/>
                </a:lnTo>
                <a:lnTo>
                  <a:pt x="11851" y="7860"/>
                </a:lnTo>
                <a:lnTo>
                  <a:pt x="11875" y="7884"/>
                </a:lnTo>
                <a:lnTo>
                  <a:pt x="11997" y="7908"/>
                </a:lnTo>
                <a:lnTo>
                  <a:pt x="12216" y="7908"/>
                </a:lnTo>
                <a:lnTo>
                  <a:pt x="12337" y="7860"/>
                </a:lnTo>
                <a:lnTo>
                  <a:pt x="12556" y="7762"/>
                </a:lnTo>
                <a:lnTo>
                  <a:pt x="12775" y="7616"/>
                </a:lnTo>
                <a:lnTo>
                  <a:pt x="12994" y="7470"/>
                </a:lnTo>
                <a:lnTo>
                  <a:pt x="12994" y="7470"/>
                </a:lnTo>
                <a:lnTo>
                  <a:pt x="12921" y="7762"/>
                </a:lnTo>
                <a:lnTo>
                  <a:pt x="12872" y="7762"/>
                </a:lnTo>
                <a:lnTo>
                  <a:pt x="12556" y="7957"/>
                </a:lnTo>
                <a:lnTo>
                  <a:pt x="12216" y="8103"/>
                </a:lnTo>
                <a:lnTo>
                  <a:pt x="12070" y="8176"/>
                </a:lnTo>
                <a:lnTo>
                  <a:pt x="11924" y="8273"/>
                </a:lnTo>
                <a:lnTo>
                  <a:pt x="11802" y="8371"/>
                </a:lnTo>
                <a:lnTo>
                  <a:pt x="11680" y="8492"/>
                </a:lnTo>
                <a:lnTo>
                  <a:pt x="11680" y="8541"/>
                </a:lnTo>
                <a:lnTo>
                  <a:pt x="11729" y="8565"/>
                </a:lnTo>
                <a:lnTo>
                  <a:pt x="11972" y="8517"/>
                </a:lnTo>
                <a:lnTo>
                  <a:pt x="12240" y="8468"/>
                </a:lnTo>
                <a:lnTo>
                  <a:pt x="12508" y="8371"/>
                </a:lnTo>
                <a:lnTo>
                  <a:pt x="12775" y="8273"/>
                </a:lnTo>
                <a:lnTo>
                  <a:pt x="12702" y="8419"/>
                </a:lnTo>
                <a:lnTo>
                  <a:pt x="12629" y="8590"/>
                </a:lnTo>
                <a:lnTo>
                  <a:pt x="12483" y="8614"/>
                </a:lnTo>
                <a:lnTo>
                  <a:pt x="12337" y="8687"/>
                </a:lnTo>
                <a:lnTo>
                  <a:pt x="12070" y="8784"/>
                </a:lnTo>
                <a:lnTo>
                  <a:pt x="11899" y="8857"/>
                </a:lnTo>
                <a:lnTo>
                  <a:pt x="11729" y="8955"/>
                </a:lnTo>
                <a:lnTo>
                  <a:pt x="11583" y="9052"/>
                </a:lnTo>
                <a:lnTo>
                  <a:pt x="11461" y="9198"/>
                </a:lnTo>
                <a:lnTo>
                  <a:pt x="11461" y="9222"/>
                </a:lnTo>
                <a:lnTo>
                  <a:pt x="11486" y="9222"/>
                </a:lnTo>
                <a:lnTo>
                  <a:pt x="11851" y="9174"/>
                </a:lnTo>
                <a:lnTo>
                  <a:pt x="12240" y="9101"/>
                </a:lnTo>
                <a:lnTo>
                  <a:pt x="12459" y="9028"/>
                </a:lnTo>
                <a:lnTo>
                  <a:pt x="12386" y="9174"/>
                </a:lnTo>
                <a:lnTo>
                  <a:pt x="12143" y="9271"/>
                </a:lnTo>
                <a:lnTo>
                  <a:pt x="11899" y="9344"/>
                </a:lnTo>
                <a:lnTo>
                  <a:pt x="11534" y="9466"/>
                </a:lnTo>
                <a:lnTo>
                  <a:pt x="11340" y="9563"/>
                </a:lnTo>
                <a:lnTo>
                  <a:pt x="11194" y="9660"/>
                </a:lnTo>
                <a:lnTo>
                  <a:pt x="11169" y="9685"/>
                </a:lnTo>
                <a:lnTo>
                  <a:pt x="11169" y="9733"/>
                </a:lnTo>
                <a:lnTo>
                  <a:pt x="11194" y="9758"/>
                </a:lnTo>
                <a:lnTo>
                  <a:pt x="11218" y="9782"/>
                </a:lnTo>
                <a:lnTo>
                  <a:pt x="11413" y="9831"/>
                </a:lnTo>
                <a:lnTo>
                  <a:pt x="11583" y="9806"/>
                </a:lnTo>
                <a:lnTo>
                  <a:pt x="11778" y="9758"/>
                </a:lnTo>
                <a:lnTo>
                  <a:pt x="11948" y="9709"/>
                </a:lnTo>
                <a:lnTo>
                  <a:pt x="11875" y="9782"/>
                </a:lnTo>
                <a:lnTo>
                  <a:pt x="11875" y="9879"/>
                </a:lnTo>
                <a:lnTo>
                  <a:pt x="11851" y="9879"/>
                </a:lnTo>
                <a:lnTo>
                  <a:pt x="11656" y="9928"/>
                </a:lnTo>
                <a:lnTo>
                  <a:pt x="11437" y="10001"/>
                </a:lnTo>
                <a:lnTo>
                  <a:pt x="11072" y="10147"/>
                </a:lnTo>
                <a:lnTo>
                  <a:pt x="10683" y="10293"/>
                </a:lnTo>
                <a:lnTo>
                  <a:pt x="10683" y="10317"/>
                </a:lnTo>
                <a:lnTo>
                  <a:pt x="10707" y="10342"/>
                </a:lnTo>
                <a:lnTo>
                  <a:pt x="10877" y="10317"/>
                </a:lnTo>
                <a:lnTo>
                  <a:pt x="11048" y="10317"/>
                </a:lnTo>
                <a:lnTo>
                  <a:pt x="11413" y="10220"/>
                </a:lnTo>
                <a:lnTo>
                  <a:pt x="11583" y="10171"/>
                </a:lnTo>
                <a:lnTo>
                  <a:pt x="11583" y="10171"/>
                </a:lnTo>
                <a:lnTo>
                  <a:pt x="11291" y="10463"/>
                </a:lnTo>
                <a:lnTo>
                  <a:pt x="11023" y="10536"/>
                </a:lnTo>
                <a:lnTo>
                  <a:pt x="10658" y="10585"/>
                </a:lnTo>
                <a:lnTo>
                  <a:pt x="10464" y="10634"/>
                </a:lnTo>
                <a:lnTo>
                  <a:pt x="10391" y="10682"/>
                </a:lnTo>
                <a:lnTo>
                  <a:pt x="10318" y="10731"/>
                </a:lnTo>
                <a:lnTo>
                  <a:pt x="10293" y="10755"/>
                </a:lnTo>
                <a:lnTo>
                  <a:pt x="10318" y="10804"/>
                </a:lnTo>
                <a:lnTo>
                  <a:pt x="10439" y="10853"/>
                </a:lnTo>
                <a:lnTo>
                  <a:pt x="10585" y="10877"/>
                </a:lnTo>
                <a:lnTo>
                  <a:pt x="10731" y="10877"/>
                </a:lnTo>
                <a:lnTo>
                  <a:pt x="10877" y="10853"/>
                </a:lnTo>
                <a:lnTo>
                  <a:pt x="10756" y="10926"/>
                </a:lnTo>
                <a:lnTo>
                  <a:pt x="10512" y="10999"/>
                </a:lnTo>
                <a:lnTo>
                  <a:pt x="10172" y="11047"/>
                </a:lnTo>
                <a:lnTo>
                  <a:pt x="10001" y="11096"/>
                </a:lnTo>
                <a:lnTo>
                  <a:pt x="9831" y="11169"/>
                </a:lnTo>
                <a:lnTo>
                  <a:pt x="9807" y="11218"/>
                </a:lnTo>
                <a:lnTo>
                  <a:pt x="9831" y="11242"/>
                </a:lnTo>
                <a:lnTo>
                  <a:pt x="9953" y="11315"/>
                </a:lnTo>
                <a:lnTo>
                  <a:pt x="10074" y="11339"/>
                </a:lnTo>
                <a:lnTo>
                  <a:pt x="9782" y="11461"/>
                </a:lnTo>
                <a:lnTo>
                  <a:pt x="9490" y="11534"/>
                </a:lnTo>
                <a:lnTo>
                  <a:pt x="9198" y="11607"/>
                </a:lnTo>
                <a:lnTo>
                  <a:pt x="8906" y="11656"/>
                </a:lnTo>
                <a:lnTo>
                  <a:pt x="8639" y="11680"/>
                </a:lnTo>
                <a:lnTo>
                  <a:pt x="8347" y="11680"/>
                </a:lnTo>
                <a:lnTo>
                  <a:pt x="8079" y="11656"/>
                </a:lnTo>
                <a:lnTo>
                  <a:pt x="7836" y="11607"/>
                </a:lnTo>
                <a:lnTo>
                  <a:pt x="7568" y="11534"/>
                </a:lnTo>
                <a:lnTo>
                  <a:pt x="7325" y="11437"/>
                </a:lnTo>
                <a:lnTo>
                  <a:pt x="7081" y="11315"/>
                </a:lnTo>
                <a:lnTo>
                  <a:pt x="6838" y="11193"/>
                </a:lnTo>
                <a:lnTo>
                  <a:pt x="6595" y="11047"/>
                </a:lnTo>
                <a:lnTo>
                  <a:pt x="6376" y="10901"/>
                </a:lnTo>
                <a:lnTo>
                  <a:pt x="6157" y="10731"/>
                </a:lnTo>
                <a:lnTo>
                  <a:pt x="5962" y="10536"/>
                </a:lnTo>
                <a:lnTo>
                  <a:pt x="5840" y="10390"/>
                </a:lnTo>
                <a:lnTo>
                  <a:pt x="5719" y="10220"/>
                </a:lnTo>
                <a:lnTo>
                  <a:pt x="5524" y="9904"/>
                </a:lnTo>
                <a:lnTo>
                  <a:pt x="5548" y="9782"/>
                </a:lnTo>
                <a:lnTo>
                  <a:pt x="5500" y="9660"/>
                </a:lnTo>
                <a:lnTo>
                  <a:pt x="5475" y="9612"/>
                </a:lnTo>
                <a:lnTo>
                  <a:pt x="5427" y="9563"/>
                </a:lnTo>
                <a:lnTo>
                  <a:pt x="5378" y="9539"/>
                </a:lnTo>
                <a:lnTo>
                  <a:pt x="5305" y="9539"/>
                </a:lnTo>
                <a:lnTo>
                  <a:pt x="4867" y="9441"/>
                </a:lnTo>
                <a:lnTo>
                  <a:pt x="4429" y="9320"/>
                </a:lnTo>
                <a:lnTo>
                  <a:pt x="4040" y="9174"/>
                </a:lnTo>
                <a:lnTo>
                  <a:pt x="3651" y="8955"/>
                </a:lnTo>
                <a:lnTo>
                  <a:pt x="3310" y="8711"/>
                </a:lnTo>
                <a:lnTo>
                  <a:pt x="2994" y="8444"/>
                </a:lnTo>
                <a:lnTo>
                  <a:pt x="2677" y="8152"/>
                </a:lnTo>
                <a:lnTo>
                  <a:pt x="2410" y="7811"/>
                </a:lnTo>
                <a:lnTo>
                  <a:pt x="2142" y="7470"/>
                </a:lnTo>
                <a:lnTo>
                  <a:pt x="1923" y="7081"/>
                </a:lnTo>
                <a:lnTo>
                  <a:pt x="1704" y="6716"/>
                </a:lnTo>
                <a:lnTo>
                  <a:pt x="1509" y="6302"/>
                </a:lnTo>
                <a:lnTo>
                  <a:pt x="1339" y="5913"/>
                </a:lnTo>
                <a:lnTo>
                  <a:pt x="1169" y="5499"/>
                </a:lnTo>
                <a:lnTo>
                  <a:pt x="1047" y="5086"/>
                </a:lnTo>
                <a:lnTo>
                  <a:pt x="925" y="4672"/>
                </a:lnTo>
                <a:lnTo>
                  <a:pt x="731" y="4040"/>
                </a:lnTo>
                <a:lnTo>
                  <a:pt x="560" y="3358"/>
                </a:lnTo>
                <a:lnTo>
                  <a:pt x="487" y="3018"/>
                </a:lnTo>
                <a:lnTo>
                  <a:pt x="463" y="2701"/>
                </a:lnTo>
                <a:lnTo>
                  <a:pt x="463" y="2361"/>
                </a:lnTo>
                <a:lnTo>
                  <a:pt x="512" y="2020"/>
                </a:lnTo>
                <a:lnTo>
                  <a:pt x="560" y="1923"/>
                </a:lnTo>
                <a:lnTo>
                  <a:pt x="609" y="1850"/>
                </a:lnTo>
                <a:lnTo>
                  <a:pt x="731" y="1679"/>
                </a:lnTo>
                <a:lnTo>
                  <a:pt x="877" y="1582"/>
                </a:lnTo>
                <a:lnTo>
                  <a:pt x="1071" y="1485"/>
                </a:lnTo>
                <a:lnTo>
                  <a:pt x="1266" y="1436"/>
                </a:lnTo>
                <a:lnTo>
                  <a:pt x="1485" y="1387"/>
                </a:lnTo>
                <a:lnTo>
                  <a:pt x="1874" y="1339"/>
                </a:lnTo>
                <a:lnTo>
                  <a:pt x="2215" y="1314"/>
                </a:lnTo>
                <a:lnTo>
                  <a:pt x="2580" y="1339"/>
                </a:lnTo>
                <a:lnTo>
                  <a:pt x="3115" y="1339"/>
                </a:lnTo>
                <a:lnTo>
                  <a:pt x="3286" y="1314"/>
                </a:lnTo>
                <a:lnTo>
                  <a:pt x="3383" y="1339"/>
                </a:lnTo>
                <a:lnTo>
                  <a:pt x="3456" y="1339"/>
                </a:lnTo>
                <a:lnTo>
                  <a:pt x="3553" y="1290"/>
                </a:lnTo>
                <a:lnTo>
                  <a:pt x="3578" y="1241"/>
                </a:lnTo>
                <a:lnTo>
                  <a:pt x="3578" y="1193"/>
                </a:lnTo>
                <a:lnTo>
                  <a:pt x="3602" y="1047"/>
                </a:lnTo>
                <a:lnTo>
                  <a:pt x="3602" y="876"/>
                </a:lnTo>
                <a:lnTo>
                  <a:pt x="3578" y="584"/>
                </a:lnTo>
                <a:lnTo>
                  <a:pt x="3894" y="536"/>
                </a:lnTo>
                <a:lnTo>
                  <a:pt x="4210" y="511"/>
                </a:lnTo>
                <a:lnTo>
                  <a:pt x="4867" y="511"/>
                </a:lnTo>
                <a:lnTo>
                  <a:pt x="5500" y="536"/>
                </a:lnTo>
                <a:lnTo>
                  <a:pt x="6132" y="536"/>
                </a:lnTo>
                <a:lnTo>
                  <a:pt x="7422" y="511"/>
                </a:lnTo>
                <a:lnTo>
                  <a:pt x="11315" y="511"/>
                </a:lnTo>
                <a:lnTo>
                  <a:pt x="11948" y="487"/>
                </a:lnTo>
                <a:lnTo>
                  <a:pt x="12556" y="463"/>
                </a:lnTo>
                <a:close/>
                <a:moveTo>
                  <a:pt x="9636" y="12069"/>
                </a:moveTo>
                <a:lnTo>
                  <a:pt x="9612" y="12118"/>
                </a:lnTo>
                <a:lnTo>
                  <a:pt x="9466" y="12167"/>
                </a:lnTo>
                <a:lnTo>
                  <a:pt x="9320" y="12240"/>
                </a:lnTo>
                <a:lnTo>
                  <a:pt x="9052" y="12386"/>
                </a:lnTo>
                <a:lnTo>
                  <a:pt x="8906" y="12483"/>
                </a:lnTo>
                <a:lnTo>
                  <a:pt x="8809" y="12580"/>
                </a:lnTo>
                <a:lnTo>
                  <a:pt x="8785" y="12629"/>
                </a:lnTo>
                <a:lnTo>
                  <a:pt x="8809" y="12702"/>
                </a:lnTo>
                <a:lnTo>
                  <a:pt x="8858" y="12751"/>
                </a:lnTo>
                <a:lnTo>
                  <a:pt x="9052" y="12751"/>
                </a:lnTo>
                <a:lnTo>
                  <a:pt x="9198" y="12702"/>
                </a:lnTo>
                <a:lnTo>
                  <a:pt x="9466" y="12580"/>
                </a:lnTo>
                <a:lnTo>
                  <a:pt x="9563" y="12556"/>
                </a:lnTo>
                <a:lnTo>
                  <a:pt x="9563" y="12678"/>
                </a:lnTo>
                <a:lnTo>
                  <a:pt x="9198" y="12872"/>
                </a:lnTo>
                <a:lnTo>
                  <a:pt x="8955" y="13018"/>
                </a:lnTo>
                <a:lnTo>
                  <a:pt x="8833" y="13115"/>
                </a:lnTo>
                <a:lnTo>
                  <a:pt x="8760" y="13237"/>
                </a:lnTo>
                <a:lnTo>
                  <a:pt x="8736" y="13261"/>
                </a:lnTo>
                <a:lnTo>
                  <a:pt x="8760" y="13310"/>
                </a:lnTo>
                <a:lnTo>
                  <a:pt x="8785" y="13334"/>
                </a:lnTo>
                <a:lnTo>
                  <a:pt x="8955" y="13334"/>
                </a:lnTo>
                <a:lnTo>
                  <a:pt x="9077" y="13286"/>
                </a:lnTo>
                <a:lnTo>
                  <a:pt x="9320" y="13188"/>
                </a:lnTo>
                <a:lnTo>
                  <a:pt x="9588" y="13042"/>
                </a:lnTo>
                <a:lnTo>
                  <a:pt x="9588" y="13213"/>
                </a:lnTo>
                <a:lnTo>
                  <a:pt x="9223" y="13383"/>
                </a:lnTo>
                <a:lnTo>
                  <a:pt x="9077" y="13480"/>
                </a:lnTo>
                <a:lnTo>
                  <a:pt x="8931" y="13578"/>
                </a:lnTo>
                <a:lnTo>
                  <a:pt x="8906" y="13626"/>
                </a:lnTo>
                <a:lnTo>
                  <a:pt x="8882" y="13675"/>
                </a:lnTo>
                <a:lnTo>
                  <a:pt x="8882" y="13797"/>
                </a:lnTo>
                <a:lnTo>
                  <a:pt x="8882" y="13821"/>
                </a:lnTo>
                <a:lnTo>
                  <a:pt x="8906" y="13845"/>
                </a:lnTo>
                <a:lnTo>
                  <a:pt x="9004" y="13845"/>
                </a:lnTo>
                <a:lnTo>
                  <a:pt x="9077" y="13821"/>
                </a:lnTo>
                <a:lnTo>
                  <a:pt x="9247" y="13748"/>
                </a:lnTo>
                <a:lnTo>
                  <a:pt x="9393" y="13675"/>
                </a:lnTo>
                <a:lnTo>
                  <a:pt x="9612" y="13578"/>
                </a:lnTo>
                <a:lnTo>
                  <a:pt x="9588" y="13602"/>
                </a:lnTo>
                <a:lnTo>
                  <a:pt x="9417" y="13699"/>
                </a:lnTo>
                <a:lnTo>
                  <a:pt x="9223" y="13845"/>
                </a:lnTo>
                <a:lnTo>
                  <a:pt x="9077" y="13991"/>
                </a:lnTo>
                <a:lnTo>
                  <a:pt x="8931" y="14162"/>
                </a:lnTo>
                <a:lnTo>
                  <a:pt x="8931" y="14186"/>
                </a:lnTo>
                <a:lnTo>
                  <a:pt x="8931" y="14210"/>
                </a:lnTo>
                <a:lnTo>
                  <a:pt x="8955" y="14235"/>
                </a:lnTo>
                <a:lnTo>
                  <a:pt x="8979" y="14235"/>
                </a:lnTo>
                <a:lnTo>
                  <a:pt x="9271" y="14137"/>
                </a:lnTo>
                <a:lnTo>
                  <a:pt x="9563" y="14016"/>
                </a:lnTo>
                <a:lnTo>
                  <a:pt x="9563" y="14259"/>
                </a:lnTo>
                <a:lnTo>
                  <a:pt x="9320" y="14405"/>
                </a:lnTo>
                <a:lnTo>
                  <a:pt x="9198" y="14454"/>
                </a:lnTo>
                <a:lnTo>
                  <a:pt x="9052" y="14551"/>
                </a:lnTo>
                <a:lnTo>
                  <a:pt x="8955" y="14648"/>
                </a:lnTo>
                <a:lnTo>
                  <a:pt x="8906" y="14697"/>
                </a:lnTo>
                <a:lnTo>
                  <a:pt x="8882" y="14770"/>
                </a:lnTo>
                <a:lnTo>
                  <a:pt x="8882" y="14819"/>
                </a:lnTo>
                <a:lnTo>
                  <a:pt x="8931" y="14843"/>
                </a:lnTo>
                <a:lnTo>
                  <a:pt x="9004" y="14867"/>
                </a:lnTo>
                <a:lnTo>
                  <a:pt x="9077" y="14843"/>
                </a:lnTo>
                <a:lnTo>
                  <a:pt x="9223" y="14819"/>
                </a:lnTo>
                <a:lnTo>
                  <a:pt x="9490" y="14673"/>
                </a:lnTo>
                <a:lnTo>
                  <a:pt x="9539" y="14648"/>
                </a:lnTo>
                <a:lnTo>
                  <a:pt x="9563" y="14940"/>
                </a:lnTo>
                <a:lnTo>
                  <a:pt x="9442" y="14965"/>
                </a:lnTo>
                <a:lnTo>
                  <a:pt x="9320" y="15038"/>
                </a:lnTo>
                <a:lnTo>
                  <a:pt x="9174" y="15159"/>
                </a:lnTo>
                <a:lnTo>
                  <a:pt x="9101" y="15232"/>
                </a:lnTo>
                <a:lnTo>
                  <a:pt x="9052" y="15281"/>
                </a:lnTo>
                <a:lnTo>
                  <a:pt x="9028" y="15305"/>
                </a:lnTo>
                <a:lnTo>
                  <a:pt x="9028" y="15354"/>
                </a:lnTo>
                <a:lnTo>
                  <a:pt x="9174" y="15354"/>
                </a:lnTo>
                <a:lnTo>
                  <a:pt x="9271" y="15330"/>
                </a:lnTo>
                <a:lnTo>
                  <a:pt x="9442" y="15257"/>
                </a:lnTo>
                <a:lnTo>
                  <a:pt x="9539" y="15208"/>
                </a:lnTo>
                <a:lnTo>
                  <a:pt x="9612" y="15159"/>
                </a:lnTo>
                <a:lnTo>
                  <a:pt x="9661" y="15208"/>
                </a:lnTo>
                <a:lnTo>
                  <a:pt x="9539" y="15281"/>
                </a:lnTo>
                <a:lnTo>
                  <a:pt x="9393" y="15378"/>
                </a:lnTo>
                <a:lnTo>
                  <a:pt x="9296" y="15500"/>
                </a:lnTo>
                <a:lnTo>
                  <a:pt x="9223" y="15622"/>
                </a:lnTo>
                <a:lnTo>
                  <a:pt x="9223" y="15646"/>
                </a:lnTo>
                <a:lnTo>
                  <a:pt x="9223" y="15695"/>
                </a:lnTo>
                <a:lnTo>
                  <a:pt x="9271" y="15743"/>
                </a:lnTo>
                <a:lnTo>
                  <a:pt x="9344" y="15768"/>
                </a:lnTo>
                <a:lnTo>
                  <a:pt x="9417" y="15768"/>
                </a:lnTo>
                <a:lnTo>
                  <a:pt x="9636" y="15670"/>
                </a:lnTo>
                <a:lnTo>
                  <a:pt x="9855" y="15573"/>
                </a:lnTo>
                <a:lnTo>
                  <a:pt x="10123" y="15500"/>
                </a:lnTo>
                <a:lnTo>
                  <a:pt x="10196" y="15524"/>
                </a:lnTo>
                <a:lnTo>
                  <a:pt x="10074" y="15573"/>
                </a:lnTo>
                <a:lnTo>
                  <a:pt x="9953" y="15670"/>
                </a:lnTo>
                <a:lnTo>
                  <a:pt x="9855" y="15768"/>
                </a:lnTo>
                <a:lnTo>
                  <a:pt x="9807" y="15865"/>
                </a:lnTo>
                <a:lnTo>
                  <a:pt x="9807" y="15938"/>
                </a:lnTo>
                <a:lnTo>
                  <a:pt x="9831" y="15987"/>
                </a:lnTo>
                <a:lnTo>
                  <a:pt x="9880" y="16035"/>
                </a:lnTo>
                <a:lnTo>
                  <a:pt x="9928" y="16035"/>
                </a:lnTo>
                <a:lnTo>
                  <a:pt x="10099" y="16011"/>
                </a:lnTo>
                <a:lnTo>
                  <a:pt x="10245" y="15962"/>
                </a:lnTo>
                <a:lnTo>
                  <a:pt x="10537" y="15841"/>
                </a:lnTo>
                <a:lnTo>
                  <a:pt x="10829" y="15768"/>
                </a:lnTo>
                <a:lnTo>
                  <a:pt x="10950" y="15743"/>
                </a:lnTo>
                <a:lnTo>
                  <a:pt x="11096" y="15670"/>
                </a:lnTo>
                <a:lnTo>
                  <a:pt x="11267" y="15719"/>
                </a:lnTo>
                <a:lnTo>
                  <a:pt x="11169" y="15743"/>
                </a:lnTo>
                <a:lnTo>
                  <a:pt x="11072" y="15768"/>
                </a:lnTo>
                <a:lnTo>
                  <a:pt x="10877" y="15865"/>
                </a:lnTo>
                <a:lnTo>
                  <a:pt x="10610" y="15987"/>
                </a:lnTo>
                <a:lnTo>
                  <a:pt x="10488" y="16060"/>
                </a:lnTo>
                <a:lnTo>
                  <a:pt x="10366" y="16157"/>
                </a:lnTo>
                <a:lnTo>
                  <a:pt x="10342" y="16230"/>
                </a:lnTo>
                <a:lnTo>
                  <a:pt x="10366" y="16303"/>
                </a:lnTo>
                <a:lnTo>
                  <a:pt x="10415" y="16352"/>
                </a:lnTo>
                <a:lnTo>
                  <a:pt x="10634" y="16352"/>
                </a:lnTo>
                <a:lnTo>
                  <a:pt x="10780" y="16303"/>
                </a:lnTo>
                <a:lnTo>
                  <a:pt x="11048" y="16181"/>
                </a:lnTo>
                <a:lnTo>
                  <a:pt x="11315" y="16084"/>
                </a:lnTo>
                <a:lnTo>
                  <a:pt x="11437" y="16011"/>
                </a:lnTo>
                <a:lnTo>
                  <a:pt x="11486" y="15962"/>
                </a:lnTo>
                <a:lnTo>
                  <a:pt x="11510" y="15889"/>
                </a:lnTo>
                <a:lnTo>
                  <a:pt x="11510" y="15841"/>
                </a:lnTo>
                <a:lnTo>
                  <a:pt x="11510" y="15816"/>
                </a:lnTo>
                <a:lnTo>
                  <a:pt x="11826" y="15962"/>
                </a:lnTo>
                <a:lnTo>
                  <a:pt x="11583" y="16035"/>
                </a:lnTo>
                <a:lnTo>
                  <a:pt x="11340" y="16108"/>
                </a:lnTo>
                <a:lnTo>
                  <a:pt x="11121" y="16230"/>
                </a:lnTo>
                <a:lnTo>
                  <a:pt x="11048" y="16303"/>
                </a:lnTo>
                <a:lnTo>
                  <a:pt x="10975" y="16376"/>
                </a:lnTo>
                <a:lnTo>
                  <a:pt x="10950" y="16449"/>
                </a:lnTo>
                <a:lnTo>
                  <a:pt x="10950" y="16522"/>
                </a:lnTo>
                <a:lnTo>
                  <a:pt x="10999" y="16571"/>
                </a:lnTo>
                <a:lnTo>
                  <a:pt x="11072" y="16571"/>
                </a:lnTo>
                <a:lnTo>
                  <a:pt x="11291" y="16473"/>
                </a:lnTo>
                <a:lnTo>
                  <a:pt x="11510" y="16376"/>
                </a:lnTo>
                <a:lnTo>
                  <a:pt x="11802" y="16279"/>
                </a:lnTo>
                <a:lnTo>
                  <a:pt x="12094" y="16206"/>
                </a:lnTo>
                <a:lnTo>
                  <a:pt x="12143" y="16181"/>
                </a:lnTo>
                <a:lnTo>
                  <a:pt x="12313" y="16303"/>
                </a:lnTo>
                <a:lnTo>
                  <a:pt x="12021" y="16352"/>
                </a:lnTo>
                <a:lnTo>
                  <a:pt x="11851" y="16376"/>
                </a:lnTo>
                <a:lnTo>
                  <a:pt x="11705" y="16425"/>
                </a:lnTo>
                <a:lnTo>
                  <a:pt x="11559" y="16498"/>
                </a:lnTo>
                <a:lnTo>
                  <a:pt x="11413" y="16571"/>
                </a:lnTo>
                <a:lnTo>
                  <a:pt x="11364" y="16619"/>
                </a:lnTo>
                <a:lnTo>
                  <a:pt x="11340" y="16668"/>
                </a:lnTo>
                <a:lnTo>
                  <a:pt x="11340" y="16717"/>
                </a:lnTo>
                <a:lnTo>
                  <a:pt x="11340" y="16765"/>
                </a:lnTo>
                <a:lnTo>
                  <a:pt x="11364" y="16814"/>
                </a:lnTo>
                <a:lnTo>
                  <a:pt x="11413" y="16863"/>
                </a:lnTo>
                <a:lnTo>
                  <a:pt x="11534" y="16863"/>
                </a:lnTo>
                <a:lnTo>
                  <a:pt x="11778" y="16790"/>
                </a:lnTo>
                <a:lnTo>
                  <a:pt x="12045" y="16717"/>
                </a:lnTo>
                <a:lnTo>
                  <a:pt x="12337" y="16692"/>
                </a:lnTo>
                <a:lnTo>
                  <a:pt x="12629" y="16644"/>
                </a:lnTo>
                <a:lnTo>
                  <a:pt x="12702" y="16741"/>
                </a:lnTo>
                <a:lnTo>
                  <a:pt x="12532" y="16814"/>
                </a:lnTo>
                <a:lnTo>
                  <a:pt x="12362" y="16887"/>
                </a:lnTo>
                <a:lnTo>
                  <a:pt x="11997" y="16984"/>
                </a:lnTo>
                <a:lnTo>
                  <a:pt x="11242" y="17106"/>
                </a:lnTo>
                <a:lnTo>
                  <a:pt x="10658" y="17203"/>
                </a:lnTo>
                <a:lnTo>
                  <a:pt x="10074" y="17252"/>
                </a:lnTo>
                <a:lnTo>
                  <a:pt x="9466" y="17276"/>
                </a:lnTo>
                <a:lnTo>
                  <a:pt x="7860" y="17276"/>
                </a:lnTo>
                <a:lnTo>
                  <a:pt x="7373" y="17228"/>
                </a:lnTo>
                <a:lnTo>
                  <a:pt x="6862" y="17179"/>
                </a:lnTo>
                <a:lnTo>
                  <a:pt x="5865" y="17057"/>
                </a:lnTo>
                <a:lnTo>
                  <a:pt x="4892" y="16863"/>
                </a:lnTo>
                <a:lnTo>
                  <a:pt x="4989" y="16668"/>
                </a:lnTo>
                <a:lnTo>
                  <a:pt x="5110" y="16522"/>
                </a:lnTo>
                <a:lnTo>
                  <a:pt x="5256" y="16376"/>
                </a:lnTo>
                <a:lnTo>
                  <a:pt x="5427" y="16254"/>
                </a:lnTo>
                <a:lnTo>
                  <a:pt x="5597" y="16157"/>
                </a:lnTo>
                <a:lnTo>
                  <a:pt x="5792" y="16060"/>
                </a:lnTo>
                <a:lnTo>
                  <a:pt x="6181" y="15914"/>
                </a:lnTo>
                <a:lnTo>
                  <a:pt x="6546" y="15768"/>
                </a:lnTo>
                <a:lnTo>
                  <a:pt x="6911" y="15622"/>
                </a:lnTo>
                <a:lnTo>
                  <a:pt x="7276" y="15476"/>
                </a:lnTo>
                <a:lnTo>
                  <a:pt x="7641" y="15354"/>
                </a:lnTo>
                <a:lnTo>
                  <a:pt x="7714" y="15330"/>
                </a:lnTo>
                <a:lnTo>
                  <a:pt x="7763" y="15281"/>
                </a:lnTo>
                <a:lnTo>
                  <a:pt x="7787" y="15257"/>
                </a:lnTo>
                <a:lnTo>
                  <a:pt x="7860" y="15159"/>
                </a:lnTo>
                <a:lnTo>
                  <a:pt x="7909" y="15086"/>
                </a:lnTo>
                <a:lnTo>
                  <a:pt x="7957" y="14892"/>
                </a:lnTo>
                <a:lnTo>
                  <a:pt x="7982" y="14697"/>
                </a:lnTo>
                <a:lnTo>
                  <a:pt x="8006" y="14478"/>
                </a:lnTo>
                <a:lnTo>
                  <a:pt x="8055" y="13894"/>
                </a:lnTo>
                <a:lnTo>
                  <a:pt x="8055" y="13286"/>
                </a:lnTo>
                <a:lnTo>
                  <a:pt x="8055" y="12726"/>
                </a:lnTo>
                <a:lnTo>
                  <a:pt x="8030" y="12434"/>
                </a:lnTo>
                <a:lnTo>
                  <a:pt x="7982" y="12167"/>
                </a:lnTo>
                <a:lnTo>
                  <a:pt x="8371" y="12191"/>
                </a:lnTo>
                <a:lnTo>
                  <a:pt x="8760" y="12191"/>
                </a:lnTo>
                <a:lnTo>
                  <a:pt x="9198" y="12167"/>
                </a:lnTo>
                <a:lnTo>
                  <a:pt x="9636" y="12069"/>
                </a:lnTo>
                <a:close/>
                <a:moveTo>
                  <a:pt x="12945" y="0"/>
                </a:moveTo>
                <a:lnTo>
                  <a:pt x="11705" y="49"/>
                </a:lnTo>
                <a:lnTo>
                  <a:pt x="7519" y="49"/>
                </a:lnTo>
                <a:lnTo>
                  <a:pt x="6132" y="73"/>
                </a:lnTo>
                <a:lnTo>
                  <a:pt x="5427" y="49"/>
                </a:lnTo>
                <a:lnTo>
                  <a:pt x="4697" y="49"/>
                </a:lnTo>
                <a:lnTo>
                  <a:pt x="3967" y="73"/>
                </a:lnTo>
                <a:lnTo>
                  <a:pt x="3626" y="98"/>
                </a:lnTo>
                <a:lnTo>
                  <a:pt x="3261" y="146"/>
                </a:lnTo>
                <a:lnTo>
                  <a:pt x="3213" y="171"/>
                </a:lnTo>
                <a:lnTo>
                  <a:pt x="3140" y="244"/>
                </a:lnTo>
                <a:lnTo>
                  <a:pt x="3115" y="292"/>
                </a:lnTo>
                <a:lnTo>
                  <a:pt x="3091" y="365"/>
                </a:lnTo>
                <a:lnTo>
                  <a:pt x="3164" y="1071"/>
                </a:lnTo>
                <a:lnTo>
                  <a:pt x="2994" y="998"/>
                </a:lnTo>
                <a:lnTo>
                  <a:pt x="2823" y="974"/>
                </a:lnTo>
                <a:lnTo>
                  <a:pt x="2434" y="949"/>
                </a:lnTo>
                <a:lnTo>
                  <a:pt x="2045" y="949"/>
                </a:lnTo>
                <a:lnTo>
                  <a:pt x="1728" y="974"/>
                </a:lnTo>
                <a:lnTo>
                  <a:pt x="1339" y="1022"/>
                </a:lnTo>
                <a:lnTo>
                  <a:pt x="1144" y="1047"/>
                </a:lnTo>
                <a:lnTo>
                  <a:pt x="974" y="1095"/>
                </a:lnTo>
                <a:lnTo>
                  <a:pt x="779" y="1168"/>
                </a:lnTo>
                <a:lnTo>
                  <a:pt x="609" y="1266"/>
                </a:lnTo>
                <a:lnTo>
                  <a:pt x="463" y="1387"/>
                </a:lnTo>
                <a:lnTo>
                  <a:pt x="317" y="1509"/>
                </a:lnTo>
                <a:lnTo>
                  <a:pt x="220" y="1679"/>
                </a:lnTo>
                <a:lnTo>
                  <a:pt x="122" y="1825"/>
                </a:lnTo>
                <a:lnTo>
                  <a:pt x="74" y="2020"/>
                </a:lnTo>
                <a:lnTo>
                  <a:pt x="25" y="2190"/>
                </a:lnTo>
                <a:lnTo>
                  <a:pt x="25" y="2385"/>
                </a:lnTo>
                <a:lnTo>
                  <a:pt x="1" y="2604"/>
                </a:lnTo>
                <a:lnTo>
                  <a:pt x="49" y="2993"/>
                </a:lnTo>
                <a:lnTo>
                  <a:pt x="98" y="3431"/>
                </a:lnTo>
                <a:lnTo>
                  <a:pt x="195" y="3821"/>
                </a:lnTo>
                <a:lnTo>
                  <a:pt x="414" y="4551"/>
                </a:lnTo>
                <a:lnTo>
                  <a:pt x="536" y="4988"/>
                </a:lnTo>
                <a:lnTo>
                  <a:pt x="682" y="5451"/>
                </a:lnTo>
                <a:lnTo>
                  <a:pt x="852" y="5913"/>
                </a:lnTo>
                <a:lnTo>
                  <a:pt x="1047" y="6351"/>
                </a:lnTo>
                <a:lnTo>
                  <a:pt x="1242" y="6789"/>
                </a:lnTo>
                <a:lnTo>
                  <a:pt x="1461" y="7203"/>
                </a:lnTo>
                <a:lnTo>
                  <a:pt x="1704" y="7616"/>
                </a:lnTo>
                <a:lnTo>
                  <a:pt x="1972" y="8006"/>
                </a:lnTo>
                <a:lnTo>
                  <a:pt x="2264" y="8371"/>
                </a:lnTo>
                <a:lnTo>
                  <a:pt x="2580" y="8687"/>
                </a:lnTo>
                <a:lnTo>
                  <a:pt x="2896" y="9003"/>
                </a:lnTo>
                <a:lnTo>
                  <a:pt x="3286" y="9271"/>
                </a:lnTo>
                <a:lnTo>
                  <a:pt x="3675" y="9514"/>
                </a:lnTo>
                <a:lnTo>
                  <a:pt x="4089" y="9709"/>
                </a:lnTo>
                <a:lnTo>
                  <a:pt x="4551" y="9879"/>
                </a:lnTo>
                <a:lnTo>
                  <a:pt x="5037" y="9977"/>
                </a:lnTo>
                <a:lnTo>
                  <a:pt x="5037" y="10098"/>
                </a:lnTo>
                <a:lnTo>
                  <a:pt x="5062" y="10196"/>
                </a:lnTo>
                <a:lnTo>
                  <a:pt x="5183" y="10415"/>
                </a:lnTo>
                <a:lnTo>
                  <a:pt x="5329" y="10634"/>
                </a:lnTo>
                <a:lnTo>
                  <a:pt x="5500" y="10828"/>
                </a:lnTo>
                <a:lnTo>
                  <a:pt x="5694" y="11023"/>
                </a:lnTo>
                <a:lnTo>
                  <a:pt x="5889" y="11169"/>
                </a:lnTo>
                <a:lnTo>
                  <a:pt x="6254" y="11437"/>
                </a:lnTo>
                <a:lnTo>
                  <a:pt x="6546" y="11631"/>
                </a:lnTo>
                <a:lnTo>
                  <a:pt x="6862" y="11802"/>
                </a:lnTo>
                <a:lnTo>
                  <a:pt x="7179" y="11948"/>
                </a:lnTo>
                <a:lnTo>
                  <a:pt x="7519" y="12045"/>
                </a:lnTo>
                <a:lnTo>
                  <a:pt x="7471" y="12313"/>
                </a:lnTo>
                <a:lnTo>
                  <a:pt x="7471" y="12580"/>
                </a:lnTo>
                <a:lnTo>
                  <a:pt x="7471" y="12872"/>
                </a:lnTo>
                <a:lnTo>
                  <a:pt x="7519" y="13115"/>
                </a:lnTo>
                <a:lnTo>
                  <a:pt x="7519" y="13407"/>
                </a:lnTo>
                <a:lnTo>
                  <a:pt x="7519" y="13724"/>
                </a:lnTo>
                <a:lnTo>
                  <a:pt x="7471" y="14308"/>
                </a:lnTo>
                <a:lnTo>
                  <a:pt x="7422" y="14624"/>
                </a:lnTo>
                <a:lnTo>
                  <a:pt x="7422" y="14770"/>
                </a:lnTo>
                <a:lnTo>
                  <a:pt x="7422" y="14916"/>
                </a:lnTo>
                <a:lnTo>
                  <a:pt x="7203" y="14965"/>
                </a:lnTo>
                <a:lnTo>
                  <a:pt x="6984" y="15013"/>
                </a:lnTo>
                <a:lnTo>
                  <a:pt x="6741" y="15086"/>
                </a:lnTo>
                <a:lnTo>
                  <a:pt x="6522" y="15184"/>
                </a:lnTo>
                <a:lnTo>
                  <a:pt x="6084" y="15378"/>
                </a:lnTo>
                <a:lnTo>
                  <a:pt x="5670" y="15549"/>
                </a:lnTo>
                <a:lnTo>
                  <a:pt x="5451" y="15646"/>
                </a:lnTo>
                <a:lnTo>
                  <a:pt x="5232" y="15743"/>
                </a:lnTo>
                <a:lnTo>
                  <a:pt x="5037" y="15889"/>
                </a:lnTo>
                <a:lnTo>
                  <a:pt x="4867" y="16011"/>
                </a:lnTo>
                <a:lnTo>
                  <a:pt x="4697" y="16181"/>
                </a:lnTo>
                <a:lnTo>
                  <a:pt x="4551" y="16376"/>
                </a:lnTo>
                <a:lnTo>
                  <a:pt x="4429" y="16571"/>
                </a:lnTo>
                <a:lnTo>
                  <a:pt x="4332" y="16814"/>
                </a:lnTo>
                <a:lnTo>
                  <a:pt x="4308" y="16887"/>
                </a:lnTo>
                <a:lnTo>
                  <a:pt x="4308" y="16936"/>
                </a:lnTo>
                <a:lnTo>
                  <a:pt x="4332" y="16984"/>
                </a:lnTo>
                <a:lnTo>
                  <a:pt x="4356" y="17033"/>
                </a:lnTo>
                <a:lnTo>
                  <a:pt x="4454" y="17106"/>
                </a:lnTo>
                <a:lnTo>
                  <a:pt x="4575" y="17130"/>
                </a:lnTo>
                <a:lnTo>
                  <a:pt x="4746" y="17252"/>
                </a:lnTo>
                <a:lnTo>
                  <a:pt x="4940" y="17374"/>
                </a:lnTo>
                <a:lnTo>
                  <a:pt x="5159" y="17447"/>
                </a:lnTo>
                <a:lnTo>
                  <a:pt x="5402" y="17495"/>
                </a:lnTo>
                <a:lnTo>
                  <a:pt x="5865" y="17568"/>
                </a:lnTo>
                <a:lnTo>
                  <a:pt x="6303" y="17617"/>
                </a:lnTo>
                <a:lnTo>
                  <a:pt x="6984" y="17714"/>
                </a:lnTo>
                <a:lnTo>
                  <a:pt x="7665" y="17763"/>
                </a:lnTo>
                <a:lnTo>
                  <a:pt x="8371" y="17787"/>
                </a:lnTo>
                <a:lnTo>
                  <a:pt x="9052" y="17812"/>
                </a:lnTo>
                <a:lnTo>
                  <a:pt x="9685" y="17787"/>
                </a:lnTo>
                <a:lnTo>
                  <a:pt x="10318" y="17739"/>
                </a:lnTo>
                <a:lnTo>
                  <a:pt x="10950" y="17690"/>
                </a:lnTo>
                <a:lnTo>
                  <a:pt x="11559" y="17593"/>
                </a:lnTo>
                <a:lnTo>
                  <a:pt x="11948" y="17520"/>
                </a:lnTo>
                <a:lnTo>
                  <a:pt x="12410" y="17447"/>
                </a:lnTo>
                <a:lnTo>
                  <a:pt x="12654" y="17398"/>
                </a:lnTo>
                <a:lnTo>
                  <a:pt x="12848" y="17301"/>
                </a:lnTo>
                <a:lnTo>
                  <a:pt x="13018" y="17203"/>
                </a:lnTo>
                <a:lnTo>
                  <a:pt x="13091" y="17130"/>
                </a:lnTo>
                <a:lnTo>
                  <a:pt x="13164" y="17057"/>
                </a:lnTo>
                <a:lnTo>
                  <a:pt x="13237" y="16984"/>
                </a:lnTo>
                <a:lnTo>
                  <a:pt x="13286" y="16911"/>
                </a:lnTo>
                <a:lnTo>
                  <a:pt x="13310" y="16814"/>
                </a:lnTo>
                <a:lnTo>
                  <a:pt x="13286" y="16692"/>
                </a:lnTo>
                <a:lnTo>
                  <a:pt x="13140" y="16400"/>
                </a:lnTo>
                <a:lnTo>
                  <a:pt x="12921" y="16157"/>
                </a:lnTo>
                <a:lnTo>
                  <a:pt x="12702" y="15914"/>
                </a:lnTo>
                <a:lnTo>
                  <a:pt x="12435" y="15719"/>
                </a:lnTo>
                <a:lnTo>
                  <a:pt x="12167" y="15549"/>
                </a:lnTo>
                <a:lnTo>
                  <a:pt x="11851" y="15403"/>
                </a:lnTo>
                <a:lnTo>
                  <a:pt x="11559" y="15281"/>
                </a:lnTo>
                <a:lnTo>
                  <a:pt x="11242" y="15184"/>
                </a:lnTo>
                <a:lnTo>
                  <a:pt x="10780" y="15062"/>
                </a:lnTo>
                <a:lnTo>
                  <a:pt x="10439" y="15013"/>
                </a:lnTo>
                <a:lnTo>
                  <a:pt x="10123" y="14965"/>
                </a:lnTo>
                <a:lnTo>
                  <a:pt x="10147" y="14746"/>
                </a:lnTo>
                <a:lnTo>
                  <a:pt x="10123" y="14502"/>
                </a:lnTo>
                <a:lnTo>
                  <a:pt x="10123" y="14259"/>
                </a:lnTo>
                <a:lnTo>
                  <a:pt x="10099" y="14089"/>
                </a:lnTo>
                <a:lnTo>
                  <a:pt x="10123" y="13529"/>
                </a:lnTo>
                <a:lnTo>
                  <a:pt x="10099" y="12945"/>
                </a:lnTo>
                <a:lnTo>
                  <a:pt x="10099" y="12434"/>
                </a:lnTo>
                <a:lnTo>
                  <a:pt x="10074" y="12191"/>
                </a:lnTo>
                <a:lnTo>
                  <a:pt x="10050" y="12069"/>
                </a:lnTo>
                <a:lnTo>
                  <a:pt x="10001" y="11948"/>
                </a:lnTo>
                <a:lnTo>
                  <a:pt x="10391" y="11777"/>
                </a:lnTo>
                <a:lnTo>
                  <a:pt x="10756" y="11583"/>
                </a:lnTo>
                <a:lnTo>
                  <a:pt x="11096" y="11364"/>
                </a:lnTo>
                <a:lnTo>
                  <a:pt x="11413" y="11096"/>
                </a:lnTo>
                <a:lnTo>
                  <a:pt x="11851" y="10707"/>
                </a:lnTo>
                <a:lnTo>
                  <a:pt x="12118" y="10463"/>
                </a:lnTo>
                <a:lnTo>
                  <a:pt x="12240" y="10317"/>
                </a:lnTo>
                <a:lnTo>
                  <a:pt x="12337" y="10196"/>
                </a:lnTo>
                <a:lnTo>
                  <a:pt x="12508" y="10001"/>
                </a:lnTo>
                <a:lnTo>
                  <a:pt x="12897" y="9879"/>
                </a:lnTo>
                <a:lnTo>
                  <a:pt x="13286" y="9782"/>
                </a:lnTo>
                <a:lnTo>
                  <a:pt x="13675" y="9660"/>
                </a:lnTo>
                <a:lnTo>
                  <a:pt x="13870" y="9587"/>
                </a:lnTo>
                <a:lnTo>
                  <a:pt x="14040" y="9490"/>
                </a:lnTo>
                <a:lnTo>
                  <a:pt x="14478" y="9222"/>
                </a:lnTo>
                <a:lnTo>
                  <a:pt x="14916" y="8906"/>
                </a:lnTo>
                <a:lnTo>
                  <a:pt x="15306" y="8565"/>
                </a:lnTo>
                <a:lnTo>
                  <a:pt x="15646" y="8176"/>
                </a:lnTo>
                <a:lnTo>
                  <a:pt x="15963" y="7787"/>
                </a:lnTo>
                <a:lnTo>
                  <a:pt x="16255" y="7397"/>
                </a:lnTo>
                <a:lnTo>
                  <a:pt x="16522" y="6959"/>
                </a:lnTo>
                <a:lnTo>
                  <a:pt x="16766" y="6521"/>
                </a:lnTo>
                <a:lnTo>
                  <a:pt x="16960" y="6083"/>
                </a:lnTo>
                <a:lnTo>
                  <a:pt x="17155" y="5621"/>
                </a:lnTo>
                <a:lnTo>
                  <a:pt x="17301" y="5134"/>
                </a:lnTo>
                <a:lnTo>
                  <a:pt x="17398" y="4648"/>
                </a:lnTo>
                <a:lnTo>
                  <a:pt x="17544" y="3869"/>
                </a:lnTo>
                <a:lnTo>
                  <a:pt x="17593" y="3431"/>
                </a:lnTo>
                <a:lnTo>
                  <a:pt x="17617" y="2993"/>
                </a:lnTo>
                <a:lnTo>
                  <a:pt x="17593" y="2555"/>
                </a:lnTo>
                <a:lnTo>
                  <a:pt x="17569" y="2361"/>
                </a:lnTo>
                <a:lnTo>
                  <a:pt x="17520" y="2142"/>
                </a:lnTo>
                <a:lnTo>
                  <a:pt x="17447" y="1947"/>
                </a:lnTo>
                <a:lnTo>
                  <a:pt x="17374" y="1777"/>
                </a:lnTo>
                <a:lnTo>
                  <a:pt x="17277" y="1606"/>
                </a:lnTo>
                <a:lnTo>
                  <a:pt x="17131" y="1460"/>
                </a:lnTo>
                <a:lnTo>
                  <a:pt x="17009" y="1339"/>
                </a:lnTo>
                <a:lnTo>
                  <a:pt x="16863" y="1241"/>
                </a:lnTo>
                <a:lnTo>
                  <a:pt x="16693" y="1168"/>
                </a:lnTo>
                <a:lnTo>
                  <a:pt x="16547" y="1120"/>
                </a:lnTo>
                <a:lnTo>
                  <a:pt x="16376" y="1095"/>
                </a:lnTo>
                <a:lnTo>
                  <a:pt x="16206" y="1095"/>
                </a:lnTo>
                <a:lnTo>
                  <a:pt x="15841" y="1120"/>
                </a:lnTo>
                <a:lnTo>
                  <a:pt x="15476" y="1168"/>
                </a:lnTo>
                <a:lnTo>
                  <a:pt x="15087" y="1241"/>
                </a:lnTo>
                <a:lnTo>
                  <a:pt x="14868" y="1266"/>
                </a:lnTo>
                <a:lnTo>
                  <a:pt x="14478" y="1266"/>
                </a:lnTo>
                <a:lnTo>
                  <a:pt x="14308" y="1217"/>
                </a:lnTo>
                <a:lnTo>
                  <a:pt x="14332" y="755"/>
                </a:lnTo>
                <a:lnTo>
                  <a:pt x="14357" y="292"/>
                </a:lnTo>
                <a:lnTo>
                  <a:pt x="14357" y="219"/>
                </a:lnTo>
                <a:lnTo>
                  <a:pt x="14332" y="146"/>
                </a:lnTo>
                <a:lnTo>
                  <a:pt x="14259" y="98"/>
                </a:lnTo>
                <a:lnTo>
                  <a:pt x="14186" y="73"/>
                </a:lnTo>
                <a:lnTo>
                  <a:pt x="13894" y="25"/>
                </a:lnTo>
                <a:lnTo>
                  <a:pt x="1357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4" name="Google Shape;1034;p48"/>
          <p:cNvSpPr/>
          <p:nvPr/>
        </p:nvSpPr>
        <p:spPr>
          <a:xfrm>
            <a:off x="4969227" y="1474828"/>
            <a:ext cx="387161" cy="402569"/>
          </a:xfrm>
          <a:custGeom>
            <a:avLst/>
            <a:gdLst/>
            <a:ahLst/>
            <a:cxnLst/>
            <a:rect l="l" t="t" r="r" b="b"/>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5" name="Google Shape;1035;p48"/>
          <p:cNvSpPr/>
          <p:nvPr/>
        </p:nvSpPr>
        <p:spPr>
          <a:xfrm>
            <a:off x="5538753" y="1486520"/>
            <a:ext cx="414283" cy="388210"/>
          </a:xfrm>
          <a:custGeom>
            <a:avLst/>
            <a:gdLst/>
            <a:ahLst/>
            <a:cxnLst/>
            <a:rect l="l" t="t" r="r" b="b"/>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6" name="Google Shape;1036;p48"/>
          <p:cNvSpPr/>
          <p:nvPr/>
        </p:nvSpPr>
        <p:spPr>
          <a:xfrm>
            <a:off x="301895" y="2092193"/>
            <a:ext cx="324416" cy="354204"/>
          </a:xfrm>
          <a:custGeom>
            <a:avLst/>
            <a:gdLst/>
            <a:ahLst/>
            <a:cxnLst/>
            <a:rect l="l" t="t" r="r" b="b"/>
            <a:pathLst>
              <a:path w="14844" h="16207" extrusionOk="0">
                <a:moveTo>
                  <a:pt x="7836" y="2337"/>
                </a:moveTo>
                <a:lnTo>
                  <a:pt x="7519" y="2385"/>
                </a:lnTo>
                <a:lnTo>
                  <a:pt x="7081" y="2410"/>
                </a:lnTo>
                <a:lnTo>
                  <a:pt x="6619" y="2434"/>
                </a:lnTo>
                <a:lnTo>
                  <a:pt x="6327" y="2434"/>
                </a:lnTo>
                <a:lnTo>
                  <a:pt x="6181" y="2458"/>
                </a:lnTo>
                <a:lnTo>
                  <a:pt x="6035" y="2507"/>
                </a:lnTo>
                <a:lnTo>
                  <a:pt x="5986" y="2556"/>
                </a:lnTo>
                <a:lnTo>
                  <a:pt x="5962" y="2604"/>
                </a:lnTo>
                <a:lnTo>
                  <a:pt x="5962" y="2653"/>
                </a:lnTo>
                <a:lnTo>
                  <a:pt x="5962" y="2726"/>
                </a:lnTo>
                <a:lnTo>
                  <a:pt x="6059" y="2848"/>
                </a:lnTo>
                <a:lnTo>
                  <a:pt x="6181" y="2921"/>
                </a:lnTo>
                <a:lnTo>
                  <a:pt x="6303" y="2969"/>
                </a:lnTo>
                <a:lnTo>
                  <a:pt x="6449" y="3018"/>
                </a:lnTo>
                <a:lnTo>
                  <a:pt x="7057" y="3018"/>
                </a:lnTo>
                <a:lnTo>
                  <a:pt x="7519" y="2994"/>
                </a:lnTo>
                <a:lnTo>
                  <a:pt x="7957" y="2945"/>
                </a:lnTo>
                <a:lnTo>
                  <a:pt x="8152" y="2945"/>
                </a:lnTo>
                <a:lnTo>
                  <a:pt x="8347" y="2969"/>
                </a:lnTo>
                <a:lnTo>
                  <a:pt x="8833" y="2969"/>
                </a:lnTo>
                <a:lnTo>
                  <a:pt x="8906" y="2921"/>
                </a:lnTo>
                <a:lnTo>
                  <a:pt x="8955" y="2848"/>
                </a:lnTo>
                <a:lnTo>
                  <a:pt x="8979" y="2775"/>
                </a:lnTo>
                <a:lnTo>
                  <a:pt x="9003" y="2702"/>
                </a:lnTo>
                <a:lnTo>
                  <a:pt x="8979" y="2629"/>
                </a:lnTo>
                <a:lnTo>
                  <a:pt x="8930" y="2556"/>
                </a:lnTo>
                <a:lnTo>
                  <a:pt x="8857" y="2483"/>
                </a:lnTo>
                <a:lnTo>
                  <a:pt x="8711" y="2410"/>
                </a:lnTo>
                <a:lnTo>
                  <a:pt x="8566" y="2361"/>
                </a:lnTo>
                <a:lnTo>
                  <a:pt x="8395" y="2337"/>
                </a:lnTo>
                <a:close/>
                <a:moveTo>
                  <a:pt x="7130" y="5768"/>
                </a:moveTo>
                <a:lnTo>
                  <a:pt x="7154" y="5792"/>
                </a:lnTo>
                <a:lnTo>
                  <a:pt x="7179" y="5816"/>
                </a:lnTo>
                <a:lnTo>
                  <a:pt x="7203" y="5841"/>
                </a:lnTo>
                <a:lnTo>
                  <a:pt x="7227" y="5889"/>
                </a:lnTo>
                <a:lnTo>
                  <a:pt x="7227" y="5987"/>
                </a:lnTo>
                <a:lnTo>
                  <a:pt x="7203" y="6084"/>
                </a:lnTo>
                <a:lnTo>
                  <a:pt x="7179" y="6157"/>
                </a:lnTo>
                <a:lnTo>
                  <a:pt x="7106" y="6206"/>
                </a:lnTo>
                <a:lnTo>
                  <a:pt x="6960" y="6254"/>
                </a:lnTo>
                <a:lnTo>
                  <a:pt x="6814" y="6230"/>
                </a:lnTo>
                <a:lnTo>
                  <a:pt x="6741" y="6206"/>
                </a:lnTo>
                <a:lnTo>
                  <a:pt x="6692" y="6157"/>
                </a:lnTo>
                <a:lnTo>
                  <a:pt x="6668" y="6084"/>
                </a:lnTo>
                <a:lnTo>
                  <a:pt x="6643" y="6011"/>
                </a:lnTo>
                <a:lnTo>
                  <a:pt x="6668" y="5938"/>
                </a:lnTo>
                <a:lnTo>
                  <a:pt x="6692" y="5865"/>
                </a:lnTo>
                <a:lnTo>
                  <a:pt x="6741" y="5816"/>
                </a:lnTo>
                <a:lnTo>
                  <a:pt x="6789" y="5768"/>
                </a:lnTo>
                <a:lnTo>
                  <a:pt x="6838" y="5816"/>
                </a:lnTo>
                <a:lnTo>
                  <a:pt x="6911" y="5841"/>
                </a:lnTo>
                <a:lnTo>
                  <a:pt x="7008" y="5816"/>
                </a:lnTo>
                <a:lnTo>
                  <a:pt x="7081" y="5816"/>
                </a:lnTo>
                <a:lnTo>
                  <a:pt x="7130" y="5768"/>
                </a:lnTo>
                <a:close/>
                <a:moveTo>
                  <a:pt x="6911" y="5232"/>
                </a:moveTo>
                <a:lnTo>
                  <a:pt x="6741" y="5257"/>
                </a:lnTo>
                <a:lnTo>
                  <a:pt x="6595" y="5305"/>
                </a:lnTo>
                <a:lnTo>
                  <a:pt x="6473" y="5427"/>
                </a:lnTo>
                <a:lnTo>
                  <a:pt x="6351" y="5549"/>
                </a:lnTo>
                <a:lnTo>
                  <a:pt x="6254" y="5695"/>
                </a:lnTo>
                <a:lnTo>
                  <a:pt x="6181" y="5865"/>
                </a:lnTo>
                <a:lnTo>
                  <a:pt x="6157" y="6011"/>
                </a:lnTo>
                <a:lnTo>
                  <a:pt x="6157" y="6108"/>
                </a:lnTo>
                <a:lnTo>
                  <a:pt x="6157" y="6206"/>
                </a:lnTo>
                <a:lnTo>
                  <a:pt x="6181" y="6303"/>
                </a:lnTo>
                <a:lnTo>
                  <a:pt x="6230" y="6376"/>
                </a:lnTo>
                <a:lnTo>
                  <a:pt x="6351" y="6522"/>
                </a:lnTo>
                <a:lnTo>
                  <a:pt x="6497" y="6644"/>
                </a:lnTo>
                <a:lnTo>
                  <a:pt x="6668" y="6717"/>
                </a:lnTo>
                <a:lnTo>
                  <a:pt x="6862" y="6741"/>
                </a:lnTo>
                <a:lnTo>
                  <a:pt x="7057" y="6741"/>
                </a:lnTo>
                <a:lnTo>
                  <a:pt x="7252" y="6692"/>
                </a:lnTo>
                <a:lnTo>
                  <a:pt x="7373" y="6644"/>
                </a:lnTo>
                <a:lnTo>
                  <a:pt x="7495" y="6546"/>
                </a:lnTo>
                <a:lnTo>
                  <a:pt x="7592" y="6449"/>
                </a:lnTo>
                <a:lnTo>
                  <a:pt x="7665" y="6327"/>
                </a:lnTo>
                <a:lnTo>
                  <a:pt x="7714" y="6181"/>
                </a:lnTo>
                <a:lnTo>
                  <a:pt x="7738" y="6035"/>
                </a:lnTo>
                <a:lnTo>
                  <a:pt x="7738" y="5889"/>
                </a:lnTo>
                <a:lnTo>
                  <a:pt x="7714" y="5743"/>
                </a:lnTo>
                <a:lnTo>
                  <a:pt x="7665" y="5622"/>
                </a:lnTo>
                <a:lnTo>
                  <a:pt x="7617" y="5524"/>
                </a:lnTo>
                <a:lnTo>
                  <a:pt x="7544" y="5451"/>
                </a:lnTo>
                <a:lnTo>
                  <a:pt x="7471" y="5378"/>
                </a:lnTo>
                <a:lnTo>
                  <a:pt x="7373" y="5330"/>
                </a:lnTo>
                <a:lnTo>
                  <a:pt x="7276" y="5281"/>
                </a:lnTo>
                <a:lnTo>
                  <a:pt x="7081" y="5281"/>
                </a:lnTo>
                <a:lnTo>
                  <a:pt x="6984" y="5257"/>
                </a:lnTo>
                <a:lnTo>
                  <a:pt x="6911" y="5232"/>
                </a:lnTo>
                <a:close/>
                <a:moveTo>
                  <a:pt x="7982" y="7276"/>
                </a:moveTo>
                <a:lnTo>
                  <a:pt x="7884" y="7301"/>
                </a:lnTo>
                <a:lnTo>
                  <a:pt x="7787" y="7325"/>
                </a:lnTo>
                <a:lnTo>
                  <a:pt x="7738" y="7374"/>
                </a:lnTo>
                <a:lnTo>
                  <a:pt x="7617" y="7495"/>
                </a:lnTo>
                <a:lnTo>
                  <a:pt x="7568" y="7617"/>
                </a:lnTo>
                <a:lnTo>
                  <a:pt x="7544" y="7739"/>
                </a:lnTo>
                <a:lnTo>
                  <a:pt x="7568" y="7885"/>
                </a:lnTo>
                <a:lnTo>
                  <a:pt x="7617" y="8006"/>
                </a:lnTo>
                <a:lnTo>
                  <a:pt x="7665" y="8104"/>
                </a:lnTo>
                <a:lnTo>
                  <a:pt x="7714" y="8177"/>
                </a:lnTo>
                <a:lnTo>
                  <a:pt x="7860" y="8250"/>
                </a:lnTo>
                <a:lnTo>
                  <a:pt x="8030" y="8298"/>
                </a:lnTo>
                <a:lnTo>
                  <a:pt x="8103" y="8298"/>
                </a:lnTo>
                <a:lnTo>
                  <a:pt x="8176" y="8274"/>
                </a:lnTo>
                <a:lnTo>
                  <a:pt x="8298" y="8225"/>
                </a:lnTo>
                <a:lnTo>
                  <a:pt x="8444" y="8104"/>
                </a:lnTo>
                <a:lnTo>
                  <a:pt x="8566" y="7958"/>
                </a:lnTo>
                <a:lnTo>
                  <a:pt x="8590" y="7885"/>
                </a:lnTo>
                <a:lnTo>
                  <a:pt x="8590" y="7812"/>
                </a:lnTo>
                <a:lnTo>
                  <a:pt x="8590" y="7739"/>
                </a:lnTo>
                <a:lnTo>
                  <a:pt x="8566" y="7666"/>
                </a:lnTo>
                <a:lnTo>
                  <a:pt x="8468" y="7520"/>
                </a:lnTo>
                <a:lnTo>
                  <a:pt x="8347" y="7422"/>
                </a:lnTo>
                <a:lnTo>
                  <a:pt x="8225" y="7398"/>
                </a:lnTo>
                <a:lnTo>
                  <a:pt x="8152" y="7325"/>
                </a:lnTo>
                <a:lnTo>
                  <a:pt x="8079" y="7301"/>
                </a:lnTo>
                <a:lnTo>
                  <a:pt x="7982" y="7276"/>
                </a:lnTo>
                <a:close/>
                <a:moveTo>
                  <a:pt x="5889" y="488"/>
                </a:moveTo>
                <a:lnTo>
                  <a:pt x="6205" y="512"/>
                </a:lnTo>
                <a:lnTo>
                  <a:pt x="6716" y="561"/>
                </a:lnTo>
                <a:lnTo>
                  <a:pt x="7373" y="609"/>
                </a:lnTo>
                <a:lnTo>
                  <a:pt x="8055" y="634"/>
                </a:lnTo>
                <a:lnTo>
                  <a:pt x="8736" y="634"/>
                </a:lnTo>
                <a:lnTo>
                  <a:pt x="9393" y="682"/>
                </a:lnTo>
                <a:lnTo>
                  <a:pt x="9587" y="707"/>
                </a:lnTo>
                <a:lnTo>
                  <a:pt x="9782" y="731"/>
                </a:lnTo>
                <a:lnTo>
                  <a:pt x="10001" y="804"/>
                </a:lnTo>
                <a:lnTo>
                  <a:pt x="10196" y="877"/>
                </a:lnTo>
                <a:lnTo>
                  <a:pt x="10366" y="974"/>
                </a:lnTo>
                <a:lnTo>
                  <a:pt x="10439" y="1047"/>
                </a:lnTo>
                <a:lnTo>
                  <a:pt x="10512" y="1120"/>
                </a:lnTo>
                <a:lnTo>
                  <a:pt x="10536" y="1193"/>
                </a:lnTo>
                <a:lnTo>
                  <a:pt x="10585" y="1291"/>
                </a:lnTo>
                <a:lnTo>
                  <a:pt x="10585" y="1388"/>
                </a:lnTo>
                <a:lnTo>
                  <a:pt x="10585" y="1485"/>
                </a:lnTo>
                <a:lnTo>
                  <a:pt x="10536" y="1631"/>
                </a:lnTo>
                <a:lnTo>
                  <a:pt x="10439" y="1777"/>
                </a:lnTo>
                <a:lnTo>
                  <a:pt x="10317" y="1923"/>
                </a:lnTo>
                <a:lnTo>
                  <a:pt x="10196" y="2045"/>
                </a:lnTo>
                <a:lnTo>
                  <a:pt x="9904" y="2288"/>
                </a:lnTo>
                <a:lnTo>
                  <a:pt x="9660" y="2507"/>
                </a:lnTo>
                <a:lnTo>
                  <a:pt x="9587" y="2604"/>
                </a:lnTo>
                <a:lnTo>
                  <a:pt x="9587" y="2677"/>
                </a:lnTo>
                <a:lnTo>
                  <a:pt x="9587" y="2775"/>
                </a:lnTo>
                <a:lnTo>
                  <a:pt x="9636" y="2848"/>
                </a:lnTo>
                <a:lnTo>
                  <a:pt x="9587" y="3091"/>
                </a:lnTo>
                <a:lnTo>
                  <a:pt x="9563" y="3334"/>
                </a:lnTo>
                <a:lnTo>
                  <a:pt x="9563" y="3845"/>
                </a:lnTo>
                <a:lnTo>
                  <a:pt x="9587" y="4381"/>
                </a:lnTo>
                <a:lnTo>
                  <a:pt x="9612" y="4867"/>
                </a:lnTo>
                <a:lnTo>
                  <a:pt x="9612" y="5816"/>
                </a:lnTo>
                <a:lnTo>
                  <a:pt x="9612" y="6060"/>
                </a:lnTo>
                <a:lnTo>
                  <a:pt x="9563" y="6303"/>
                </a:lnTo>
                <a:lnTo>
                  <a:pt x="9563" y="6546"/>
                </a:lnTo>
                <a:lnTo>
                  <a:pt x="9587" y="6765"/>
                </a:lnTo>
                <a:lnTo>
                  <a:pt x="9612" y="6838"/>
                </a:lnTo>
                <a:lnTo>
                  <a:pt x="9660" y="6887"/>
                </a:lnTo>
                <a:lnTo>
                  <a:pt x="9660" y="6936"/>
                </a:lnTo>
                <a:lnTo>
                  <a:pt x="9685" y="6984"/>
                </a:lnTo>
                <a:lnTo>
                  <a:pt x="10269" y="7787"/>
                </a:lnTo>
                <a:lnTo>
                  <a:pt x="10828" y="8639"/>
                </a:lnTo>
                <a:lnTo>
                  <a:pt x="10512" y="8615"/>
                </a:lnTo>
                <a:lnTo>
                  <a:pt x="10171" y="8639"/>
                </a:lnTo>
                <a:lnTo>
                  <a:pt x="9514" y="8663"/>
                </a:lnTo>
                <a:lnTo>
                  <a:pt x="8395" y="8688"/>
                </a:lnTo>
                <a:lnTo>
                  <a:pt x="7300" y="8712"/>
                </a:lnTo>
                <a:lnTo>
                  <a:pt x="6765" y="8736"/>
                </a:lnTo>
                <a:lnTo>
                  <a:pt x="6254" y="8736"/>
                </a:lnTo>
                <a:lnTo>
                  <a:pt x="5208" y="8712"/>
                </a:lnTo>
                <a:lnTo>
                  <a:pt x="4599" y="8712"/>
                </a:lnTo>
                <a:lnTo>
                  <a:pt x="4283" y="8736"/>
                </a:lnTo>
                <a:lnTo>
                  <a:pt x="4137" y="8761"/>
                </a:lnTo>
                <a:lnTo>
                  <a:pt x="3991" y="8809"/>
                </a:lnTo>
                <a:lnTo>
                  <a:pt x="4599" y="8006"/>
                </a:lnTo>
                <a:lnTo>
                  <a:pt x="4940" y="7520"/>
                </a:lnTo>
                <a:lnTo>
                  <a:pt x="5135" y="7276"/>
                </a:lnTo>
                <a:lnTo>
                  <a:pt x="5305" y="7082"/>
                </a:lnTo>
                <a:lnTo>
                  <a:pt x="5354" y="7009"/>
                </a:lnTo>
                <a:lnTo>
                  <a:pt x="5378" y="6911"/>
                </a:lnTo>
                <a:lnTo>
                  <a:pt x="5354" y="6838"/>
                </a:lnTo>
                <a:lnTo>
                  <a:pt x="5329" y="6741"/>
                </a:lnTo>
                <a:lnTo>
                  <a:pt x="5329" y="6717"/>
                </a:lnTo>
                <a:lnTo>
                  <a:pt x="5354" y="6084"/>
                </a:lnTo>
                <a:lnTo>
                  <a:pt x="5354" y="5451"/>
                </a:lnTo>
                <a:lnTo>
                  <a:pt x="5354" y="4794"/>
                </a:lnTo>
                <a:lnTo>
                  <a:pt x="5378" y="4162"/>
                </a:lnTo>
                <a:lnTo>
                  <a:pt x="5402" y="3821"/>
                </a:lnTo>
                <a:lnTo>
                  <a:pt x="5427" y="3432"/>
                </a:lnTo>
                <a:lnTo>
                  <a:pt x="5402" y="3237"/>
                </a:lnTo>
                <a:lnTo>
                  <a:pt x="5378" y="3042"/>
                </a:lnTo>
                <a:lnTo>
                  <a:pt x="5329" y="2872"/>
                </a:lnTo>
                <a:lnTo>
                  <a:pt x="5256" y="2726"/>
                </a:lnTo>
                <a:lnTo>
                  <a:pt x="5256" y="2653"/>
                </a:lnTo>
                <a:lnTo>
                  <a:pt x="5256" y="2604"/>
                </a:lnTo>
                <a:lnTo>
                  <a:pt x="5232" y="2556"/>
                </a:lnTo>
                <a:lnTo>
                  <a:pt x="5183" y="2507"/>
                </a:lnTo>
                <a:lnTo>
                  <a:pt x="4989" y="2385"/>
                </a:lnTo>
                <a:lnTo>
                  <a:pt x="4794" y="2215"/>
                </a:lnTo>
                <a:lnTo>
                  <a:pt x="4648" y="1996"/>
                </a:lnTo>
                <a:lnTo>
                  <a:pt x="4502" y="1777"/>
                </a:lnTo>
                <a:lnTo>
                  <a:pt x="4405" y="1534"/>
                </a:lnTo>
                <a:lnTo>
                  <a:pt x="4380" y="1412"/>
                </a:lnTo>
                <a:lnTo>
                  <a:pt x="4380" y="1291"/>
                </a:lnTo>
                <a:lnTo>
                  <a:pt x="4380" y="1169"/>
                </a:lnTo>
                <a:lnTo>
                  <a:pt x="4429" y="1047"/>
                </a:lnTo>
                <a:lnTo>
                  <a:pt x="4478" y="926"/>
                </a:lnTo>
                <a:lnTo>
                  <a:pt x="4551" y="828"/>
                </a:lnTo>
                <a:lnTo>
                  <a:pt x="4624" y="755"/>
                </a:lnTo>
                <a:lnTo>
                  <a:pt x="4721" y="682"/>
                </a:lnTo>
                <a:lnTo>
                  <a:pt x="4843" y="609"/>
                </a:lnTo>
                <a:lnTo>
                  <a:pt x="4989" y="561"/>
                </a:lnTo>
                <a:lnTo>
                  <a:pt x="5256" y="512"/>
                </a:lnTo>
                <a:lnTo>
                  <a:pt x="5573" y="488"/>
                </a:lnTo>
                <a:close/>
                <a:moveTo>
                  <a:pt x="7446" y="9199"/>
                </a:moveTo>
                <a:lnTo>
                  <a:pt x="7106" y="9612"/>
                </a:lnTo>
                <a:lnTo>
                  <a:pt x="7033" y="9588"/>
                </a:lnTo>
                <a:lnTo>
                  <a:pt x="6960" y="9563"/>
                </a:lnTo>
                <a:lnTo>
                  <a:pt x="6789" y="9563"/>
                </a:lnTo>
                <a:lnTo>
                  <a:pt x="6595" y="9588"/>
                </a:lnTo>
                <a:lnTo>
                  <a:pt x="6424" y="9636"/>
                </a:lnTo>
                <a:lnTo>
                  <a:pt x="6595" y="9466"/>
                </a:lnTo>
                <a:lnTo>
                  <a:pt x="6643" y="9369"/>
                </a:lnTo>
                <a:lnTo>
                  <a:pt x="6692" y="9272"/>
                </a:lnTo>
                <a:lnTo>
                  <a:pt x="6692" y="9223"/>
                </a:lnTo>
                <a:lnTo>
                  <a:pt x="7300" y="9199"/>
                </a:lnTo>
                <a:close/>
                <a:moveTo>
                  <a:pt x="8566" y="9174"/>
                </a:moveTo>
                <a:lnTo>
                  <a:pt x="8347" y="9418"/>
                </a:lnTo>
                <a:lnTo>
                  <a:pt x="8176" y="9661"/>
                </a:lnTo>
                <a:lnTo>
                  <a:pt x="7860" y="10196"/>
                </a:lnTo>
                <a:lnTo>
                  <a:pt x="7836" y="10147"/>
                </a:lnTo>
                <a:lnTo>
                  <a:pt x="7787" y="10050"/>
                </a:lnTo>
                <a:lnTo>
                  <a:pt x="7714" y="9953"/>
                </a:lnTo>
                <a:lnTo>
                  <a:pt x="7617" y="9855"/>
                </a:lnTo>
                <a:lnTo>
                  <a:pt x="7519" y="9782"/>
                </a:lnTo>
                <a:lnTo>
                  <a:pt x="7982" y="9223"/>
                </a:lnTo>
                <a:lnTo>
                  <a:pt x="8030" y="9174"/>
                </a:lnTo>
                <a:close/>
                <a:moveTo>
                  <a:pt x="6765" y="10099"/>
                </a:moveTo>
                <a:lnTo>
                  <a:pt x="6935" y="10172"/>
                </a:lnTo>
                <a:lnTo>
                  <a:pt x="7081" y="10220"/>
                </a:lnTo>
                <a:lnTo>
                  <a:pt x="7227" y="10293"/>
                </a:lnTo>
                <a:lnTo>
                  <a:pt x="7276" y="10366"/>
                </a:lnTo>
                <a:lnTo>
                  <a:pt x="7325" y="10439"/>
                </a:lnTo>
                <a:lnTo>
                  <a:pt x="7373" y="10610"/>
                </a:lnTo>
                <a:lnTo>
                  <a:pt x="7398" y="10780"/>
                </a:lnTo>
                <a:lnTo>
                  <a:pt x="7373" y="10950"/>
                </a:lnTo>
                <a:lnTo>
                  <a:pt x="7325" y="11121"/>
                </a:lnTo>
                <a:lnTo>
                  <a:pt x="7300" y="11242"/>
                </a:lnTo>
                <a:lnTo>
                  <a:pt x="7227" y="11340"/>
                </a:lnTo>
                <a:lnTo>
                  <a:pt x="7154" y="11413"/>
                </a:lnTo>
                <a:lnTo>
                  <a:pt x="7081" y="11510"/>
                </a:lnTo>
                <a:lnTo>
                  <a:pt x="6984" y="11559"/>
                </a:lnTo>
                <a:lnTo>
                  <a:pt x="6887" y="11607"/>
                </a:lnTo>
                <a:lnTo>
                  <a:pt x="6692" y="11680"/>
                </a:lnTo>
                <a:lnTo>
                  <a:pt x="6351" y="11680"/>
                </a:lnTo>
                <a:lnTo>
                  <a:pt x="6254" y="11632"/>
                </a:lnTo>
                <a:lnTo>
                  <a:pt x="6157" y="11607"/>
                </a:lnTo>
                <a:lnTo>
                  <a:pt x="6059" y="11534"/>
                </a:lnTo>
                <a:lnTo>
                  <a:pt x="5986" y="11461"/>
                </a:lnTo>
                <a:lnTo>
                  <a:pt x="5913" y="11364"/>
                </a:lnTo>
                <a:lnTo>
                  <a:pt x="5840" y="11218"/>
                </a:lnTo>
                <a:lnTo>
                  <a:pt x="5816" y="11096"/>
                </a:lnTo>
                <a:lnTo>
                  <a:pt x="5816" y="10950"/>
                </a:lnTo>
                <a:lnTo>
                  <a:pt x="5840" y="10829"/>
                </a:lnTo>
                <a:lnTo>
                  <a:pt x="5889" y="10683"/>
                </a:lnTo>
                <a:lnTo>
                  <a:pt x="5986" y="10585"/>
                </a:lnTo>
                <a:lnTo>
                  <a:pt x="6084" y="10464"/>
                </a:lnTo>
                <a:lnTo>
                  <a:pt x="6181" y="10366"/>
                </a:lnTo>
                <a:lnTo>
                  <a:pt x="6424" y="10220"/>
                </a:lnTo>
                <a:lnTo>
                  <a:pt x="6668" y="10123"/>
                </a:lnTo>
                <a:lnTo>
                  <a:pt x="6741" y="10099"/>
                </a:lnTo>
                <a:close/>
                <a:moveTo>
                  <a:pt x="10926" y="9174"/>
                </a:moveTo>
                <a:lnTo>
                  <a:pt x="10707" y="9539"/>
                </a:lnTo>
                <a:lnTo>
                  <a:pt x="10536" y="9855"/>
                </a:lnTo>
                <a:lnTo>
                  <a:pt x="10244" y="10366"/>
                </a:lnTo>
                <a:lnTo>
                  <a:pt x="9977" y="10877"/>
                </a:lnTo>
                <a:lnTo>
                  <a:pt x="9685" y="11388"/>
                </a:lnTo>
                <a:lnTo>
                  <a:pt x="9393" y="11899"/>
                </a:lnTo>
                <a:lnTo>
                  <a:pt x="9271" y="12118"/>
                </a:lnTo>
                <a:lnTo>
                  <a:pt x="9174" y="12021"/>
                </a:lnTo>
                <a:lnTo>
                  <a:pt x="9101" y="11948"/>
                </a:lnTo>
                <a:lnTo>
                  <a:pt x="8979" y="11899"/>
                </a:lnTo>
                <a:lnTo>
                  <a:pt x="8882" y="11875"/>
                </a:lnTo>
                <a:lnTo>
                  <a:pt x="8760" y="11851"/>
                </a:lnTo>
                <a:lnTo>
                  <a:pt x="8639" y="11851"/>
                </a:lnTo>
                <a:lnTo>
                  <a:pt x="8517" y="11875"/>
                </a:lnTo>
                <a:lnTo>
                  <a:pt x="8420" y="11924"/>
                </a:lnTo>
                <a:lnTo>
                  <a:pt x="8420" y="11924"/>
                </a:lnTo>
                <a:lnTo>
                  <a:pt x="8857" y="11218"/>
                </a:lnTo>
                <a:lnTo>
                  <a:pt x="9320" y="10512"/>
                </a:lnTo>
                <a:lnTo>
                  <a:pt x="9806" y="9831"/>
                </a:lnTo>
                <a:lnTo>
                  <a:pt x="10050" y="9515"/>
                </a:lnTo>
                <a:lnTo>
                  <a:pt x="10317" y="9199"/>
                </a:lnTo>
                <a:lnTo>
                  <a:pt x="10634" y="9199"/>
                </a:lnTo>
                <a:lnTo>
                  <a:pt x="10926" y="9174"/>
                </a:lnTo>
                <a:close/>
                <a:moveTo>
                  <a:pt x="8809" y="12386"/>
                </a:moveTo>
                <a:lnTo>
                  <a:pt x="8833" y="12410"/>
                </a:lnTo>
                <a:lnTo>
                  <a:pt x="8857" y="12459"/>
                </a:lnTo>
                <a:lnTo>
                  <a:pt x="8882" y="12508"/>
                </a:lnTo>
                <a:lnTo>
                  <a:pt x="8882" y="12581"/>
                </a:lnTo>
                <a:lnTo>
                  <a:pt x="8906" y="12654"/>
                </a:lnTo>
                <a:lnTo>
                  <a:pt x="8906" y="12751"/>
                </a:lnTo>
                <a:lnTo>
                  <a:pt x="8882" y="12800"/>
                </a:lnTo>
                <a:lnTo>
                  <a:pt x="8857" y="12897"/>
                </a:lnTo>
                <a:lnTo>
                  <a:pt x="8857" y="12970"/>
                </a:lnTo>
                <a:lnTo>
                  <a:pt x="8809" y="13043"/>
                </a:lnTo>
                <a:lnTo>
                  <a:pt x="8784" y="13092"/>
                </a:lnTo>
                <a:lnTo>
                  <a:pt x="8736" y="13116"/>
                </a:lnTo>
                <a:lnTo>
                  <a:pt x="8711" y="13140"/>
                </a:lnTo>
                <a:lnTo>
                  <a:pt x="8687" y="13140"/>
                </a:lnTo>
                <a:lnTo>
                  <a:pt x="8614" y="13116"/>
                </a:lnTo>
                <a:lnTo>
                  <a:pt x="8517" y="13067"/>
                </a:lnTo>
                <a:lnTo>
                  <a:pt x="8444" y="12970"/>
                </a:lnTo>
                <a:lnTo>
                  <a:pt x="8395" y="12873"/>
                </a:lnTo>
                <a:lnTo>
                  <a:pt x="8395" y="12751"/>
                </a:lnTo>
                <a:lnTo>
                  <a:pt x="8420" y="12629"/>
                </a:lnTo>
                <a:lnTo>
                  <a:pt x="8444" y="12508"/>
                </a:lnTo>
                <a:lnTo>
                  <a:pt x="8614" y="12410"/>
                </a:lnTo>
                <a:lnTo>
                  <a:pt x="8760" y="12386"/>
                </a:lnTo>
                <a:close/>
                <a:moveTo>
                  <a:pt x="7884" y="12702"/>
                </a:moveTo>
                <a:lnTo>
                  <a:pt x="7884" y="12897"/>
                </a:lnTo>
                <a:lnTo>
                  <a:pt x="7909" y="13067"/>
                </a:lnTo>
                <a:lnTo>
                  <a:pt x="7957" y="13189"/>
                </a:lnTo>
                <a:lnTo>
                  <a:pt x="8030" y="13311"/>
                </a:lnTo>
                <a:lnTo>
                  <a:pt x="8128" y="13408"/>
                </a:lnTo>
                <a:lnTo>
                  <a:pt x="8225" y="13481"/>
                </a:lnTo>
                <a:lnTo>
                  <a:pt x="7811" y="13968"/>
                </a:lnTo>
                <a:lnTo>
                  <a:pt x="7568" y="14260"/>
                </a:lnTo>
                <a:lnTo>
                  <a:pt x="7568" y="14065"/>
                </a:lnTo>
                <a:lnTo>
                  <a:pt x="7568" y="13895"/>
                </a:lnTo>
                <a:lnTo>
                  <a:pt x="7544" y="13773"/>
                </a:lnTo>
                <a:lnTo>
                  <a:pt x="7495" y="13676"/>
                </a:lnTo>
                <a:lnTo>
                  <a:pt x="7422" y="13578"/>
                </a:lnTo>
                <a:lnTo>
                  <a:pt x="7349" y="13481"/>
                </a:lnTo>
                <a:lnTo>
                  <a:pt x="7763" y="12873"/>
                </a:lnTo>
                <a:lnTo>
                  <a:pt x="7884" y="12702"/>
                </a:lnTo>
                <a:close/>
                <a:moveTo>
                  <a:pt x="3699" y="9174"/>
                </a:moveTo>
                <a:lnTo>
                  <a:pt x="3869" y="9199"/>
                </a:lnTo>
                <a:lnTo>
                  <a:pt x="4015" y="9223"/>
                </a:lnTo>
                <a:lnTo>
                  <a:pt x="4307" y="9199"/>
                </a:lnTo>
                <a:lnTo>
                  <a:pt x="3310" y="10683"/>
                </a:lnTo>
                <a:lnTo>
                  <a:pt x="2774" y="11437"/>
                </a:lnTo>
                <a:lnTo>
                  <a:pt x="2239" y="12143"/>
                </a:lnTo>
                <a:lnTo>
                  <a:pt x="1996" y="12459"/>
                </a:lnTo>
                <a:lnTo>
                  <a:pt x="1752" y="12775"/>
                </a:lnTo>
                <a:lnTo>
                  <a:pt x="1241" y="13384"/>
                </a:lnTo>
                <a:lnTo>
                  <a:pt x="1071" y="13627"/>
                </a:lnTo>
                <a:lnTo>
                  <a:pt x="876" y="13870"/>
                </a:lnTo>
                <a:lnTo>
                  <a:pt x="731" y="14138"/>
                </a:lnTo>
                <a:lnTo>
                  <a:pt x="682" y="14284"/>
                </a:lnTo>
                <a:lnTo>
                  <a:pt x="633" y="14406"/>
                </a:lnTo>
                <a:lnTo>
                  <a:pt x="585" y="14284"/>
                </a:lnTo>
                <a:lnTo>
                  <a:pt x="536" y="14065"/>
                </a:lnTo>
                <a:lnTo>
                  <a:pt x="512" y="13870"/>
                </a:lnTo>
                <a:lnTo>
                  <a:pt x="560" y="13676"/>
                </a:lnTo>
                <a:lnTo>
                  <a:pt x="633" y="13481"/>
                </a:lnTo>
                <a:lnTo>
                  <a:pt x="706" y="13311"/>
                </a:lnTo>
                <a:lnTo>
                  <a:pt x="779" y="13165"/>
                </a:lnTo>
                <a:lnTo>
                  <a:pt x="779" y="13116"/>
                </a:lnTo>
                <a:lnTo>
                  <a:pt x="949" y="12994"/>
                </a:lnTo>
                <a:lnTo>
                  <a:pt x="1120" y="12848"/>
                </a:lnTo>
                <a:lnTo>
                  <a:pt x="1266" y="12678"/>
                </a:lnTo>
                <a:lnTo>
                  <a:pt x="1412" y="12508"/>
                </a:lnTo>
                <a:lnTo>
                  <a:pt x="1679" y="12118"/>
                </a:lnTo>
                <a:lnTo>
                  <a:pt x="1923" y="11778"/>
                </a:lnTo>
                <a:lnTo>
                  <a:pt x="2288" y="11291"/>
                </a:lnTo>
                <a:lnTo>
                  <a:pt x="2604" y="10780"/>
                </a:lnTo>
                <a:lnTo>
                  <a:pt x="3285" y="9758"/>
                </a:lnTo>
                <a:lnTo>
                  <a:pt x="3699" y="9174"/>
                </a:lnTo>
                <a:close/>
                <a:moveTo>
                  <a:pt x="6984" y="13797"/>
                </a:moveTo>
                <a:lnTo>
                  <a:pt x="7057" y="13846"/>
                </a:lnTo>
                <a:lnTo>
                  <a:pt x="7106" y="13968"/>
                </a:lnTo>
                <a:lnTo>
                  <a:pt x="7130" y="14089"/>
                </a:lnTo>
                <a:lnTo>
                  <a:pt x="7106" y="14211"/>
                </a:lnTo>
                <a:lnTo>
                  <a:pt x="7057" y="14308"/>
                </a:lnTo>
                <a:lnTo>
                  <a:pt x="6984" y="14406"/>
                </a:lnTo>
                <a:lnTo>
                  <a:pt x="6935" y="14430"/>
                </a:lnTo>
                <a:lnTo>
                  <a:pt x="6862" y="14430"/>
                </a:lnTo>
                <a:lnTo>
                  <a:pt x="6692" y="14406"/>
                </a:lnTo>
                <a:lnTo>
                  <a:pt x="6619" y="14381"/>
                </a:lnTo>
                <a:lnTo>
                  <a:pt x="6570" y="14333"/>
                </a:lnTo>
                <a:lnTo>
                  <a:pt x="6546" y="14284"/>
                </a:lnTo>
                <a:lnTo>
                  <a:pt x="6522" y="14211"/>
                </a:lnTo>
                <a:lnTo>
                  <a:pt x="6546" y="14138"/>
                </a:lnTo>
                <a:lnTo>
                  <a:pt x="6595" y="14065"/>
                </a:lnTo>
                <a:lnTo>
                  <a:pt x="6692" y="13919"/>
                </a:lnTo>
                <a:lnTo>
                  <a:pt x="6741" y="13895"/>
                </a:lnTo>
                <a:lnTo>
                  <a:pt x="6814" y="13870"/>
                </a:lnTo>
                <a:lnTo>
                  <a:pt x="6935" y="13846"/>
                </a:lnTo>
                <a:lnTo>
                  <a:pt x="6984" y="13797"/>
                </a:lnTo>
                <a:close/>
                <a:moveTo>
                  <a:pt x="4770" y="9174"/>
                </a:moveTo>
                <a:lnTo>
                  <a:pt x="5281" y="9199"/>
                </a:lnTo>
                <a:lnTo>
                  <a:pt x="5110" y="9393"/>
                </a:lnTo>
                <a:lnTo>
                  <a:pt x="4989" y="9636"/>
                </a:lnTo>
                <a:lnTo>
                  <a:pt x="4745" y="10099"/>
                </a:lnTo>
                <a:lnTo>
                  <a:pt x="4478" y="10561"/>
                </a:lnTo>
                <a:lnTo>
                  <a:pt x="4186" y="11023"/>
                </a:lnTo>
                <a:lnTo>
                  <a:pt x="3869" y="11437"/>
                </a:lnTo>
                <a:lnTo>
                  <a:pt x="3529" y="11851"/>
                </a:lnTo>
                <a:lnTo>
                  <a:pt x="2823" y="12678"/>
                </a:lnTo>
                <a:lnTo>
                  <a:pt x="2117" y="13505"/>
                </a:lnTo>
                <a:lnTo>
                  <a:pt x="1777" y="13846"/>
                </a:lnTo>
                <a:lnTo>
                  <a:pt x="1460" y="14235"/>
                </a:lnTo>
                <a:lnTo>
                  <a:pt x="1144" y="14600"/>
                </a:lnTo>
                <a:lnTo>
                  <a:pt x="998" y="14795"/>
                </a:lnTo>
                <a:lnTo>
                  <a:pt x="876" y="15014"/>
                </a:lnTo>
                <a:lnTo>
                  <a:pt x="779" y="14819"/>
                </a:lnTo>
                <a:lnTo>
                  <a:pt x="706" y="14600"/>
                </a:lnTo>
                <a:lnTo>
                  <a:pt x="925" y="14333"/>
                </a:lnTo>
                <a:lnTo>
                  <a:pt x="1144" y="14041"/>
                </a:lnTo>
                <a:lnTo>
                  <a:pt x="1363" y="13749"/>
                </a:lnTo>
                <a:lnTo>
                  <a:pt x="1582" y="13457"/>
                </a:lnTo>
                <a:lnTo>
                  <a:pt x="2069" y="12897"/>
                </a:lnTo>
                <a:lnTo>
                  <a:pt x="2555" y="12337"/>
                </a:lnTo>
                <a:lnTo>
                  <a:pt x="3091" y="11607"/>
                </a:lnTo>
                <a:lnTo>
                  <a:pt x="3626" y="10853"/>
                </a:lnTo>
                <a:lnTo>
                  <a:pt x="4648" y="9345"/>
                </a:lnTo>
                <a:lnTo>
                  <a:pt x="4697" y="9296"/>
                </a:lnTo>
                <a:lnTo>
                  <a:pt x="4697" y="9272"/>
                </a:lnTo>
                <a:lnTo>
                  <a:pt x="4745" y="9199"/>
                </a:lnTo>
                <a:lnTo>
                  <a:pt x="4770" y="9174"/>
                </a:lnTo>
                <a:close/>
                <a:moveTo>
                  <a:pt x="12094" y="10634"/>
                </a:moveTo>
                <a:lnTo>
                  <a:pt x="12386" y="11072"/>
                </a:lnTo>
                <a:lnTo>
                  <a:pt x="11923" y="11632"/>
                </a:lnTo>
                <a:lnTo>
                  <a:pt x="11461" y="12216"/>
                </a:lnTo>
                <a:lnTo>
                  <a:pt x="10585" y="13359"/>
                </a:lnTo>
                <a:lnTo>
                  <a:pt x="9685" y="14503"/>
                </a:lnTo>
                <a:lnTo>
                  <a:pt x="9295" y="14990"/>
                </a:lnTo>
                <a:lnTo>
                  <a:pt x="9125" y="15257"/>
                </a:lnTo>
                <a:lnTo>
                  <a:pt x="8979" y="15525"/>
                </a:lnTo>
                <a:lnTo>
                  <a:pt x="8152" y="15525"/>
                </a:lnTo>
                <a:lnTo>
                  <a:pt x="8322" y="15379"/>
                </a:lnTo>
                <a:lnTo>
                  <a:pt x="8468" y="15184"/>
                </a:lnTo>
                <a:lnTo>
                  <a:pt x="8736" y="14819"/>
                </a:lnTo>
                <a:lnTo>
                  <a:pt x="9295" y="14065"/>
                </a:lnTo>
                <a:lnTo>
                  <a:pt x="9855" y="13311"/>
                </a:lnTo>
                <a:lnTo>
                  <a:pt x="10098" y="12946"/>
                </a:lnTo>
                <a:lnTo>
                  <a:pt x="10366" y="12605"/>
                </a:lnTo>
                <a:lnTo>
                  <a:pt x="10926" y="11924"/>
                </a:lnTo>
                <a:lnTo>
                  <a:pt x="12094" y="10634"/>
                </a:lnTo>
                <a:close/>
                <a:moveTo>
                  <a:pt x="11364" y="9466"/>
                </a:moveTo>
                <a:lnTo>
                  <a:pt x="11850" y="10220"/>
                </a:lnTo>
                <a:lnTo>
                  <a:pt x="10707" y="11486"/>
                </a:lnTo>
                <a:lnTo>
                  <a:pt x="10171" y="12118"/>
                </a:lnTo>
                <a:lnTo>
                  <a:pt x="9660" y="12800"/>
                </a:lnTo>
                <a:lnTo>
                  <a:pt x="9174" y="13505"/>
                </a:lnTo>
                <a:lnTo>
                  <a:pt x="8711" y="14211"/>
                </a:lnTo>
                <a:lnTo>
                  <a:pt x="8468" y="14503"/>
                </a:lnTo>
                <a:lnTo>
                  <a:pt x="8201" y="14844"/>
                </a:lnTo>
                <a:lnTo>
                  <a:pt x="8079" y="15014"/>
                </a:lnTo>
                <a:lnTo>
                  <a:pt x="7957" y="15184"/>
                </a:lnTo>
                <a:lnTo>
                  <a:pt x="7860" y="15355"/>
                </a:lnTo>
                <a:lnTo>
                  <a:pt x="7811" y="15525"/>
                </a:lnTo>
                <a:lnTo>
                  <a:pt x="6838" y="15549"/>
                </a:lnTo>
                <a:lnTo>
                  <a:pt x="7130" y="15306"/>
                </a:lnTo>
                <a:lnTo>
                  <a:pt x="7422" y="15038"/>
                </a:lnTo>
                <a:lnTo>
                  <a:pt x="7884" y="14503"/>
                </a:lnTo>
                <a:lnTo>
                  <a:pt x="8274" y="14089"/>
                </a:lnTo>
                <a:lnTo>
                  <a:pt x="8639" y="13651"/>
                </a:lnTo>
                <a:lnTo>
                  <a:pt x="8784" y="13651"/>
                </a:lnTo>
                <a:lnTo>
                  <a:pt x="8906" y="13603"/>
                </a:lnTo>
                <a:lnTo>
                  <a:pt x="9028" y="13554"/>
                </a:lnTo>
                <a:lnTo>
                  <a:pt x="9149" y="13457"/>
                </a:lnTo>
                <a:lnTo>
                  <a:pt x="9271" y="13286"/>
                </a:lnTo>
                <a:lnTo>
                  <a:pt x="9368" y="13092"/>
                </a:lnTo>
                <a:lnTo>
                  <a:pt x="9417" y="12873"/>
                </a:lnTo>
                <a:lnTo>
                  <a:pt x="9441" y="12654"/>
                </a:lnTo>
                <a:lnTo>
                  <a:pt x="9514" y="12556"/>
                </a:lnTo>
                <a:lnTo>
                  <a:pt x="9709" y="12289"/>
                </a:lnTo>
                <a:lnTo>
                  <a:pt x="9855" y="12045"/>
                </a:lnTo>
                <a:lnTo>
                  <a:pt x="10171" y="11510"/>
                </a:lnTo>
                <a:lnTo>
                  <a:pt x="10439" y="10975"/>
                </a:lnTo>
                <a:lnTo>
                  <a:pt x="10731" y="10439"/>
                </a:lnTo>
                <a:lnTo>
                  <a:pt x="11047" y="9953"/>
                </a:lnTo>
                <a:lnTo>
                  <a:pt x="11364" y="9466"/>
                </a:lnTo>
                <a:close/>
                <a:moveTo>
                  <a:pt x="12605" y="11437"/>
                </a:moveTo>
                <a:lnTo>
                  <a:pt x="12945" y="11972"/>
                </a:lnTo>
                <a:lnTo>
                  <a:pt x="12678" y="12386"/>
                </a:lnTo>
                <a:lnTo>
                  <a:pt x="12361" y="12800"/>
                </a:lnTo>
                <a:lnTo>
                  <a:pt x="11753" y="13603"/>
                </a:lnTo>
                <a:lnTo>
                  <a:pt x="11583" y="13822"/>
                </a:lnTo>
                <a:lnTo>
                  <a:pt x="11388" y="14065"/>
                </a:lnTo>
                <a:lnTo>
                  <a:pt x="10950" y="14527"/>
                </a:lnTo>
                <a:lnTo>
                  <a:pt x="10755" y="14795"/>
                </a:lnTo>
                <a:lnTo>
                  <a:pt x="10585" y="15038"/>
                </a:lnTo>
                <a:lnTo>
                  <a:pt x="10439" y="15306"/>
                </a:lnTo>
                <a:lnTo>
                  <a:pt x="10317" y="15574"/>
                </a:lnTo>
                <a:lnTo>
                  <a:pt x="9368" y="15549"/>
                </a:lnTo>
                <a:lnTo>
                  <a:pt x="9539" y="15379"/>
                </a:lnTo>
                <a:lnTo>
                  <a:pt x="9685" y="15184"/>
                </a:lnTo>
                <a:lnTo>
                  <a:pt x="9977" y="14795"/>
                </a:lnTo>
                <a:lnTo>
                  <a:pt x="10999" y="13505"/>
                </a:lnTo>
                <a:lnTo>
                  <a:pt x="11802" y="12483"/>
                </a:lnTo>
                <a:lnTo>
                  <a:pt x="12605" y="11437"/>
                </a:lnTo>
                <a:close/>
                <a:moveTo>
                  <a:pt x="5865" y="9199"/>
                </a:moveTo>
                <a:lnTo>
                  <a:pt x="6230" y="9223"/>
                </a:lnTo>
                <a:lnTo>
                  <a:pt x="6084" y="9369"/>
                </a:lnTo>
                <a:lnTo>
                  <a:pt x="5962" y="9539"/>
                </a:lnTo>
                <a:lnTo>
                  <a:pt x="5767" y="9855"/>
                </a:lnTo>
                <a:lnTo>
                  <a:pt x="5548" y="10196"/>
                </a:lnTo>
                <a:lnTo>
                  <a:pt x="5451" y="10318"/>
                </a:lnTo>
                <a:lnTo>
                  <a:pt x="5378" y="10464"/>
                </a:lnTo>
                <a:lnTo>
                  <a:pt x="4891" y="11194"/>
                </a:lnTo>
                <a:lnTo>
                  <a:pt x="4380" y="11924"/>
                </a:lnTo>
                <a:lnTo>
                  <a:pt x="3991" y="12435"/>
                </a:lnTo>
                <a:lnTo>
                  <a:pt x="3577" y="12921"/>
                </a:lnTo>
                <a:lnTo>
                  <a:pt x="2750" y="13895"/>
                </a:lnTo>
                <a:lnTo>
                  <a:pt x="2409" y="14235"/>
                </a:lnTo>
                <a:lnTo>
                  <a:pt x="2069" y="14673"/>
                </a:lnTo>
                <a:lnTo>
                  <a:pt x="1898" y="14917"/>
                </a:lnTo>
                <a:lnTo>
                  <a:pt x="1752" y="15136"/>
                </a:lnTo>
                <a:lnTo>
                  <a:pt x="1655" y="15379"/>
                </a:lnTo>
                <a:lnTo>
                  <a:pt x="1631" y="15476"/>
                </a:lnTo>
                <a:lnTo>
                  <a:pt x="1631" y="15598"/>
                </a:lnTo>
                <a:lnTo>
                  <a:pt x="1363" y="15501"/>
                </a:lnTo>
                <a:lnTo>
                  <a:pt x="1266" y="15452"/>
                </a:lnTo>
                <a:lnTo>
                  <a:pt x="1193" y="15403"/>
                </a:lnTo>
                <a:lnTo>
                  <a:pt x="1047" y="15233"/>
                </a:lnTo>
                <a:lnTo>
                  <a:pt x="1217" y="15111"/>
                </a:lnTo>
                <a:lnTo>
                  <a:pt x="1387" y="14965"/>
                </a:lnTo>
                <a:lnTo>
                  <a:pt x="1704" y="14625"/>
                </a:lnTo>
                <a:lnTo>
                  <a:pt x="2263" y="13943"/>
                </a:lnTo>
                <a:lnTo>
                  <a:pt x="2993" y="13092"/>
                </a:lnTo>
                <a:lnTo>
                  <a:pt x="3723" y="12264"/>
                </a:lnTo>
                <a:lnTo>
                  <a:pt x="4040" y="11924"/>
                </a:lnTo>
                <a:lnTo>
                  <a:pt x="4332" y="11559"/>
                </a:lnTo>
                <a:lnTo>
                  <a:pt x="4599" y="11169"/>
                </a:lnTo>
                <a:lnTo>
                  <a:pt x="4867" y="10756"/>
                </a:lnTo>
                <a:lnTo>
                  <a:pt x="5086" y="10366"/>
                </a:lnTo>
                <a:lnTo>
                  <a:pt x="5281" y="9953"/>
                </a:lnTo>
                <a:lnTo>
                  <a:pt x="5402" y="9734"/>
                </a:lnTo>
                <a:lnTo>
                  <a:pt x="5524" y="9563"/>
                </a:lnTo>
                <a:lnTo>
                  <a:pt x="5670" y="9369"/>
                </a:lnTo>
                <a:lnTo>
                  <a:pt x="5840" y="9223"/>
                </a:lnTo>
                <a:lnTo>
                  <a:pt x="5865" y="9199"/>
                </a:lnTo>
                <a:close/>
                <a:moveTo>
                  <a:pt x="6351" y="14746"/>
                </a:moveTo>
                <a:lnTo>
                  <a:pt x="6497" y="14819"/>
                </a:lnTo>
                <a:lnTo>
                  <a:pt x="6643" y="14868"/>
                </a:lnTo>
                <a:lnTo>
                  <a:pt x="6814" y="14892"/>
                </a:lnTo>
                <a:lnTo>
                  <a:pt x="6984" y="14868"/>
                </a:lnTo>
                <a:lnTo>
                  <a:pt x="6911" y="14941"/>
                </a:lnTo>
                <a:lnTo>
                  <a:pt x="6619" y="15233"/>
                </a:lnTo>
                <a:lnTo>
                  <a:pt x="6497" y="15379"/>
                </a:lnTo>
                <a:lnTo>
                  <a:pt x="6376" y="15549"/>
                </a:lnTo>
                <a:lnTo>
                  <a:pt x="5475" y="15598"/>
                </a:lnTo>
                <a:lnTo>
                  <a:pt x="5719" y="15403"/>
                </a:lnTo>
                <a:lnTo>
                  <a:pt x="5938" y="15184"/>
                </a:lnTo>
                <a:lnTo>
                  <a:pt x="6351" y="14746"/>
                </a:lnTo>
                <a:close/>
                <a:moveTo>
                  <a:pt x="13164" y="12264"/>
                </a:moveTo>
                <a:lnTo>
                  <a:pt x="13432" y="12605"/>
                </a:lnTo>
                <a:lnTo>
                  <a:pt x="13189" y="12873"/>
                </a:lnTo>
                <a:lnTo>
                  <a:pt x="12994" y="13189"/>
                </a:lnTo>
                <a:lnTo>
                  <a:pt x="12629" y="13797"/>
                </a:lnTo>
                <a:lnTo>
                  <a:pt x="12361" y="14235"/>
                </a:lnTo>
                <a:lnTo>
                  <a:pt x="12069" y="14673"/>
                </a:lnTo>
                <a:lnTo>
                  <a:pt x="11777" y="15136"/>
                </a:lnTo>
                <a:lnTo>
                  <a:pt x="11656" y="15355"/>
                </a:lnTo>
                <a:lnTo>
                  <a:pt x="11534" y="15598"/>
                </a:lnTo>
                <a:lnTo>
                  <a:pt x="10828" y="15598"/>
                </a:lnTo>
                <a:lnTo>
                  <a:pt x="10609" y="15574"/>
                </a:lnTo>
                <a:lnTo>
                  <a:pt x="10901" y="15209"/>
                </a:lnTo>
                <a:lnTo>
                  <a:pt x="11169" y="14844"/>
                </a:lnTo>
                <a:lnTo>
                  <a:pt x="11558" y="14357"/>
                </a:lnTo>
                <a:lnTo>
                  <a:pt x="11923" y="13895"/>
                </a:lnTo>
                <a:lnTo>
                  <a:pt x="12556" y="13092"/>
                </a:lnTo>
                <a:lnTo>
                  <a:pt x="12872" y="12702"/>
                </a:lnTo>
                <a:lnTo>
                  <a:pt x="13164" y="12264"/>
                </a:lnTo>
                <a:close/>
                <a:moveTo>
                  <a:pt x="9344" y="9150"/>
                </a:moveTo>
                <a:lnTo>
                  <a:pt x="9782" y="9174"/>
                </a:lnTo>
                <a:lnTo>
                  <a:pt x="9490" y="9539"/>
                </a:lnTo>
                <a:lnTo>
                  <a:pt x="9222" y="9928"/>
                </a:lnTo>
                <a:lnTo>
                  <a:pt x="8711" y="10707"/>
                </a:lnTo>
                <a:lnTo>
                  <a:pt x="8201" y="11510"/>
                </a:lnTo>
                <a:lnTo>
                  <a:pt x="7957" y="11899"/>
                </a:lnTo>
                <a:lnTo>
                  <a:pt x="7690" y="12289"/>
                </a:lnTo>
                <a:lnTo>
                  <a:pt x="6935" y="13311"/>
                </a:lnTo>
                <a:lnTo>
                  <a:pt x="6789" y="13335"/>
                </a:lnTo>
                <a:lnTo>
                  <a:pt x="6668" y="13384"/>
                </a:lnTo>
                <a:lnTo>
                  <a:pt x="6595" y="13432"/>
                </a:lnTo>
                <a:lnTo>
                  <a:pt x="6570" y="13505"/>
                </a:lnTo>
                <a:lnTo>
                  <a:pt x="6473" y="13554"/>
                </a:lnTo>
                <a:lnTo>
                  <a:pt x="6351" y="13651"/>
                </a:lnTo>
                <a:lnTo>
                  <a:pt x="6230" y="13773"/>
                </a:lnTo>
                <a:lnTo>
                  <a:pt x="6157" y="13943"/>
                </a:lnTo>
                <a:lnTo>
                  <a:pt x="6108" y="14089"/>
                </a:lnTo>
                <a:lnTo>
                  <a:pt x="6084" y="14260"/>
                </a:lnTo>
                <a:lnTo>
                  <a:pt x="6108" y="14406"/>
                </a:lnTo>
                <a:lnTo>
                  <a:pt x="5548" y="14990"/>
                </a:lnTo>
                <a:lnTo>
                  <a:pt x="5281" y="15306"/>
                </a:lnTo>
                <a:lnTo>
                  <a:pt x="5037" y="15598"/>
                </a:lnTo>
                <a:lnTo>
                  <a:pt x="4697" y="15622"/>
                </a:lnTo>
                <a:lnTo>
                  <a:pt x="4113" y="15647"/>
                </a:lnTo>
                <a:lnTo>
                  <a:pt x="4356" y="15452"/>
                </a:lnTo>
                <a:lnTo>
                  <a:pt x="4575" y="15233"/>
                </a:lnTo>
                <a:lnTo>
                  <a:pt x="4770" y="15014"/>
                </a:lnTo>
                <a:lnTo>
                  <a:pt x="4940" y="14795"/>
                </a:lnTo>
                <a:lnTo>
                  <a:pt x="5256" y="14333"/>
                </a:lnTo>
                <a:lnTo>
                  <a:pt x="5548" y="13870"/>
                </a:lnTo>
                <a:lnTo>
                  <a:pt x="5840" y="13408"/>
                </a:lnTo>
                <a:lnTo>
                  <a:pt x="6132" y="12946"/>
                </a:lnTo>
                <a:lnTo>
                  <a:pt x="6400" y="12605"/>
                </a:lnTo>
                <a:lnTo>
                  <a:pt x="6692" y="12264"/>
                </a:lnTo>
                <a:lnTo>
                  <a:pt x="6887" y="12216"/>
                </a:lnTo>
                <a:lnTo>
                  <a:pt x="7057" y="12167"/>
                </a:lnTo>
                <a:lnTo>
                  <a:pt x="7227" y="12070"/>
                </a:lnTo>
                <a:lnTo>
                  <a:pt x="7398" y="11972"/>
                </a:lnTo>
                <a:lnTo>
                  <a:pt x="7544" y="11851"/>
                </a:lnTo>
                <a:lnTo>
                  <a:pt x="7665" y="11705"/>
                </a:lnTo>
                <a:lnTo>
                  <a:pt x="7787" y="11534"/>
                </a:lnTo>
                <a:lnTo>
                  <a:pt x="7884" y="11340"/>
                </a:lnTo>
                <a:lnTo>
                  <a:pt x="7933" y="11145"/>
                </a:lnTo>
                <a:lnTo>
                  <a:pt x="7982" y="10902"/>
                </a:lnTo>
                <a:lnTo>
                  <a:pt x="8249" y="10488"/>
                </a:lnTo>
                <a:lnTo>
                  <a:pt x="8493" y="10074"/>
                </a:lnTo>
                <a:lnTo>
                  <a:pt x="8760" y="9661"/>
                </a:lnTo>
                <a:lnTo>
                  <a:pt x="9052" y="9247"/>
                </a:lnTo>
                <a:lnTo>
                  <a:pt x="9101" y="9150"/>
                </a:lnTo>
                <a:close/>
                <a:moveTo>
                  <a:pt x="13700" y="12946"/>
                </a:moveTo>
                <a:lnTo>
                  <a:pt x="13797" y="13067"/>
                </a:lnTo>
                <a:lnTo>
                  <a:pt x="14065" y="13384"/>
                </a:lnTo>
                <a:lnTo>
                  <a:pt x="13967" y="13481"/>
                </a:lnTo>
                <a:lnTo>
                  <a:pt x="13870" y="13603"/>
                </a:lnTo>
                <a:lnTo>
                  <a:pt x="13724" y="13895"/>
                </a:lnTo>
                <a:lnTo>
                  <a:pt x="13578" y="14187"/>
                </a:lnTo>
                <a:lnTo>
                  <a:pt x="13432" y="14430"/>
                </a:lnTo>
                <a:lnTo>
                  <a:pt x="13213" y="14771"/>
                </a:lnTo>
                <a:lnTo>
                  <a:pt x="12970" y="15063"/>
                </a:lnTo>
                <a:lnTo>
                  <a:pt x="12483" y="15647"/>
                </a:lnTo>
                <a:lnTo>
                  <a:pt x="12240" y="15622"/>
                </a:lnTo>
                <a:lnTo>
                  <a:pt x="12021" y="15647"/>
                </a:lnTo>
                <a:lnTo>
                  <a:pt x="11923" y="15622"/>
                </a:lnTo>
                <a:lnTo>
                  <a:pt x="12045" y="15476"/>
                </a:lnTo>
                <a:lnTo>
                  <a:pt x="12191" y="15330"/>
                </a:lnTo>
                <a:lnTo>
                  <a:pt x="12410" y="14990"/>
                </a:lnTo>
                <a:lnTo>
                  <a:pt x="12824" y="14284"/>
                </a:lnTo>
                <a:lnTo>
                  <a:pt x="13335" y="13457"/>
                </a:lnTo>
                <a:lnTo>
                  <a:pt x="13700" y="12946"/>
                </a:lnTo>
                <a:close/>
                <a:moveTo>
                  <a:pt x="14284" y="13870"/>
                </a:moveTo>
                <a:lnTo>
                  <a:pt x="14284" y="14016"/>
                </a:lnTo>
                <a:lnTo>
                  <a:pt x="14284" y="14162"/>
                </a:lnTo>
                <a:lnTo>
                  <a:pt x="14259" y="14333"/>
                </a:lnTo>
                <a:lnTo>
                  <a:pt x="14186" y="14527"/>
                </a:lnTo>
                <a:lnTo>
                  <a:pt x="14065" y="14771"/>
                </a:lnTo>
                <a:lnTo>
                  <a:pt x="13919" y="15063"/>
                </a:lnTo>
                <a:lnTo>
                  <a:pt x="13724" y="15306"/>
                </a:lnTo>
                <a:lnTo>
                  <a:pt x="13627" y="15428"/>
                </a:lnTo>
                <a:lnTo>
                  <a:pt x="13529" y="15501"/>
                </a:lnTo>
                <a:lnTo>
                  <a:pt x="13408" y="15574"/>
                </a:lnTo>
                <a:lnTo>
                  <a:pt x="13286" y="15622"/>
                </a:lnTo>
                <a:lnTo>
                  <a:pt x="13164" y="15647"/>
                </a:lnTo>
                <a:lnTo>
                  <a:pt x="13018" y="15647"/>
                </a:lnTo>
                <a:lnTo>
                  <a:pt x="13189" y="15476"/>
                </a:lnTo>
                <a:lnTo>
                  <a:pt x="13359" y="15257"/>
                </a:lnTo>
                <a:lnTo>
                  <a:pt x="13651" y="14868"/>
                </a:lnTo>
                <a:lnTo>
                  <a:pt x="13967" y="14381"/>
                </a:lnTo>
                <a:lnTo>
                  <a:pt x="14138" y="14138"/>
                </a:lnTo>
                <a:lnTo>
                  <a:pt x="14284" y="13870"/>
                </a:lnTo>
                <a:close/>
                <a:moveTo>
                  <a:pt x="5865" y="12094"/>
                </a:moveTo>
                <a:lnTo>
                  <a:pt x="5986" y="12167"/>
                </a:lnTo>
                <a:lnTo>
                  <a:pt x="6108" y="12216"/>
                </a:lnTo>
                <a:lnTo>
                  <a:pt x="5962" y="12386"/>
                </a:lnTo>
                <a:lnTo>
                  <a:pt x="5670" y="12800"/>
                </a:lnTo>
                <a:lnTo>
                  <a:pt x="5402" y="13238"/>
                </a:lnTo>
                <a:lnTo>
                  <a:pt x="4867" y="14114"/>
                </a:lnTo>
                <a:lnTo>
                  <a:pt x="4526" y="14600"/>
                </a:lnTo>
                <a:lnTo>
                  <a:pt x="4356" y="14819"/>
                </a:lnTo>
                <a:lnTo>
                  <a:pt x="4161" y="15038"/>
                </a:lnTo>
                <a:lnTo>
                  <a:pt x="4015" y="15209"/>
                </a:lnTo>
                <a:lnTo>
                  <a:pt x="3845" y="15355"/>
                </a:lnTo>
                <a:lnTo>
                  <a:pt x="3675" y="15525"/>
                </a:lnTo>
                <a:lnTo>
                  <a:pt x="3529" y="15671"/>
                </a:lnTo>
                <a:lnTo>
                  <a:pt x="2847" y="15695"/>
                </a:lnTo>
                <a:lnTo>
                  <a:pt x="2847" y="15695"/>
                </a:lnTo>
                <a:lnTo>
                  <a:pt x="3018" y="15501"/>
                </a:lnTo>
                <a:lnTo>
                  <a:pt x="3796" y="14625"/>
                </a:lnTo>
                <a:lnTo>
                  <a:pt x="4575" y="13797"/>
                </a:lnTo>
                <a:lnTo>
                  <a:pt x="4940" y="13359"/>
                </a:lnTo>
                <a:lnTo>
                  <a:pt x="5281" y="12921"/>
                </a:lnTo>
                <a:lnTo>
                  <a:pt x="5865" y="12094"/>
                </a:lnTo>
                <a:close/>
                <a:moveTo>
                  <a:pt x="5281" y="11364"/>
                </a:moveTo>
                <a:lnTo>
                  <a:pt x="5378" y="11607"/>
                </a:lnTo>
                <a:lnTo>
                  <a:pt x="5451" y="11729"/>
                </a:lnTo>
                <a:lnTo>
                  <a:pt x="5548" y="11851"/>
                </a:lnTo>
                <a:lnTo>
                  <a:pt x="5232" y="12289"/>
                </a:lnTo>
                <a:lnTo>
                  <a:pt x="4867" y="12800"/>
                </a:lnTo>
                <a:lnTo>
                  <a:pt x="4478" y="13286"/>
                </a:lnTo>
                <a:lnTo>
                  <a:pt x="3650" y="14211"/>
                </a:lnTo>
                <a:lnTo>
                  <a:pt x="3334" y="14576"/>
                </a:lnTo>
                <a:lnTo>
                  <a:pt x="2993" y="14941"/>
                </a:lnTo>
                <a:lnTo>
                  <a:pt x="2750" y="15330"/>
                </a:lnTo>
                <a:lnTo>
                  <a:pt x="2507" y="15720"/>
                </a:lnTo>
                <a:lnTo>
                  <a:pt x="2166" y="15695"/>
                </a:lnTo>
                <a:lnTo>
                  <a:pt x="1825" y="15647"/>
                </a:lnTo>
                <a:lnTo>
                  <a:pt x="1947" y="15525"/>
                </a:lnTo>
                <a:lnTo>
                  <a:pt x="2044" y="15403"/>
                </a:lnTo>
                <a:lnTo>
                  <a:pt x="2239" y="15111"/>
                </a:lnTo>
                <a:lnTo>
                  <a:pt x="2604" y="14625"/>
                </a:lnTo>
                <a:lnTo>
                  <a:pt x="3018" y="14162"/>
                </a:lnTo>
                <a:lnTo>
                  <a:pt x="3748" y="13311"/>
                </a:lnTo>
                <a:lnTo>
                  <a:pt x="4113" y="12897"/>
                </a:lnTo>
                <a:lnTo>
                  <a:pt x="4478" y="12459"/>
                </a:lnTo>
                <a:lnTo>
                  <a:pt x="4867" y="11924"/>
                </a:lnTo>
                <a:lnTo>
                  <a:pt x="5281" y="11364"/>
                </a:lnTo>
                <a:close/>
                <a:moveTo>
                  <a:pt x="5500" y="1"/>
                </a:moveTo>
                <a:lnTo>
                  <a:pt x="5086" y="50"/>
                </a:lnTo>
                <a:lnTo>
                  <a:pt x="4916" y="98"/>
                </a:lnTo>
                <a:lnTo>
                  <a:pt x="4721" y="147"/>
                </a:lnTo>
                <a:lnTo>
                  <a:pt x="4551" y="220"/>
                </a:lnTo>
                <a:lnTo>
                  <a:pt x="4405" y="293"/>
                </a:lnTo>
                <a:lnTo>
                  <a:pt x="4259" y="415"/>
                </a:lnTo>
                <a:lnTo>
                  <a:pt x="4137" y="512"/>
                </a:lnTo>
                <a:lnTo>
                  <a:pt x="4040" y="658"/>
                </a:lnTo>
                <a:lnTo>
                  <a:pt x="3991" y="828"/>
                </a:lnTo>
                <a:lnTo>
                  <a:pt x="3942" y="1072"/>
                </a:lnTo>
                <a:lnTo>
                  <a:pt x="3942" y="1388"/>
                </a:lnTo>
                <a:lnTo>
                  <a:pt x="3967" y="1704"/>
                </a:lnTo>
                <a:lnTo>
                  <a:pt x="4064" y="2020"/>
                </a:lnTo>
                <a:lnTo>
                  <a:pt x="4210" y="2288"/>
                </a:lnTo>
                <a:lnTo>
                  <a:pt x="4283" y="2434"/>
                </a:lnTo>
                <a:lnTo>
                  <a:pt x="4380" y="2556"/>
                </a:lnTo>
                <a:lnTo>
                  <a:pt x="4502" y="2653"/>
                </a:lnTo>
                <a:lnTo>
                  <a:pt x="4599" y="2726"/>
                </a:lnTo>
                <a:lnTo>
                  <a:pt x="4745" y="2799"/>
                </a:lnTo>
                <a:lnTo>
                  <a:pt x="4867" y="2823"/>
                </a:lnTo>
                <a:lnTo>
                  <a:pt x="4891" y="3213"/>
                </a:lnTo>
                <a:lnTo>
                  <a:pt x="4891" y="3578"/>
                </a:lnTo>
                <a:lnTo>
                  <a:pt x="4843" y="4332"/>
                </a:lnTo>
                <a:lnTo>
                  <a:pt x="4843" y="4965"/>
                </a:lnTo>
                <a:lnTo>
                  <a:pt x="4843" y="5622"/>
                </a:lnTo>
                <a:lnTo>
                  <a:pt x="4843" y="5914"/>
                </a:lnTo>
                <a:lnTo>
                  <a:pt x="4818" y="6206"/>
                </a:lnTo>
                <a:lnTo>
                  <a:pt x="4794" y="6473"/>
                </a:lnTo>
                <a:lnTo>
                  <a:pt x="4818" y="6619"/>
                </a:lnTo>
                <a:lnTo>
                  <a:pt x="4843" y="6765"/>
                </a:lnTo>
                <a:lnTo>
                  <a:pt x="4697" y="6911"/>
                </a:lnTo>
                <a:lnTo>
                  <a:pt x="4551" y="7082"/>
                </a:lnTo>
                <a:lnTo>
                  <a:pt x="4332" y="7447"/>
                </a:lnTo>
                <a:lnTo>
                  <a:pt x="3723" y="8250"/>
                </a:lnTo>
                <a:lnTo>
                  <a:pt x="3115" y="9077"/>
                </a:lnTo>
                <a:lnTo>
                  <a:pt x="2434" y="10074"/>
                </a:lnTo>
                <a:lnTo>
                  <a:pt x="1728" y="11072"/>
                </a:lnTo>
                <a:lnTo>
                  <a:pt x="1047" y="12045"/>
                </a:lnTo>
                <a:lnTo>
                  <a:pt x="706" y="12483"/>
                </a:lnTo>
                <a:lnTo>
                  <a:pt x="560" y="12702"/>
                </a:lnTo>
                <a:lnTo>
                  <a:pt x="487" y="12824"/>
                </a:lnTo>
                <a:lnTo>
                  <a:pt x="463" y="12946"/>
                </a:lnTo>
                <a:lnTo>
                  <a:pt x="366" y="13043"/>
                </a:lnTo>
                <a:lnTo>
                  <a:pt x="293" y="13116"/>
                </a:lnTo>
                <a:lnTo>
                  <a:pt x="147" y="13335"/>
                </a:lnTo>
                <a:lnTo>
                  <a:pt x="74" y="13578"/>
                </a:lnTo>
                <a:lnTo>
                  <a:pt x="1" y="13773"/>
                </a:lnTo>
                <a:lnTo>
                  <a:pt x="1" y="13968"/>
                </a:lnTo>
                <a:lnTo>
                  <a:pt x="25" y="14138"/>
                </a:lnTo>
                <a:lnTo>
                  <a:pt x="49" y="14333"/>
                </a:lnTo>
                <a:lnTo>
                  <a:pt x="122" y="14503"/>
                </a:lnTo>
                <a:lnTo>
                  <a:pt x="268" y="14868"/>
                </a:lnTo>
                <a:lnTo>
                  <a:pt x="414" y="15184"/>
                </a:lnTo>
                <a:lnTo>
                  <a:pt x="512" y="15355"/>
                </a:lnTo>
                <a:lnTo>
                  <a:pt x="633" y="15501"/>
                </a:lnTo>
                <a:lnTo>
                  <a:pt x="755" y="15647"/>
                </a:lnTo>
                <a:lnTo>
                  <a:pt x="876" y="15744"/>
                </a:lnTo>
                <a:lnTo>
                  <a:pt x="998" y="15841"/>
                </a:lnTo>
                <a:lnTo>
                  <a:pt x="1144" y="15939"/>
                </a:lnTo>
                <a:lnTo>
                  <a:pt x="1290" y="15987"/>
                </a:lnTo>
                <a:lnTo>
                  <a:pt x="1460" y="16060"/>
                </a:lnTo>
                <a:lnTo>
                  <a:pt x="1777" y="16133"/>
                </a:lnTo>
                <a:lnTo>
                  <a:pt x="2117" y="16182"/>
                </a:lnTo>
                <a:lnTo>
                  <a:pt x="2482" y="16182"/>
                </a:lnTo>
                <a:lnTo>
                  <a:pt x="2847" y="16158"/>
                </a:lnTo>
                <a:lnTo>
                  <a:pt x="5208" y="16060"/>
                </a:lnTo>
                <a:lnTo>
                  <a:pt x="6400" y="16012"/>
                </a:lnTo>
                <a:lnTo>
                  <a:pt x="7568" y="15987"/>
                </a:lnTo>
                <a:lnTo>
                  <a:pt x="8711" y="15987"/>
                </a:lnTo>
                <a:lnTo>
                  <a:pt x="9879" y="16036"/>
                </a:lnTo>
                <a:lnTo>
                  <a:pt x="10828" y="16036"/>
                </a:lnTo>
                <a:lnTo>
                  <a:pt x="11339" y="16060"/>
                </a:lnTo>
                <a:lnTo>
                  <a:pt x="11826" y="16109"/>
                </a:lnTo>
                <a:lnTo>
                  <a:pt x="11850" y="16158"/>
                </a:lnTo>
                <a:lnTo>
                  <a:pt x="11899" y="16182"/>
                </a:lnTo>
                <a:lnTo>
                  <a:pt x="11972" y="16206"/>
                </a:lnTo>
                <a:lnTo>
                  <a:pt x="12045" y="16206"/>
                </a:lnTo>
                <a:lnTo>
                  <a:pt x="12459" y="16182"/>
                </a:lnTo>
                <a:lnTo>
                  <a:pt x="13067" y="16182"/>
                </a:lnTo>
                <a:lnTo>
                  <a:pt x="13262" y="16158"/>
                </a:lnTo>
                <a:lnTo>
                  <a:pt x="13456" y="16109"/>
                </a:lnTo>
                <a:lnTo>
                  <a:pt x="13651" y="16060"/>
                </a:lnTo>
                <a:lnTo>
                  <a:pt x="13773" y="15987"/>
                </a:lnTo>
                <a:lnTo>
                  <a:pt x="13870" y="15914"/>
                </a:lnTo>
                <a:lnTo>
                  <a:pt x="14065" y="15744"/>
                </a:lnTo>
                <a:lnTo>
                  <a:pt x="14211" y="15549"/>
                </a:lnTo>
                <a:lnTo>
                  <a:pt x="14357" y="15330"/>
                </a:lnTo>
                <a:lnTo>
                  <a:pt x="14527" y="14990"/>
                </a:lnTo>
                <a:lnTo>
                  <a:pt x="14697" y="14673"/>
                </a:lnTo>
                <a:lnTo>
                  <a:pt x="14770" y="14503"/>
                </a:lnTo>
                <a:lnTo>
                  <a:pt x="14795" y="14308"/>
                </a:lnTo>
                <a:lnTo>
                  <a:pt x="14843" y="14138"/>
                </a:lnTo>
                <a:lnTo>
                  <a:pt x="14843" y="13943"/>
                </a:lnTo>
                <a:lnTo>
                  <a:pt x="14819" y="13749"/>
                </a:lnTo>
                <a:lnTo>
                  <a:pt x="14770" y="13578"/>
                </a:lnTo>
                <a:lnTo>
                  <a:pt x="14697" y="13408"/>
                </a:lnTo>
                <a:lnTo>
                  <a:pt x="14624" y="13262"/>
                </a:lnTo>
                <a:lnTo>
                  <a:pt x="14405" y="12970"/>
                </a:lnTo>
                <a:lnTo>
                  <a:pt x="14162" y="12702"/>
                </a:lnTo>
                <a:lnTo>
                  <a:pt x="13773" y="12240"/>
                </a:lnTo>
                <a:lnTo>
                  <a:pt x="13408" y="11753"/>
                </a:lnTo>
                <a:lnTo>
                  <a:pt x="13408" y="11705"/>
                </a:lnTo>
                <a:lnTo>
                  <a:pt x="13359" y="11680"/>
                </a:lnTo>
                <a:lnTo>
                  <a:pt x="13018" y="11145"/>
                </a:lnTo>
                <a:lnTo>
                  <a:pt x="12702" y="10610"/>
                </a:lnTo>
                <a:lnTo>
                  <a:pt x="12410" y="10074"/>
                </a:lnTo>
                <a:lnTo>
                  <a:pt x="12094" y="9563"/>
                </a:lnTo>
                <a:lnTo>
                  <a:pt x="11534" y="8736"/>
                </a:lnTo>
                <a:lnTo>
                  <a:pt x="10974" y="7909"/>
                </a:lnTo>
                <a:lnTo>
                  <a:pt x="10755" y="7593"/>
                </a:lnTo>
                <a:lnTo>
                  <a:pt x="10536" y="7276"/>
                </a:lnTo>
                <a:lnTo>
                  <a:pt x="10415" y="7130"/>
                </a:lnTo>
                <a:lnTo>
                  <a:pt x="10293" y="6984"/>
                </a:lnTo>
                <a:lnTo>
                  <a:pt x="10147" y="6863"/>
                </a:lnTo>
                <a:lnTo>
                  <a:pt x="10001" y="6765"/>
                </a:lnTo>
                <a:lnTo>
                  <a:pt x="10074" y="6595"/>
                </a:lnTo>
                <a:lnTo>
                  <a:pt x="10123" y="6400"/>
                </a:lnTo>
                <a:lnTo>
                  <a:pt x="10147" y="6206"/>
                </a:lnTo>
                <a:lnTo>
                  <a:pt x="10171" y="5987"/>
                </a:lnTo>
                <a:lnTo>
                  <a:pt x="10171" y="5573"/>
                </a:lnTo>
                <a:lnTo>
                  <a:pt x="10147" y="5184"/>
                </a:lnTo>
                <a:lnTo>
                  <a:pt x="10147" y="4016"/>
                </a:lnTo>
                <a:lnTo>
                  <a:pt x="10147" y="3724"/>
                </a:lnTo>
                <a:lnTo>
                  <a:pt x="10123" y="3432"/>
                </a:lnTo>
                <a:lnTo>
                  <a:pt x="10074" y="3140"/>
                </a:lnTo>
                <a:lnTo>
                  <a:pt x="10025" y="2848"/>
                </a:lnTo>
                <a:lnTo>
                  <a:pt x="10317" y="2580"/>
                </a:lnTo>
                <a:lnTo>
                  <a:pt x="10609" y="2288"/>
                </a:lnTo>
                <a:lnTo>
                  <a:pt x="10755" y="2142"/>
                </a:lnTo>
                <a:lnTo>
                  <a:pt x="10877" y="1996"/>
                </a:lnTo>
                <a:lnTo>
                  <a:pt x="10974" y="1826"/>
                </a:lnTo>
                <a:lnTo>
                  <a:pt x="11072" y="1631"/>
                </a:lnTo>
                <a:lnTo>
                  <a:pt x="11096" y="1436"/>
                </a:lnTo>
                <a:lnTo>
                  <a:pt x="11096" y="1266"/>
                </a:lnTo>
                <a:lnTo>
                  <a:pt x="11047" y="1096"/>
                </a:lnTo>
                <a:lnTo>
                  <a:pt x="10974" y="950"/>
                </a:lnTo>
                <a:lnTo>
                  <a:pt x="10877" y="804"/>
                </a:lnTo>
                <a:lnTo>
                  <a:pt x="10755" y="682"/>
                </a:lnTo>
                <a:lnTo>
                  <a:pt x="10609" y="561"/>
                </a:lnTo>
                <a:lnTo>
                  <a:pt x="10463" y="463"/>
                </a:lnTo>
                <a:lnTo>
                  <a:pt x="10269" y="366"/>
                </a:lnTo>
                <a:lnTo>
                  <a:pt x="10074" y="293"/>
                </a:lnTo>
                <a:lnTo>
                  <a:pt x="9855" y="244"/>
                </a:lnTo>
                <a:lnTo>
                  <a:pt x="9636" y="196"/>
                </a:lnTo>
                <a:lnTo>
                  <a:pt x="9198" y="171"/>
                </a:lnTo>
                <a:lnTo>
                  <a:pt x="8784" y="147"/>
                </a:lnTo>
                <a:lnTo>
                  <a:pt x="7665" y="123"/>
                </a:lnTo>
                <a:lnTo>
                  <a:pt x="7106" y="98"/>
                </a:lnTo>
                <a:lnTo>
                  <a:pt x="6546" y="50"/>
                </a:lnTo>
                <a:lnTo>
                  <a:pt x="6230"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7" name="Google Shape;1037;p48"/>
          <p:cNvSpPr/>
          <p:nvPr/>
        </p:nvSpPr>
        <p:spPr>
          <a:xfrm>
            <a:off x="875136" y="2092739"/>
            <a:ext cx="346227" cy="348325"/>
          </a:xfrm>
          <a:custGeom>
            <a:avLst/>
            <a:gdLst/>
            <a:ahLst/>
            <a:cxnLst/>
            <a:rect l="l" t="t" r="r" b="b"/>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8" name="Google Shape;1038;p48"/>
          <p:cNvSpPr/>
          <p:nvPr/>
        </p:nvSpPr>
        <p:spPr>
          <a:xfrm>
            <a:off x="1469663" y="2092739"/>
            <a:ext cx="346205" cy="348325"/>
          </a:xfrm>
          <a:custGeom>
            <a:avLst/>
            <a:gdLst/>
            <a:ahLst/>
            <a:cxnLst/>
            <a:rect l="l" t="t" r="r" b="b"/>
            <a:pathLst>
              <a:path w="15841" h="15938" extrusionOk="0">
                <a:moveTo>
                  <a:pt x="4502" y="7470"/>
                </a:moveTo>
                <a:lnTo>
                  <a:pt x="4575" y="7495"/>
                </a:lnTo>
                <a:lnTo>
                  <a:pt x="4648" y="7543"/>
                </a:lnTo>
                <a:lnTo>
                  <a:pt x="4696" y="7616"/>
                </a:lnTo>
                <a:lnTo>
                  <a:pt x="4721" y="7714"/>
                </a:lnTo>
                <a:lnTo>
                  <a:pt x="4721" y="7787"/>
                </a:lnTo>
                <a:lnTo>
                  <a:pt x="4696" y="7908"/>
                </a:lnTo>
                <a:lnTo>
                  <a:pt x="4623" y="7981"/>
                </a:lnTo>
                <a:lnTo>
                  <a:pt x="4550" y="8054"/>
                </a:lnTo>
                <a:lnTo>
                  <a:pt x="4429" y="8079"/>
                </a:lnTo>
                <a:lnTo>
                  <a:pt x="4307" y="8054"/>
                </a:lnTo>
                <a:lnTo>
                  <a:pt x="4234" y="7981"/>
                </a:lnTo>
                <a:lnTo>
                  <a:pt x="4161" y="7908"/>
                </a:lnTo>
                <a:lnTo>
                  <a:pt x="4137" y="7787"/>
                </a:lnTo>
                <a:lnTo>
                  <a:pt x="4161" y="7665"/>
                </a:lnTo>
                <a:lnTo>
                  <a:pt x="4234" y="7543"/>
                </a:lnTo>
                <a:lnTo>
                  <a:pt x="4307" y="7495"/>
                </a:lnTo>
                <a:lnTo>
                  <a:pt x="4404" y="7470"/>
                </a:lnTo>
                <a:close/>
                <a:moveTo>
                  <a:pt x="10877" y="7470"/>
                </a:moveTo>
                <a:lnTo>
                  <a:pt x="10950" y="7495"/>
                </a:lnTo>
                <a:lnTo>
                  <a:pt x="11023" y="7543"/>
                </a:lnTo>
                <a:lnTo>
                  <a:pt x="11071" y="7616"/>
                </a:lnTo>
                <a:lnTo>
                  <a:pt x="11096" y="7714"/>
                </a:lnTo>
                <a:lnTo>
                  <a:pt x="11096" y="7787"/>
                </a:lnTo>
                <a:lnTo>
                  <a:pt x="11071" y="7908"/>
                </a:lnTo>
                <a:lnTo>
                  <a:pt x="10998" y="7981"/>
                </a:lnTo>
                <a:lnTo>
                  <a:pt x="10926" y="8054"/>
                </a:lnTo>
                <a:lnTo>
                  <a:pt x="10804" y="8079"/>
                </a:lnTo>
                <a:lnTo>
                  <a:pt x="10682" y="8054"/>
                </a:lnTo>
                <a:lnTo>
                  <a:pt x="10609" y="7981"/>
                </a:lnTo>
                <a:lnTo>
                  <a:pt x="10536" y="7908"/>
                </a:lnTo>
                <a:lnTo>
                  <a:pt x="10512" y="7787"/>
                </a:lnTo>
                <a:lnTo>
                  <a:pt x="10536" y="7665"/>
                </a:lnTo>
                <a:lnTo>
                  <a:pt x="10609" y="7543"/>
                </a:lnTo>
                <a:lnTo>
                  <a:pt x="10682" y="7495"/>
                </a:lnTo>
                <a:lnTo>
                  <a:pt x="10780" y="7470"/>
                </a:lnTo>
                <a:close/>
                <a:moveTo>
                  <a:pt x="4477" y="7081"/>
                </a:moveTo>
                <a:lnTo>
                  <a:pt x="4307" y="7105"/>
                </a:lnTo>
                <a:lnTo>
                  <a:pt x="4137" y="7178"/>
                </a:lnTo>
                <a:lnTo>
                  <a:pt x="4015" y="7300"/>
                </a:lnTo>
                <a:lnTo>
                  <a:pt x="3893" y="7446"/>
                </a:lnTo>
                <a:lnTo>
                  <a:pt x="3820" y="7568"/>
                </a:lnTo>
                <a:lnTo>
                  <a:pt x="3772" y="7714"/>
                </a:lnTo>
                <a:lnTo>
                  <a:pt x="3723" y="7835"/>
                </a:lnTo>
                <a:lnTo>
                  <a:pt x="3723" y="7981"/>
                </a:lnTo>
                <a:lnTo>
                  <a:pt x="3674" y="8225"/>
                </a:lnTo>
                <a:lnTo>
                  <a:pt x="3674" y="8395"/>
                </a:lnTo>
                <a:lnTo>
                  <a:pt x="3723" y="8565"/>
                </a:lnTo>
                <a:lnTo>
                  <a:pt x="3772" y="8711"/>
                </a:lnTo>
                <a:lnTo>
                  <a:pt x="3869" y="8833"/>
                </a:lnTo>
                <a:lnTo>
                  <a:pt x="3966" y="8955"/>
                </a:lnTo>
                <a:lnTo>
                  <a:pt x="4088" y="9028"/>
                </a:lnTo>
                <a:lnTo>
                  <a:pt x="4234" y="9101"/>
                </a:lnTo>
                <a:lnTo>
                  <a:pt x="4404" y="9149"/>
                </a:lnTo>
                <a:lnTo>
                  <a:pt x="4599" y="9174"/>
                </a:lnTo>
                <a:lnTo>
                  <a:pt x="4769" y="9149"/>
                </a:lnTo>
                <a:lnTo>
                  <a:pt x="4940" y="9101"/>
                </a:lnTo>
                <a:lnTo>
                  <a:pt x="5086" y="9028"/>
                </a:lnTo>
                <a:lnTo>
                  <a:pt x="5207" y="8930"/>
                </a:lnTo>
                <a:lnTo>
                  <a:pt x="5329" y="8809"/>
                </a:lnTo>
                <a:lnTo>
                  <a:pt x="5426" y="8663"/>
                </a:lnTo>
                <a:lnTo>
                  <a:pt x="5499" y="8517"/>
                </a:lnTo>
                <a:lnTo>
                  <a:pt x="5548" y="8346"/>
                </a:lnTo>
                <a:lnTo>
                  <a:pt x="5572" y="8176"/>
                </a:lnTo>
                <a:lnTo>
                  <a:pt x="5548" y="8006"/>
                </a:lnTo>
                <a:lnTo>
                  <a:pt x="5524" y="7835"/>
                </a:lnTo>
                <a:lnTo>
                  <a:pt x="5475" y="7689"/>
                </a:lnTo>
                <a:lnTo>
                  <a:pt x="5402" y="7519"/>
                </a:lnTo>
                <a:lnTo>
                  <a:pt x="5280" y="7397"/>
                </a:lnTo>
                <a:lnTo>
                  <a:pt x="5134" y="7251"/>
                </a:lnTo>
                <a:lnTo>
                  <a:pt x="4988" y="7154"/>
                </a:lnTo>
                <a:lnTo>
                  <a:pt x="4818" y="7105"/>
                </a:lnTo>
                <a:lnTo>
                  <a:pt x="4648" y="7081"/>
                </a:lnTo>
                <a:close/>
                <a:moveTo>
                  <a:pt x="10853" y="7081"/>
                </a:moveTo>
                <a:lnTo>
                  <a:pt x="10682" y="7105"/>
                </a:lnTo>
                <a:lnTo>
                  <a:pt x="10512" y="7178"/>
                </a:lnTo>
                <a:lnTo>
                  <a:pt x="10390" y="7300"/>
                </a:lnTo>
                <a:lnTo>
                  <a:pt x="10269" y="7446"/>
                </a:lnTo>
                <a:lnTo>
                  <a:pt x="10196" y="7568"/>
                </a:lnTo>
                <a:lnTo>
                  <a:pt x="10147" y="7714"/>
                </a:lnTo>
                <a:lnTo>
                  <a:pt x="10098" y="7835"/>
                </a:lnTo>
                <a:lnTo>
                  <a:pt x="10098" y="7981"/>
                </a:lnTo>
                <a:lnTo>
                  <a:pt x="10050" y="8225"/>
                </a:lnTo>
                <a:lnTo>
                  <a:pt x="10050" y="8395"/>
                </a:lnTo>
                <a:lnTo>
                  <a:pt x="10098" y="8565"/>
                </a:lnTo>
                <a:lnTo>
                  <a:pt x="10147" y="8711"/>
                </a:lnTo>
                <a:lnTo>
                  <a:pt x="10244" y="8833"/>
                </a:lnTo>
                <a:lnTo>
                  <a:pt x="10342" y="8955"/>
                </a:lnTo>
                <a:lnTo>
                  <a:pt x="10463" y="9028"/>
                </a:lnTo>
                <a:lnTo>
                  <a:pt x="10609" y="9101"/>
                </a:lnTo>
                <a:lnTo>
                  <a:pt x="10780" y="9149"/>
                </a:lnTo>
                <a:lnTo>
                  <a:pt x="10974" y="9174"/>
                </a:lnTo>
                <a:lnTo>
                  <a:pt x="11144" y="9149"/>
                </a:lnTo>
                <a:lnTo>
                  <a:pt x="11315" y="9101"/>
                </a:lnTo>
                <a:lnTo>
                  <a:pt x="11461" y="9028"/>
                </a:lnTo>
                <a:lnTo>
                  <a:pt x="11582" y="8930"/>
                </a:lnTo>
                <a:lnTo>
                  <a:pt x="11704" y="8809"/>
                </a:lnTo>
                <a:lnTo>
                  <a:pt x="11801" y="8663"/>
                </a:lnTo>
                <a:lnTo>
                  <a:pt x="11874" y="8517"/>
                </a:lnTo>
                <a:lnTo>
                  <a:pt x="11923" y="8346"/>
                </a:lnTo>
                <a:lnTo>
                  <a:pt x="11947" y="8176"/>
                </a:lnTo>
                <a:lnTo>
                  <a:pt x="11923" y="8006"/>
                </a:lnTo>
                <a:lnTo>
                  <a:pt x="11899" y="7835"/>
                </a:lnTo>
                <a:lnTo>
                  <a:pt x="11850" y="7689"/>
                </a:lnTo>
                <a:lnTo>
                  <a:pt x="11777" y="7519"/>
                </a:lnTo>
                <a:lnTo>
                  <a:pt x="11655" y="7397"/>
                </a:lnTo>
                <a:lnTo>
                  <a:pt x="11509" y="7251"/>
                </a:lnTo>
                <a:lnTo>
                  <a:pt x="11363" y="7154"/>
                </a:lnTo>
                <a:lnTo>
                  <a:pt x="11193" y="7105"/>
                </a:lnTo>
                <a:lnTo>
                  <a:pt x="11023" y="7081"/>
                </a:lnTo>
                <a:close/>
                <a:moveTo>
                  <a:pt x="7787" y="10244"/>
                </a:moveTo>
                <a:lnTo>
                  <a:pt x="7470" y="10268"/>
                </a:lnTo>
                <a:lnTo>
                  <a:pt x="7154" y="10293"/>
                </a:lnTo>
                <a:lnTo>
                  <a:pt x="6643" y="10390"/>
                </a:lnTo>
                <a:lnTo>
                  <a:pt x="6132" y="10536"/>
                </a:lnTo>
                <a:lnTo>
                  <a:pt x="5645" y="10731"/>
                </a:lnTo>
                <a:lnTo>
                  <a:pt x="5159" y="10950"/>
                </a:lnTo>
                <a:lnTo>
                  <a:pt x="4745" y="11144"/>
                </a:lnTo>
                <a:lnTo>
                  <a:pt x="4502" y="11266"/>
                </a:lnTo>
                <a:lnTo>
                  <a:pt x="4283" y="11388"/>
                </a:lnTo>
                <a:lnTo>
                  <a:pt x="4088" y="11534"/>
                </a:lnTo>
                <a:lnTo>
                  <a:pt x="3918" y="11704"/>
                </a:lnTo>
                <a:lnTo>
                  <a:pt x="3772" y="11899"/>
                </a:lnTo>
                <a:lnTo>
                  <a:pt x="3723" y="11996"/>
                </a:lnTo>
                <a:lnTo>
                  <a:pt x="3699" y="12118"/>
                </a:lnTo>
                <a:lnTo>
                  <a:pt x="3699" y="12166"/>
                </a:lnTo>
                <a:lnTo>
                  <a:pt x="3699" y="12239"/>
                </a:lnTo>
                <a:lnTo>
                  <a:pt x="3747" y="12288"/>
                </a:lnTo>
                <a:lnTo>
                  <a:pt x="3796" y="12312"/>
                </a:lnTo>
                <a:lnTo>
                  <a:pt x="3918" y="12312"/>
                </a:lnTo>
                <a:lnTo>
                  <a:pt x="3966" y="12288"/>
                </a:lnTo>
                <a:lnTo>
                  <a:pt x="4015" y="12239"/>
                </a:lnTo>
                <a:lnTo>
                  <a:pt x="4161" y="12093"/>
                </a:lnTo>
                <a:lnTo>
                  <a:pt x="4307" y="11947"/>
                </a:lnTo>
                <a:lnTo>
                  <a:pt x="4502" y="11826"/>
                </a:lnTo>
                <a:lnTo>
                  <a:pt x="4721" y="11704"/>
                </a:lnTo>
                <a:lnTo>
                  <a:pt x="5134" y="11509"/>
                </a:lnTo>
                <a:lnTo>
                  <a:pt x="5524" y="11339"/>
                </a:lnTo>
                <a:lnTo>
                  <a:pt x="5937" y="11169"/>
                </a:lnTo>
                <a:lnTo>
                  <a:pt x="6375" y="11023"/>
                </a:lnTo>
                <a:lnTo>
                  <a:pt x="6813" y="10901"/>
                </a:lnTo>
                <a:lnTo>
                  <a:pt x="7032" y="10852"/>
                </a:lnTo>
                <a:lnTo>
                  <a:pt x="7276" y="10828"/>
                </a:lnTo>
                <a:lnTo>
                  <a:pt x="7835" y="10804"/>
                </a:lnTo>
                <a:lnTo>
                  <a:pt x="8419" y="10828"/>
                </a:lnTo>
                <a:lnTo>
                  <a:pt x="9003" y="10901"/>
                </a:lnTo>
                <a:lnTo>
                  <a:pt x="9295" y="10950"/>
                </a:lnTo>
                <a:lnTo>
                  <a:pt x="9587" y="11023"/>
                </a:lnTo>
                <a:lnTo>
                  <a:pt x="9879" y="11120"/>
                </a:lnTo>
                <a:lnTo>
                  <a:pt x="10147" y="11242"/>
                </a:lnTo>
                <a:lnTo>
                  <a:pt x="10415" y="11363"/>
                </a:lnTo>
                <a:lnTo>
                  <a:pt x="10658" y="11509"/>
                </a:lnTo>
                <a:lnTo>
                  <a:pt x="10901" y="11655"/>
                </a:lnTo>
                <a:lnTo>
                  <a:pt x="11120" y="11850"/>
                </a:lnTo>
                <a:lnTo>
                  <a:pt x="11315" y="12045"/>
                </a:lnTo>
                <a:lnTo>
                  <a:pt x="11485" y="12288"/>
                </a:lnTo>
                <a:lnTo>
                  <a:pt x="11582" y="12361"/>
                </a:lnTo>
                <a:lnTo>
                  <a:pt x="11680" y="12410"/>
                </a:lnTo>
                <a:lnTo>
                  <a:pt x="11777" y="12410"/>
                </a:lnTo>
                <a:lnTo>
                  <a:pt x="11874" y="12361"/>
                </a:lnTo>
                <a:lnTo>
                  <a:pt x="11947" y="12288"/>
                </a:lnTo>
                <a:lnTo>
                  <a:pt x="11996" y="12215"/>
                </a:lnTo>
                <a:lnTo>
                  <a:pt x="12020" y="12118"/>
                </a:lnTo>
                <a:lnTo>
                  <a:pt x="11972" y="12020"/>
                </a:lnTo>
                <a:lnTo>
                  <a:pt x="11753" y="11753"/>
                </a:lnTo>
                <a:lnTo>
                  <a:pt x="11534" y="11509"/>
                </a:lnTo>
                <a:lnTo>
                  <a:pt x="11290" y="11290"/>
                </a:lnTo>
                <a:lnTo>
                  <a:pt x="11023" y="11096"/>
                </a:lnTo>
                <a:lnTo>
                  <a:pt x="10731" y="10925"/>
                </a:lnTo>
                <a:lnTo>
                  <a:pt x="10439" y="10779"/>
                </a:lnTo>
                <a:lnTo>
                  <a:pt x="10123" y="10633"/>
                </a:lnTo>
                <a:lnTo>
                  <a:pt x="9806" y="10536"/>
                </a:lnTo>
                <a:lnTo>
                  <a:pt x="9466" y="10439"/>
                </a:lnTo>
                <a:lnTo>
                  <a:pt x="9149" y="10366"/>
                </a:lnTo>
                <a:lnTo>
                  <a:pt x="8809" y="10317"/>
                </a:lnTo>
                <a:lnTo>
                  <a:pt x="8468" y="10268"/>
                </a:lnTo>
                <a:lnTo>
                  <a:pt x="8127" y="10244"/>
                </a:lnTo>
                <a:close/>
                <a:moveTo>
                  <a:pt x="8517" y="682"/>
                </a:moveTo>
                <a:lnTo>
                  <a:pt x="8663" y="706"/>
                </a:lnTo>
                <a:lnTo>
                  <a:pt x="9125" y="755"/>
                </a:lnTo>
                <a:lnTo>
                  <a:pt x="9563" y="803"/>
                </a:lnTo>
                <a:lnTo>
                  <a:pt x="10001" y="901"/>
                </a:lnTo>
                <a:lnTo>
                  <a:pt x="10439" y="1022"/>
                </a:lnTo>
                <a:lnTo>
                  <a:pt x="10780" y="1120"/>
                </a:lnTo>
                <a:lnTo>
                  <a:pt x="11120" y="1241"/>
                </a:lnTo>
                <a:lnTo>
                  <a:pt x="11461" y="1411"/>
                </a:lnTo>
                <a:lnTo>
                  <a:pt x="11777" y="1557"/>
                </a:lnTo>
                <a:lnTo>
                  <a:pt x="11777" y="1582"/>
                </a:lnTo>
                <a:lnTo>
                  <a:pt x="11728" y="1655"/>
                </a:lnTo>
                <a:lnTo>
                  <a:pt x="11753" y="1752"/>
                </a:lnTo>
                <a:lnTo>
                  <a:pt x="11777" y="1801"/>
                </a:lnTo>
                <a:lnTo>
                  <a:pt x="11826" y="1825"/>
                </a:lnTo>
                <a:lnTo>
                  <a:pt x="11899" y="1825"/>
                </a:lnTo>
                <a:lnTo>
                  <a:pt x="11972" y="1776"/>
                </a:lnTo>
                <a:lnTo>
                  <a:pt x="11996" y="1752"/>
                </a:lnTo>
                <a:lnTo>
                  <a:pt x="12020" y="1728"/>
                </a:lnTo>
                <a:lnTo>
                  <a:pt x="12045" y="1728"/>
                </a:lnTo>
                <a:lnTo>
                  <a:pt x="12142" y="1801"/>
                </a:lnTo>
                <a:lnTo>
                  <a:pt x="12118" y="1874"/>
                </a:lnTo>
                <a:lnTo>
                  <a:pt x="12093" y="1947"/>
                </a:lnTo>
                <a:lnTo>
                  <a:pt x="12118" y="1995"/>
                </a:lnTo>
                <a:lnTo>
                  <a:pt x="12142" y="2020"/>
                </a:lnTo>
                <a:lnTo>
                  <a:pt x="12191" y="2044"/>
                </a:lnTo>
                <a:lnTo>
                  <a:pt x="12215" y="2020"/>
                </a:lnTo>
                <a:lnTo>
                  <a:pt x="12264" y="1995"/>
                </a:lnTo>
                <a:lnTo>
                  <a:pt x="12337" y="1922"/>
                </a:lnTo>
                <a:lnTo>
                  <a:pt x="12556" y="2068"/>
                </a:lnTo>
                <a:lnTo>
                  <a:pt x="12507" y="2190"/>
                </a:lnTo>
                <a:lnTo>
                  <a:pt x="12507" y="2239"/>
                </a:lnTo>
                <a:lnTo>
                  <a:pt x="12507" y="2336"/>
                </a:lnTo>
                <a:lnTo>
                  <a:pt x="12531" y="2385"/>
                </a:lnTo>
                <a:lnTo>
                  <a:pt x="12556" y="2409"/>
                </a:lnTo>
                <a:lnTo>
                  <a:pt x="12604" y="2409"/>
                </a:lnTo>
                <a:lnTo>
                  <a:pt x="12653" y="2385"/>
                </a:lnTo>
                <a:lnTo>
                  <a:pt x="12702" y="2360"/>
                </a:lnTo>
                <a:lnTo>
                  <a:pt x="12750" y="2287"/>
                </a:lnTo>
                <a:lnTo>
                  <a:pt x="12775" y="2239"/>
                </a:lnTo>
                <a:lnTo>
                  <a:pt x="12969" y="2409"/>
                </a:lnTo>
                <a:lnTo>
                  <a:pt x="12896" y="2531"/>
                </a:lnTo>
                <a:lnTo>
                  <a:pt x="12848" y="2604"/>
                </a:lnTo>
                <a:lnTo>
                  <a:pt x="12848" y="2677"/>
                </a:lnTo>
                <a:lnTo>
                  <a:pt x="12848" y="2725"/>
                </a:lnTo>
                <a:lnTo>
                  <a:pt x="12872" y="2750"/>
                </a:lnTo>
                <a:lnTo>
                  <a:pt x="12921" y="2774"/>
                </a:lnTo>
                <a:lnTo>
                  <a:pt x="12969" y="2774"/>
                </a:lnTo>
                <a:lnTo>
                  <a:pt x="13091" y="2701"/>
                </a:lnTo>
                <a:lnTo>
                  <a:pt x="13188" y="2604"/>
                </a:lnTo>
                <a:lnTo>
                  <a:pt x="13310" y="2725"/>
                </a:lnTo>
                <a:lnTo>
                  <a:pt x="13407" y="2823"/>
                </a:lnTo>
                <a:lnTo>
                  <a:pt x="13261" y="3017"/>
                </a:lnTo>
                <a:lnTo>
                  <a:pt x="13237" y="3066"/>
                </a:lnTo>
                <a:lnTo>
                  <a:pt x="13188" y="3163"/>
                </a:lnTo>
                <a:lnTo>
                  <a:pt x="13188" y="3236"/>
                </a:lnTo>
                <a:lnTo>
                  <a:pt x="13213" y="3285"/>
                </a:lnTo>
                <a:lnTo>
                  <a:pt x="13237" y="3309"/>
                </a:lnTo>
                <a:lnTo>
                  <a:pt x="13334" y="3285"/>
                </a:lnTo>
                <a:lnTo>
                  <a:pt x="13407" y="3236"/>
                </a:lnTo>
                <a:lnTo>
                  <a:pt x="13553" y="3115"/>
                </a:lnTo>
                <a:lnTo>
                  <a:pt x="13602" y="3042"/>
                </a:lnTo>
                <a:lnTo>
                  <a:pt x="13797" y="3309"/>
                </a:lnTo>
                <a:lnTo>
                  <a:pt x="13699" y="3407"/>
                </a:lnTo>
                <a:lnTo>
                  <a:pt x="13553" y="3504"/>
                </a:lnTo>
                <a:lnTo>
                  <a:pt x="13505" y="3577"/>
                </a:lnTo>
                <a:lnTo>
                  <a:pt x="13480" y="3650"/>
                </a:lnTo>
                <a:lnTo>
                  <a:pt x="13480" y="3699"/>
                </a:lnTo>
                <a:lnTo>
                  <a:pt x="13529" y="3723"/>
                </a:lnTo>
                <a:lnTo>
                  <a:pt x="13626" y="3747"/>
                </a:lnTo>
                <a:lnTo>
                  <a:pt x="13699" y="3723"/>
                </a:lnTo>
                <a:lnTo>
                  <a:pt x="13797" y="3674"/>
                </a:lnTo>
                <a:lnTo>
                  <a:pt x="13870" y="3626"/>
                </a:lnTo>
                <a:lnTo>
                  <a:pt x="13967" y="3577"/>
                </a:lnTo>
                <a:lnTo>
                  <a:pt x="14162" y="3918"/>
                </a:lnTo>
                <a:lnTo>
                  <a:pt x="14064" y="3991"/>
                </a:lnTo>
                <a:lnTo>
                  <a:pt x="13870" y="4161"/>
                </a:lnTo>
                <a:lnTo>
                  <a:pt x="13772" y="4234"/>
                </a:lnTo>
                <a:lnTo>
                  <a:pt x="13724" y="4331"/>
                </a:lnTo>
                <a:lnTo>
                  <a:pt x="13724" y="4356"/>
                </a:lnTo>
                <a:lnTo>
                  <a:pt x="13724" y="4380"/>
                </a:lnTo>
                <a:lnTo>
                  <a:pt x="13845" y="4380"/>
                </a:lnTo>
                <a:lnTo>
                  <a:pt x="13967" y="4356"/>
                </a:lnTo>
                <a:lnTo>
                  <a:pt x="14089" y="4307"/>
                </a:lnTo>
                <a:lnTo>
                  <a:pt x="14186" y="4234"/>
                </a:lnTo>
                <a:lnTo>
                  <a:pt x="14308" y="4161"/>
                </a:lnTo>
                <a:lnTo>
                  <a:pt x="14527" y="4696"/>
                </a:lnTo>
                <a:lnTo>
                  <a:pt x="14356" y="4769"/>
                </a:lnTo>
                <a:lnTo>
                  <a:pt x="14210" y="4842"/>
                </a:lnTo>
                <a:lnTo>
                  <a:pt x="14089" y="4940"/>
                </a:lnTo>
                <a:lnTo>
                  <a:pt x="13967" y="5061"/>
                </a:lnTo>
                <a:lnTo>
                  <a:pt x="13943" y="5134"/>
                </a:lnTo>
                <a:lnTo>
                  <a:pt x="13918" y="5207"/>
                </a:lnTo>
                <a:lnTo>
                  <a:pt x="13918" y="5256"/>
                </a:lnTo>
                <a:lnTo>
                  <a:pt x="13943" y="5280"/>
                </a:lnTo>
                <a:lnTo>
                  <a:pt x="13967" y="5305"/>
                </a:lnTo>
                <a:lnTo>
                  <a:pt x="14016" y="5305"/>
                </a:lnTo>
                <a:lnTo>
                  <a:pt x="14137" y="5256"/>
                </a:lnTo>
                <a:lnTo>
                  <a:pt x="14259" y="5183"/>
                </a:lnTo>
                <a:lnTo>
                  <a:pt x="14551" y="5037"/>
                </a:lnTo>
                <a:lnTo>
                  <a:pt x="14624" y="5013"/>
                </a:lnTo>
                <a:lnTo>
                  <a:pt x="14770" y="5524"/>
                </a:lnTo>
                <a:lnTo>
                  <a:pt x="14454" y="5670"/>
                </a:lnTo>
                <a:lnTo>
                  <a:pt x="14186" y="5791"/>
                </a:lnTo>
                <a:lnTo>
                  <a:pt x="13943" y="5937"/>
                </a:lnTo>
                <a:lnTo>
                  <a:pt x="13943" y="5986"/>
                </a:lnTo>
                <a:lnTo>
                  <a:pt x="13943" y="6010"/>
                </a:lnTo>
                <a:lnTo>
                  <a:pt x="14113" y="6035"/>
                </a:lnTo>
                <a:lnTo>
                  <a:pt x="14235" y="6059"/>
                </a:lnTo>
                <a:lnTo>
                  <a:pt x="14381" y="6035"/>
                </a:lnTo>
                <a:lnTo>
                  <a:pt x="14551" y="6010"/>
                </a:lnTo>
                <a:lnTo>
                  <a:pt x="14867" y="5889"/>
                </a:lnTo>
                <a:lnTo>
                  <a:pt x="14989" y="6424"/>
                </a:lnTo>
                <a:lnTo>
                  <a:pt x="14819" y="6497"/>
                </a:lnTo>
                <a:lnTo>
                  <a:pt x="14429" y="6619"/>
                </a:lnTo>
                <a:lnTo>
                  <a:pt x="14040" y="6740"/>
                </a:lnTo>
                <a:lnTo>
                  <a:pt x="13991" y="6789"/>
                </a:lnTo>
                <a:lnTo>
                  <a:pt x="13991" y="6813"/>
                </a:lnTo>
                <a:lnTo>
                  <a:pt x="14016" y="6862"/>
                </a:lnTo>
                <a:lnTo>
                  <a:pt x="14064" y="6886"/>
                </a:lnTo>
                <a:lnTo>
                  <a:pt x="14235" y="6886"/>
                </a:lnTo>
                <a:lnTo>
                  <a:pt x="14429" y="6862"/>
                </a:lnTo>
                <a:lnTo>
                  <a:pt x="14794" y="6813"/>
                </a:lnTo>
                <a:lnTo>
                  <a:pt x="15038" y="6740"/>
                </a:lnTo>
                <a:lnTo>
                  <a:pt x="15111" y="7178"/>
                </a:lnTo>
                <a:lnTo>
                  <a:pt x="14867" y="7227"/>
                </a:lnTo>
                <a:lnTo>
                  <a:pt x="14454" y="7349"/>
                </a:lnTo>
                <a:lnTo>
                  <a:pt x="14259" y="7422"/>
                </a:lnTo>
                <a:lnTo>
                  <a:pt x="14064" y="7543"/>
                </a:lnTo>
                <a:lnTo>
                  <a:pt x="14040" y="7592"/>
                </a:lnTo>
                <a:lnTo>
                  <a:pt x="14040" y="7665"/>
                </a:lnTo>
                <a:lnTo>
                  <a:pt x="14089" y="7714"/>
                </a:lnTo>
                <a:lnTo>
                  <a:pt x="14162" y="7738"/>
                </a:lnTo>
                <a:lnTo>
                  <a:pt x="14356" y="7714"/>
                </a:lnTo>
                <a:lnTo>
                  <a:pt x="14551" y="7665"/>
                </a:lnTo>
                <a:lnTo>
                  <a:pt x="14940" y="7568"/>
                </a:lnTo>
                <a:lnTo>
                  <a:pt x="15159" y="7519"/>
                </a:lnTo>
                <a:lnTo>
                  <a:pt x="15208" y="7981"/>
                </a:lnTo>
                <a:lnTo>
                  <a:pt x="14892" y="8030"/>
                </a:lnTo>
                <a:lnTo>
                  <a:pt x="14648" y="8054"/>
                </a:lnTo>
                <a:lnTo>
                  <a:pt x="14381" y="8079"/>
                </a:lnTo>
                <a:lnTo>
                  <a:pt x="14259" y="8103"/>
                </a:lnTo>
                <a:lnTo>
                  <a:pt x="14137" y="8152"/>
                </a:lnTo>
                <a:lnTo>
                  <a:pt x="14040" y="8200"/>
                </a:lnTo>
                <a:lnTo>
                  <a:pt x="13943" y="8298"/>
                </a:lnTo>
                <a:lnTo>
                  <a:pt x="13918" y="8322"/>
                </a:lnTo>
                <a:lnTo>
                  <a:pt x="13918" y="8346"/>
                </a:lnTo>
                <a:lnTo>
                  <a:pt x="13943" y="8395"/>
                </a:lnTo>
                <a:lnTo>
                  <a:pt x="13967" y="8395"/>
                </a:lnTo>
                <a:lnTo>
                  <a:pt x="14089" y="8419"/>
                </a:lnTo>
                <a:lnTo>
                  <a:pt x="14210" y="8444"/>
                </a:lnTo>
                <a:lnTo>
                  <a:pt x="14478" y="8444"/>
                </a:lnTo>
                <a:lnTo>
                  <a:pt x="14989" y="8395"/>
                </a:lnTo>
                <a:lnTo>
                  <a:pt x="15232" y="8395"/>
                </a:lnTo>
                <a:lnTo>
                  <a:pt x="15232" y="8857"/>
                </a:lnTo>
                <a:lnTo>
                  <a:pt x="14746" y="8882"/>
                </a:lnTo>
                <a:lnTo>
                  <a:pt x="14527" y="8882"/>
                </a:lnTo>
                <a:lnTo>
                  <a:pt x="14308" y="8906"/>
                </a:lnTo>
                <a:lnTo>
                  <a:pt x="14089" y="8955"/>
                </a:lnTo>
                <a:lnTo>
                  <a:pt x="13991" y="8979"/>
                </a:lnTo>
                <a:lnTo>
                  <a:pt x="13894" y="9028"/>
                </a:lnTo>
                <a:lnTo>
                  <a:pt x="13870" y="9052"/>
                </a:lnTo>
                <a:lnTo>
                  <a:pt x="13894" y="9076"/>
                </a:lnTo>
                <a:lnTo>
                  <a:pt x="13967" y="9125"/>
                </a:lnTo>
                <a:lnTo>
                  <a:pt x="14089" y="9174"/>
                </a:lnTo>
                <a:lnTo>
                  <a:pt x="14308" y="9222"/>
                </a:lnTo>
                <a:lnTo>
                  <a:pt x="14746" y="9222"/>
                </a:lnTo>
                <a:lnTo>
                  <a:pt x="14965" y="9247"/>
                </a:lnTo>
                <a:lnTo>
                  <a:pt x="15208" y="9247"/>
                </a:lnTo>
                <a:lnTo>
                  <a:pt x="15184" y="9465"/>
                </a:lnTo>
                <a:lnTo>
                  <a:pt x="14989" y="9514"/>
                </a:lnTo>
                <a:lnTo>
                  <a:pt x="14746" y="9563"/>
                </a:lnTo>
                <a:lnTo>
                  <a:pt x="14502" y="9660"/>
                </a:lnTo>
                <a:lnTo>
                  <a:pt x="14283" y="9757"/>
                </a:lnTo>
                <a:lnTo>
                  <a:pt x="14064" y="9879"/>
                </a:lnTo>
                <a:lnTo>
                  <a:pt x="14040" y="9903"/>
                </a:lnTo>
                <a:lnTo>
                  <a:pt x="14040" y="9952"/>
                </a:lnTo>
                <a:lnTo>
                  <a:pt x="14064" y="9976"/>
                </a:lnTo>
                <a:lnTo>
                  <a:pt x="14089" y="9976"/>
                </a:lnTo>
                <a:lnTo>
                  <a:pt x="14308" y="10001"/>
                </a:lnTo>
                <a:lnTo>
                  <a:pt x="14527" y="9976"/>
                </a:lnTo>
                <a:lnTo>
                  <a:pt x="14965" y="9903"/>
                </a:lnTo>
                <a:lnTo>
                  <a:pt x="15111" y="9879"/>
                </a:lnTo>
                <a:lnTo>
                  <a:pt x="14989" y="10390"/>
                </a:lnTo>
                <a:lnTo>
                  <a:pt x="14551" y="10463"/>
                </a:lnTo>
                <a:lnTo>
                  <a:pt x="14356" y="10487"/>
                </a:lnTo>
                <a:lnTo>
                  <a:pt x="14186" y="10512"/>
                </a:lnTo>
                <a:lnTo>
                  <a:pt x="14016" y="10560"/>
                </a:lnTo>
                <a:lnTo>
                  <a:pt x="13943" y="10609"/>
                </a:lnTo>
                <a:lnTo>
                  <a:pt x="13870" y="10682"/>
                </a:lnTo>
                <a:lnTo>
                  <a:pt x="13845" y="10731"/>
                </a:lnTo>
                <a:lnTo>
                  <a:pt x="13845" y="10804"/>
                </a:lnTo>
                <a:lnTo>
                  <a:pt x="13894" y="10852"/>
                </a:lnTo>
                <a:lnTo>
                  <a:pt x="13918" y="10901"/>
                </a:lnTo>
                <a:lnTo>
                  <a:pt x="13991" y="10925"/>
                </a:lnTo>
                <a:lnTo>
                  <a:pt x="14089" y="10950"/>
                </a:lnTo>
                <a:lnTo>
                  <a:pt x="14259" y="10950"/>
                </a:lnTo>
                <a:lnTo>
                  <a:pt x="14600" y="10901"/>
                </a:lnTo>
                <a:lnTo>
                  <a:pt x="14819" y="10877"/>
                </a:lnTo>
                <a:lnTo>
                  <a:pt x="14819" y="10877"/>
                </a:lnTo>
                <a:lnTo>
                  <a:pt x="14624" y="11339"/>
                </a:lnTo>
                <a:lnTo>
                  <a:pt x="14502" y="11339"/>
                </a:lnTo>
                <a:lnTo>
                  <a:pt x="14308" y="11315"/>
                </a:lnTo>
                <a:lnTo>
                  <a:pt x="14113" y="11339"/>
                </a:lnTo>
                <a:lnTo>
                  <a:pt x="13918" y="11363"/>
                </a:lnTo>
                <a:lnTo>
                  <a:pt x="13748" y="11436"/>
                </a:lnTo>
                <a:lnTo>
                  <a:pt x="13748" y="11461"/>
                </a:lnTo>
                <a:lnTo>
                  <a:pt x="13748" y="11485"/>
                </a:lnTo>
                <a:lnTo>
                  <a:pt x="13918" y="11558"/>
                </a:lnTo>
                <a:lnTo>
                  <a:pt x="14089" y="11607"/>
                </a:lnTo>
                <a:lnTo>
                  <a:pt x="14454" y="11655"/>
                </a:lnTo>
                <a:lnTo>
                  <a:pt x="14210" y="12069"/>
                </a:lnTo>
                <a:lnTo>
                  <a:pt x="13991" y="12069"/>
                </a:lnTo>
                <a:lnTo>
                  <a:pt x="13748" y="12093"/>
                </a:lnTo>
                <a:lnTo>
                  <a:pt x="13626" y="12069"/>
                </a:lnTo>
                <a:lnTo>
                  <a:pt x="13480" y="12045"/>
                </a:lnTo>
                <a:lnTo>
                  <a:pt x="13359" y="12020"/>
                </a:lnTo>
                <a:lnTo>
                  <a:pt x="13237" y="12020"/>
                </a:lnTo>
                <a:lnTo>
                  <a:pt x="13213" y="12045"/>
                </a:lnTo>
                <a:lnTo>
                  <a:pt x="13188" y="12069"/>
                </a:lnTo>
                <a:lnTo>
                  <a:pt x="13213" y="12166"/>
                </a:lnTo>
                <a:lnTo>
                  <a:pt x="13261" y="12239"/>
                </a:lnTo>
                <a:lnTo>
                  <a:pt x="13334" y="12312"/>
                </a:lnTo>
                <a:lnTo>
                  <a:pt x="13432" y="12361"/>
                </a:lnTo>
                <a:lnTo>
                  <a:pt x="13553" y="12385"/>
                </a:lnTo>
                <a:lnTo>
                  <a:pt x="13675" y="12410"/>
                </a:lnTo>
                <a:lnTo>
                  <a:pt x="13943" y="12434"/>
                </a:lnTo>
                <a:lnTo>
                  <a:pt x="13602" y="12823"/>
                </a:lnTo>
                <a:lnTo>
                  <a:pt x="13091" y="12726"/>
                </a:lnTo>
                <a:lnTo>
                  <a:pt x="12872" y="12677"/>
                </a:lnTo>
                <a:lnTo>
                  <a:pt x="12750" y="12677"/>
                </a:lnTo>
                <a:lnTo>
                  <a:pt x="12629" y="12702"/>
                </a:lnTo>
                <a:lnTo>
                  <a:pt x="12604" y="12726"/>
                </a:lnTo>
                <a:lnTo>
                  <a:pt x="12604" y="12775"/>
                </a:lnTo>
                <a:lnTo>
                  <a:pt x="12629" y="12848"/>
                </a:lnTo>
                <a:lnTo>
                  <a:pt x="12677" y="12921"/>
                </a:lnTo>
                <a:lnTo>
                  <a:pt x="12750" y="12969"/>
                </a:lnTo>
                <a:lnTo>
                  <a:pt x="12848" y="13018"/>
                </a:lnTo>
                <a:lnTo>
                  <a:pt x="13042" y="13115"/>
                </a:lnTo>
                <a:lnTo>
                  <a:pt x="13261" y="13164"/>
                </a:lnTo>
                <a:lnTo>
                  <a:pt x="13115" y="13286"/>
                </a:lnTo>
                <a:lnTo>
                  <a:pt x="13067" y="13286"/>
                </a:lnTo>
                <a:lnTo>
                  <a:pt x="12604" y="13261"/>
                </a:lnTo>
                <a:lnTo>
                  <a:pt x="12361" y="13213"/>
                </a:lnTo>
                <a:lnTo>
                  <a:pt x="12239" y="13188"/>
                </a:lnTo>
                <a:lnTo>
                  <a:pt x="12118" y="13188"/>
                </a:lnTo>
                <a:lnTo>
                  <a:pt x="12045" y="13213"/>
                </a:lnTo>
                <a:lnTo>
                  <a:pt x="11996" y="13261"/>
                </a:lnTo>
                <a:lnTo>
                  <a:pt x="11996" y="13334"/>
                </a:lnTo>
                <a:lnTo>
                  <a:pt x="12020" y="13383"/>
                </a:lnTo>
                <a:lnTo>
                  <a:pt x="12142" y="13505"/>
                </a:lnTo>
                <a:lnTo>
                  <a:pt x="12312" y="13578"/>
                </a:lnTo>
                <a:lnTo>
                  <a:pt x="12483" y="13626"/>
                </a:lnTo>
                <a:lnTo>
                  <a:pt x="12677" y="13651"/>
                </a:lnTo>
                <a:lnTo>
                  <a:pt x="12239" y="13943"/>
                </a:lnTo>
                <a:lnTo>
                  <a:pt x="12166" y="13918"/>
                </a:lnTo>
                <a:lnTo>
                  <a:pt x="11704" y="13821"/>
                </a:lnTo>
                <a:lnTo>
                  <a:pt x="11485" y="13772"/>
                </a:lnTo>
                <a:lnTo>
                  <a:pt x="11266" y="13724"/>
                </a:lnTo>
                <a:lnTo>
                  <a:pt x="11242" y="13748"/>
                </a:lnTo>
                <a:lnTo>
                  <a:pt x="11217" y="13748"/>
                </a:lnTo>
                <a:lnTo>
                  <a:pt x="11217" y="13821"/>
                </a:lnTo>
                <a:lnTo>
                  <a:pt x="11266" y="13894"/>
                </a:lnTo>
                <a:lnTo>
                  <a:pt x="11315" y="13967"/>
                </a:lnTo>
                <a:lnTo>
                  <a:pt x="11461" y="14064"/>
                </a:lnTo>
                <a:lnTo>
                  <a:pt x="11631" y="14137"/>
                </a:lnTo>
                <a:lnTo>
                  <a:pt x="11801" y="14210"/>
                </a:lnTo>
                <a:lnTo>
                  <a:pt x="11461" y="14381"/>
                </a:lnTo>
                <a:lnTo>
                  <a:pt x="11388" y="14332"/>
                </a:lnTo>
                <a:lnTo>
                  <a:pt x="11339" y="14308"/>
                </a:lnTo>
                <a:lnTo>
                  <a:pt x="11193" y="14259"/>
                </a:lnTo>
                <a:lnTo>
                  <a:pt x="10901" y="14235"/>
                </a:lnTo>
                <a:lnTo>
                  <a:pt x="10658" y="14210"/>
                </a:lnTo>
                <a:lnTo>
                  <a:pt x="10512" y="14210"/>
                </a:lnTo>
                <a:lnTo>
                  <a:pt x="10390" y="14235"/>
                </a:lnTo>
                <a:lnTo>
                  <a:pt x="10366" y="14235"/>
                </a:lnTo>
                <a:lnTo>
                  <a:pt x="10366" y="14283"/>
                </a:lnTo>
                <a:lnTo>
                  <a:pt x="10366" y="14332"/>
                </a:lnTo>
                <a:lnTo>
                  <a:pt x="10415" y="14381"/>
                </a:lnTo>
                <a:lnTo>
                  <a:pt x="10488" y="14478"/>
                </a:lnTo>
                <a:lnTo>
                  <a:pt x="10634" y="14551"/>
                </a:lnTo>
                <a:lnTo>
                  <a:pt x="10731" y="14575"/>
                </a:lnTo>
                <a:lnTo>
                  <a:pt x="10901" y="14624"/>
                </a:lnTo>
                <a:lnTo>
                  <a:pt x="10512" y="14746"/>
                </a:lnTo>
                <a:lnTo>
                  <a:pt x="10317" y="14673"/>
                </a:lnTo>
                <a:lnTo>
                  <a:pt x="10123" y="14624"/>
                </a:lnTo>
                <a:lnTo>
                  <a:pt x="9904" y="14600"/>
                </a:lnTo>
                <a:lnTo>
                  <a:pt x="9806" y="14600"/>
                </a:lnTo>
                <a:lnTo>
                  <a:pt x="9709" y="14648"/>
                </a:lnTo>
                <a:lnTo>
                  <a:pt x="9685" y="14673"/>
                </a:lnTo>
                <a:lnTo>
                  <a:pt x="9685" y="14721"/>
                </a:lnTo>
                <a:lnTo>
                  <a:pt x="9733" y="14794"/>
                </a:lnTo>
                <a:lnTo>
                  <a:pt x="9806" y="14843"/>
                </a:lnTo>
                <a:lnTo>
                  <a:pt x="9952" y="14916"/>
                </a:lnTo>
                <a:lnTo>
                  <a:pt x="9636" y="14989"/>
                </a:lnTo>
                <a:lnTo>
                  <a:pt x="9587" y="14940"/>
                </a:lnTo>
                <a:lnTo>
                  <a:pt x="9539" y="14916"/>
                </a:lnTo>
                <a:lnTo>
                  <a:pt x="9441" y="14867"/>
                </a:lnTo>
                <a:lnTo>
                  <a:pt x="9247" y="14843"/>
                </a:lnTo>
                <a:lnTo>
                  <a:pt x="9149" y="14843"/>
                </a:lnTo>
                <a:lnTo>
                  <a:pt x="9052" y="14867"/>
                </a:lnTo>
                <a:lnTo>
                  <a:pt x="9028" y="14916"/>
                </a:lnTo>
                <a:lnTo>
                  <a:pt x="8979" y="14965"/>
                </a:lnTo>
                <a:lnTo>
                  <a:pt x="8979" y="15013"/>
                </a:lnTo>
                <a:lnTo>
                  <a:pt x="9003" y="15062"/>
                </a:lnTo>
                <a:lnTo>
                  <a:pt x="9028" y="15086"/>
                </a:lnTo>
                <a:lnTo>
                  <a:pt x="8663" y="15135"/>
                </a:lnTo>
                <a:lnTo>
                  <a:pt x="8298" y="15159"/>
                </a:lnTo>
                <a:lnTo>
                  <a:pt x="7227" y="15159"/>
                </a:lnTo>
                <a:lnTo>
                  <a:pt x="6862" y="15111"/>
                </a:lnTo>
                <a:lnTo>
                  <a:pt x="6521" y="15062"/>
                </a:lnTo>
                <a:lnTo>
                  <a:pt x="6156" y="14989"/>
                </a:lnTo>
                <a:lnTo>
                  <a:pt x="5816" y="14916"/>
                </a:lnTo>
                <a:lnTo>
                  <a:pt x="5475" y="14819"/>
                </a:lnTo>
                <a:lnTo>
                  <a:pt x="5134" y="14697"/>
                </a:lnTo>
                <a:lnTo>
                  <a:pt x="4818" y="14575"/>
                </a:lnTo>
                <a:lnTo>
                  <a:pt x="4477" y="14405"/>
                </a:lnTo>
                <a:lnTo>
                  <a:pt x="4161" y="14259"/>
                </a:lnTo>
                <a:lnTo>
                  <a:pt x="3869" y="14064"/>
                </a:lnTo>
                <a:lnTo>
                  <a:pt x="3553" y="13870"/>
                </a:lnTo>
                <a:lnTo>
                  <a:pt x="3285" y="13675"/>
                </a:lnTo>
                <a:lnTo>
                  <a:pt x="3042" y="13456"/>
                </a:lnTo>
                <a:lnTo>
                  <a:pt x="2799" y="13237"/>
                </a:lnTo>
                <a:lnTo>
                  <a:pt x="2555" y="12994"/>
                </a:lnTo>
                <a:lnTo>
                  <a:pt x="2336" y="12775"/>
                </a:lnTo>
                <a:lnTo>
                  <a:pt x="2117" y="12507"/>
                </a:lnTo>
                <a:lnTo>
                  <a:pt x="1923" y="12239"/>
                </a:lnTo>
                <a:lnTo>
                  <a:pt x="1728" y="11972"/>
                </a:lnTo>
                <a:lnTo>
                  <a:pt x="1558" y="11704"/>
                </a:lnTo>
                <a:lnTo>
                  <a:pt x="1412" y="11412"/>
                </a:lnTo>
                <a:lnTo>
                  <a:pt x="1266" y="11120"/>
                </a:lnTo>
                <a:lnTo>
                  <a:pt x="1144" y="10828"/>
                </a:lnTo>
                <a:lnTo>
                  <a:pt x="1047" y="10512"/>
                </a:lnTo>
                <a:lnTo>
                  <a:pt x="949" y="10195"/>
                </a:lnTo>
                <a:lnTo>
                  <a:pt x="901" y="9879"/>
                </a:lnTo>
                <a:lnTo>
                  <a:pt x="828" y="9538"/>
                </a:lnTo>
                <a:lnTo>
                  <a:pt x="779" y="9003"/>
                </a:lnTo>
                <a:lnTo>
                  <a:pt x="755" y="8468"/>
                </a:lnTo>
                <a:lnTo>
                  <a:pt x="755" y="7933"/>
                </a:lnTo>
                <a:lnTo>
                  <a:pt x="803" y="7397"/>
                </a:lnTo>
                <a:lnTo>
                  <a:pt x="852" y="6862"/>
                </a:lnTo>
                <a:lnTo>
                  <a:pt x="974" y="6351"/>
                </a:lnTo>
                <a:lnTo>
                  <a:pt x="1095" y="5840"/>
                </a:lnTo>
                <a:lnTo>
                  <a:pt x="1290" y="5353"/>
                </a:lnTo>
                <a:lnTo>
                  <a:pt x="1412" y="5061"/>
                </a:lnTo>
                <a:lnTo>
                  <a:pt x="1582" y="4745"/>
                </a:lnTo>
                <a:lnTo>
                  <a:pt x="1777" y="4404"/>
                </a:lnTo>
                <a:lnTo>
                  <a:pt x="2020" y="4064"/>
                </a:lnTo>
                <a:lnTo>
                  <a:pt x="2288" y="3699"/>
                </a:lnTo>
                <a:lnTo>
                  <a:pt x="2580" y="3334"/>
                </a:lnTo>
                <a:lnTo>
                  <a:pt x="2920" y="2944"/>
                </a:lnTo>
                <a:lnTo>
                  <a:pt x="3285" y="2604"/>
                </a:lnTo>
                <a:lnTo>
                  <a:pt x="3674" y="2263"/>
                </a:lnTo>
                <a:lnTo>
                  <a:pt x="4088" y="1922"/>
                </a:lnTo>
                <a:lnTo>
                  <a:pt x="4550" y="1630"/>
                </a:lnTo>
                <a:lnTo>
                  <a:pt x="5013" y="1363"/>
                </a:lnTo>
                <a:lnTo>
                  <a:pt x="5524" y="1144"/>
                </a:lnTo>
                <a:lnTo>
                  <a:pt x="6059" y="974"/>
                </a:lnTo>
                <a:lnTo>
                  <a:pt x="6327" y="925"/>
                </a:lnTo>
                <a:lnTo>
                  <a:pt x="6594" y="876"/>
                </a:lnTo>
                <a:lnTo>
                  <a:pt x="6886" y="828"/>
                </a:lnTo>
                <a:lnTo>
                  <a:pt x="7178" y="803"/>
                </a:lnTo>
                <a:lnTo>
                  <a:pt x="7543" y="779"/>
                </a:lnTo>
                <a:lnTo>
                  <a:pt x="7933" y="730"/>
                </a:lnTo>
                <a:lnTo>
                  <a:pt x="8322" y="682"/>
                </a:lnTo>
                <a:close/>
                <a:moveTo>
                  <a:pt x="8152" y="0"/>
                </a:moveTo>
                <a:lnTo>
                  <a:pt x="7762" y="25"/>
                </a:lnTo>
                <a:lnTo>
                  <a:pt x="7397" y="73"/>
                </a:lnTo>
                <a:lnTo>
                  <a:pt x="7081" y="49"/>
                </a:lnTo>
                <a:lnTo>
                  <a:pt x="6789" y="49"/>
                </a:lnTo>
                <a:lnTo>
                  <a:pt x="6473" y="73"/>
                </a:lnTo>
                <a:lnTo>
                  <a:pt x="6181" y="146"/>
                </a:lnTo>
                <a:lnTo>
                  <a:pt x="5864" y="219"/>
                </a:lnTo>
                <a:lnTo>
                  <a:pt x="5548" y="317"/>
                </a:lnTo>
                <a:lnTo>
                  <a:pt x="5232" y="438"/>
                </a:lnTo>
                <a:lnTo>
                  <a:pt x="4940" y="560"/>
                </a:lnTo>
                <a:lnTo>
                  <a:pt x="4331" y="876"/>
                </a:lnTo>
                <a:lnTo>
                  <a:pt x="3772" y="1217"/>
                </a:lnTo>
                <a:lnTo>
                  <a:pt x="3236" y="1606"/>
                </a:lnTo>
                <a:lnTo>
                  <a:pt x="2774" y="1995"/>
                </a:lnTo>
                <a:lnTo>
                  <a:pt x="2507" y="2239"/>
                </a:lnTo>
                <a:lnTo>
                  <a:pt x="2263" y="2482"/>
                </a:lnTo>
                <a:lnTo>
                  <a:pt x="2044" y="2725"/>
                </a:lnTo>
                <a:lnTo>
                  <a:pt x="1825" y="2993"/>
                </a:lnTo>
                <a:lnTo>
                  <a:pt x="1655" y="3261"/>
                </a:lnTo>
                <a:lnTo>
                  <a:pt x="1460" y="3528"/>
                </a:lnTo>
                <a:lnTo>
                  <a:pt x="1144" y="4088"/>
                </a:lnTo>
                <a:lnTo>
                  <a:pt x="876" y="4696"/>
                </a:lnTo>
                <a:lnTo>
                  <a:pt x="633" y="5305"/>
                </a:lnTo>
                <a:lnTo>
                  <a:pt x="414" y="5962"/>
                </a:lnTo>
                <a:lnTo>
                  <a:pt x="219" y="6643"/>
                </a:lnTo>
                <a:lnTo>
                  <a:pt x="146" y="7008"/>
                </a:lnTo>
                <a:lnTo>
                  <a:pt x="73" y="7373"/>
                </a:lnTo>
                <a:lnTo>
                  <a:pt x="25" y="7738"/>
                </a:lnTo>
                <a:lnTo>
                  <a:pt x="25" y="8103"/>
                </a:lnTo>
                <a:lnTo>
                  <a:pt x="0" y="8468"/>
                </a:lnTo>
                <a:lnTo>
                  <a:pt x="25" y="8809"/>
                </a:lnTo>
                <a:lnTo>
                  <a:pt x="73" y="9174"/>
                </a:lnTo>
                <a:lnTo>
                  <a:pt x="122" y="9514"/>
                </a:lnTo>
                <a:lnTo>
                  <a:pt x="195" y="9879"/>
                </a:lnTo>
                <a:lnTo>
                  <a:pt x="292" y="10220"/>
                </a:lnTo>
                <a:lnTo>
                  <a:pt x="390" y="10560"/>
                </a:lnTo>
                <a:lnTo>
                  <a:pt x="511" y="10901"/>
                </a:lnTo>
                <a:lnTo>
                  <a:pt x="657" y="11242"/>
                </a:lnTo>
                <a:lnTo>
                  <a:pt x="828" y="11582"/>
                </a:lnTo>
                <a:lnTo>
                  <a:pt x="1168" y="12264"/>
                </a:lnTo>
                <a:lnTo>
                  <a:pt x="1412" y="12629"/>
                </a:lnTo>
                <a:lnTo>
                  <a:pt x="1655" y="12994"/>
                </a:lnTo>
                <a:lnTo>
                  <a:pt x="1898" y="13334"/>
                </a:lnTo>
                <a:lnTo>
                  <a:pt x="2166" y="13651"/>
                </a:lnTo>
                <a:lnTo>
                  <a:pt x="2458" y="13943"/>
                </a:lnTo>
                <a:lnTo>
                  <a:pt x="2750" y="14235"/>
                </a:lnTo>
                <a:lnTo>
                  <a:pt x="3066" y="14502"/>
                </a:lnTo>
                <a:lnTo>
                  <a:pt x="3382" y="14746"/>
                </a:lnTo>
                <a:lnTo>
                  <a:pt x="3723" y="14965"/>
                </a:lnTo>
                <a:lnTo>
                  <a:pt x="4064" y="15159"/>
                </a:lnTo>
                <a:lnTo>
                  <a:pt x="4429" y="15354"/>
                </a:lnTo>
                <a:lnTo>
                  <a:pt x="4818" y="15500"/>
                </a:lnTo>
                <a:lnTo>
                  <a:pt x="5207" y="15622"/>
                </a:lnTo>
                <a:lnTo>
                  <a:pt x="5597" y="15743"/>
                </a:lnTo>
                <a:lnTo>
                  <a:pt x="6010" y="15816"/>
                </a:lnTo>
                <a:lnTo>
                  <a:pt x="6448" y="15889"/>
                </a:lnTo>
                <a:lnTo>
                  <a:pt x="6862" y="15914"/>
                </a:lnTo>
                <a:lnTo>
                  <a:pt x="7300" y="15938"/>
                </a:lnTo>
                <a:lnTo>
                  <a:pt x="7738" y="15938"/>
                </a:lnTo>
                <a:lnTo>
                  <a:pt x="8176" y="15914"/>
                </a:lnTo>
                <a:lnTo>
                  <a:pt x="8590" y="15889"/>
                </a:lnTo>
                <a:lnTo>
                  <a:pt x="9028" y="15841"/>
                </a:lnTo>
                <a:lnTo>
                  <a:pt x="9441" y="15768"/>
                </a:lnTo>
                <a:lnTo>
                  <a:pt x="9855" y="15670"/>
                </a:lnTo>
                <a:lnTo>
                  <a:pt x="10269" y="15573"/>
                </a:lnTo>
                <a:lnTo>
                  <a:pt x="10682" y="15451"/>
                </a:lnTo>
                <a:lnTo>
                  <a:pt x="11071" y="15305"/>
                </a:lnTo>
                <a:lnTo>
                  <a:pt x="11461" y="15135"/>
                </a:lnTo>
                <a:lnTo>
                  <a:pt x="11850" y="14940"/>
                </a:lnTo>
                <a:lnTo>
                  <a:pt x="12215" y="14721"/>
                </a:lnTo>
                <a:lnTo>
                  <a:pt x="12580" y="14478"/>
                </a:lnTo>
                <a:lnTo>
                  <a:pt x="12945" y="14235"/>
                </a:lnTo>
                <a:lnTo>
                  <a:pt x="13286" y="13943"/>
                </a:lnTo>
                <a:lnTo>
                  <a:pt x="13602" y="13651"/>
                </a:lnTo>
                <a:lnTo>
                  <a:pt x="13918" y="13334"/>
                </a:lnTo>
                <a:lnTo>
                  <a:pt x="14186" y="13018"/>
                </a:lnTo>
                <a:lnTo>
                  <a:pt x="14454" y="12702"/>
                </a:lnTo>
                <a:lnTo>
                  <a:pt x="14697" y="12361"/>
                </a:lnTo>
                <a:lnTo>
                  <a:pt x="14916" y="11996"/>
                </a:lnTo>
                <a:lnTo>
                  <a:pt x="15111" y="11631"/>
                </a:lnTo>
                <a:lnTo>
                  <a:pt x="15135" y="11631"/>
                </a:lnTo>
                <a:lnTo>
                  <a:pt x="15159" y="11582"/>
                </a:lnTo>
                <a:lnTo>
                  <a:pt x="15159" y="11534"/>
                </a:lnTo>
                <a:lnTo>
                  <a:pt x="15354" y="11096"/>
                </a:lnTo>
                <a:lnTo>
                  <a:pt x="15524" y="10658"/>
                </a:lnTo>
                <a:lnTo>
                  <a:pt x="15646" y="10195"/>
                </a:lnTo>
                <a:lnTo>
                  <a:pt x="15743" y="9733"/>
                </a:lnTo>
                <a:lnTo>
                  <a:pt x="15768" y="9709"/>
                </a:lnTo>
                <a:lnTo>
                  <a:pt x="15792" y="9684"/>
                </a:lnTo>
                <a:lnTo>
                  <a:pt x="15792" y="9636"/>
                </a:lnTo>
                <a:lnTo>
                  <a:pt x="15792" y="9611"/>
                </a:lnTo>
                <a:lnTo>
                  <a:pt x="15768" y="9563"/>
                </a:lnTo>
                <a:lnTo>
                  <a:pt x="15816" y="9174"/>
                </a:lnTo>
                <a:lnTo>
                  <a:pt x="15841" y="8760"/>
                </a:lnTo>
                <a:lnTo>
                  <a:pt x="15841" y="8371"/>
                </a:lnTo>
                <a:lnTo>
                  <a:pt x="15841" y="7957"/>
                </a:lnTo>
                <a:lnTo>
                  <a:pt x="15743" y="7105"/>
                </a:lnTo>
                <a:lnTo>
                  <a:pt x="15695" y="6667"/>
                </a:lnTo>
                <a:lnTo>
                  <a:pt x="15622" y="6254"/>
                </a:lnTo>
                <a:lnTo>
                  <a:pt x="15524" y="5840"/>
                </a:lnTo>
                <a:lnTo>
                  <a:pt x="15427" y="5426"/>
                </a:lnTo>
                <a:lnTo>
                  <a:pt x="15305" y="5013"/>
                </a:lnTo>
                <a:lnTo>
                  <a:pt x="15159" y="4623"/>
                </a:lnTo>
                <a:lnTo>
                  <a:pt x="15013" y="4234"/>
                </a:lnTo>
                <a:lnTo>
                  <a:pt x="14819" y="3845"/>
                </a:lnTo>
                <a:lnTo>
                  <a:pt x="14624" y="3480"/>
                </a:lnTo>
                <a:lnTo>
                  <a:pt x="14405" y="3115"/>
                </a:lnTo>
                <a:lnTo>
                  <a:pt x="14162" y="2774"/>
                </a:lnTo>
                <a:lnTo>
                  <a:pt x="13894" y="2458"/>
                </a:lnTo>
                <a:lnTo>
                  <a:pt x="13602" y="2141"/>
                </a:lnTo>
                <a:lnTo>
                  <a:pt x="13286" y="1849"/>
                </a:lnTo>
                <a:lnTo>
                  <a:pt x="12994" y="1582"/>
                </a:lnTo>
                <a:lnTo>
                  <a:pt x="12653" y="1363"/>
                </a:lnTo>
                <a:lnTo>
                  <a:pt x="12312" y="1144"/>
                </a:lnTo>
                <a:lnTo>
                  <a:pt x="11972" y="949"/>
                </a:lnTo>
                <a:lnTo>
                  <a:pt x="11607" y="779"/>
                </a:lnTo>
                <a:lnTo>
                  <a:pt x="11242" y="609"/>
                </a:lnTo>
                <a:lnTo>
                  <a:pt x="10853" y="487"/>
                </a:lnTo>
                <a:lnTo>
                  <a:pt x="10488" y="365"/>
                </a:lnTo>
                <a:lnTo>
                  <a:pt x="10123" y="268"/>
                </a:lnTo>
                <a:lnTo>
                  <a:pt x="9733" y="171"/>
                </a:lnTo>
                <a:lnTo>
                  <a:pt x="9344" y="98"/>
                </a:lnTo>
                <a:lnTo>
                  <a:pt x="8955" y="49"/>
                </a:lnTo>
                <a:lnTo>
                  <a:pt x="8541" y="25"/>
                </a:lnTo>
                <a:lnTo>
                  <a:pt x="815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39" name="Google Shape;1039;p48"/>
          <p:cNvSpPr/>
          <p:nvPr/>
        </p:nvSpPr>
        <p:spPr>
          <a:xfrm>
            <a:off x="2052475" y="2092739"/>
            <a:ext cx="345681" cy="348325"/>
          </a:xfrm>
          <a:custGeom>
            <a:avLst/>
            <a:gdLst/>
            <a:ahLst/>
            <a:cxnLst/>
            <a:rect l="l" t="t" r="r" b="b"/>
            <a:pathLst>
              <a:path w="15817" h="15938" extrusionOk="0">
                <a:moveTo>
                  <a:pt x="4745" y="7470"/>
                </a:moveTo>
                <a:lnTo>
                  <a:pt x="4818" y="7495"/>
                </a:lnTo>
                <a:lnTo>
                  <a:pt x="4891" y="7543"/>
                </a:lnTo>
                <a:lnTo>
                  <a:pt x="4940" y="7616"/>
                </a:lnTo>
                <a:lnTo>
                  <a:pt x="4964" y="7714"/>
                </a:lnTo>
                <a:lnTo>
                  <a:pt x="4964" y="7787"/>
                </a:lnTo>
                <a:lnTo>
                  <a:pt x="4940" y="7908"/>
                </a:lnTo>
                <a:lnTo>
                  <a:pt x="4867" y="7981"/>
                </a:lnTo>
                <a:lnTo>
                  <a:pt x="4794" y="8054"/>
                </a:lnTo>
                <a:lnTo>
                  <a:pt x="4672" y="8079"/>
                </a:lnTo>
                <a:lnTo>
                  <a:pt x="4551" y="8054"/>
                </a:lnTo>
                <a:lnTo>
                  <a:pt x="4478" y="7981"/>
                </a:lnTo>
                <a:lnTo>
                  <a:pt x="4405" y="7908"/>
                </a:lnTo>
                <a:lnTo>
                  <a:pt x="4380" y="7787"/>
                </a:lnTo>
                <a:lnTo>
                  <a:pt x="4405" y="7665"/>
                </a:lnTo>
                <a:lnTo>
                  <a:pt x="4478" y="7543"/>
                </a:lnTo>
                <a:lnTo>
                  <a:pt x="4551" y="7495"/>
                </a:lnTo>
                <a:lnTo>
                  <a:pt x="4648" y="7470"/>
                </a:lnTo>
                <a:close/>
                <a:moveTo>
                  <a:pt x="11120" y="7470"/>
                </a:moveTo>
                <a:lnTo>
                  <a:pt x="11193" y="7495"/>
                </a:lnTo>
                <a:lnTo>
                  <a:pt x="11266" y="7543"/>
                </a:lnTo>
                <a:lnTo>
                  <a:pt x="11315" y="7616"/>
                </a:lnTo>
                <a:lnTo>
                  <a:pt x="11339" y="7714"/>
                </a:lnTo>
                <a:lnTo>
                  <a:pt x="11339" y="7787"/>
                </a:lnTo>
                <a:lnTo>
                  <a:pt x="11315" y="7908"/>
                </a:lnTo>
                <a:lnTo>
                  <a:pt x="11242" y="7981"/>
                </a:lnTo>
                <a:lnTo>
                  <a:pt x="11169" y="8054"/>
                </a:lnTo>
                <a:lnTo>
                  <a:pt x="11047" y="8079"/>
                </a:lnTo>
                <a:lnTo>
                  <a:pt x="10926" y="8054"/>
                </a:lnTo>
                <a:lnTo>
                  <a:pt x="10853" y="7981"/>
                </a:lnTo>
                <a:lnTo>
                  <a:pt x="10780" y="7908"/>
                </a:lnTo>
                <a:lnTo>
                  <a:pt x="10755" y="7787"/>
                </a:lnTo>
                <a:lnTo>
                  <a:pt x="10780" y="7665"/>
                </a:lnTo>
                <a:lnTo>
                  <a:pt x="10853" y="7543"/>
                </a:lnTo>
                <a:lnTo>
                  <a:pt x="10926" y="7495"/>
                </a:lnTo>
                <a:lnTo>
                  <a:pt x="11023" y="7470"/>
                </a:lnTo>
                <a:close/>
                <a:moveTo>
                  <a:pt x="4721" y="7081"/>
                </a:moveTo>
                <a:lnTo>
                  <a:pt x="4551" y="7105"/>
                </a:lnTo>
                <a:lnTo>
                  <a:pt x="4380" y="7178"/>
                </a:lnTo>
                <a:lnTo>
                  <a:pt x="4259" y="7300"/>
                </a:lnTo>
                <a:lnTo>
                  <a:pt x="4137" y="7446"/>
                </a:lnTo>
                <a:lnTo>
                  <a:pt x="4064" y="7568"/>
                </a:lnTo>
                <a:lnTo>
                  <a:pt x="4015" y="7714"/>
                </a:lnTo>
                <a:lnTo>
                  <a:pt x="3967" y="7835"/>
                </a:lnTo>
                <a:lnTo>
                  <a:pt x="3967" y="7981"/>
                </a:lnTo>
                <a:lnTo>
                  <a:pt x="3918" y="8225"/>
                </a:lnTo>
                <a:lnTo>
                  <a:pt x="3918" y="8395"/>
                </a:lnTo>
                <a:lnTo>
                  <a:pt x="3967" y="8565"/>
                </a:lnTo>
                <a:lnTo>
                  <a:pt x="4015" y="8711"/>
                </a:lnTo>
                <a:lnTo>
                  <a:pt x="4113" y="8833"/>
                </a:lnTo>
                <a:lnTo>
                  <a:pt x="4210" y="8955"/>
                </a:lnTo>
                <a:lnTo>
                  <a:pt x="4332" y="9028"/>
                </a:lnTo>
                <a:lnTo>
                  <a:pt x="4478" y="9101"/>
                </a:lnTo>
                <a:lnTo>
                  <a:pt x="4648" y="9149"/>
                </a:lnTo>
                <a:lnTo>
                  <a:pt x="4843" y="9174"/>
                </a:lnTo>
                <a:lnTo>
                  <a:pt x="5013" y="9149"/>
                </a:lnTo>
                <a:lnTo>
                  <a:pt x="5183" y="9101"/>
                </a:lnTo>
                <a:lnTo>
                  <a:pt x="5329" y="9028"/>
                </a:lnTo>
                <a:lnTo>
                  <a:pt x="5451" y="8930"/>
                </a:lnTo>
                <a:lnTo>
                  <a:pt x="5573" y="8809"/>
                </a:lnTo>
                <a:lnTo>
                  <a:pt x="5670" y="8663"/>
                </a:lnTo>
                <a:lnTo>
                  <a:pt x="5743" y="8517"/>
                </a:lnTo>
                <a:lnTo>
                  <a:pt x="5792" y="8346"/>
                </a:lnTo>
                <a:lnTo>
                  <a:pt x="5816" y="8176"/>
                </a:lnTo>
                <a:lnTo>
                  <a:pt x="5792" y="8006"/>
                </a:lnTo>
                <a:lnTo>
                  <a:pt x="5767" y="7835"/>
                </a:lnTo>
                <a:lnTo>
                  <a:pt x="5719" y="7689"/>
                </a:lnTo>
                <a:lnTo>
                  <a:pt x="5646" y="7519"/>
                </a:lnTo>
                <a:lnTo>
                  <a:pt x="5524" y="7397"/>
                </a:lnTo>
                <a:lnTo>
                  <a:pt x="5378" y="7251"/>
                </a:lnTo>
                <a:lnTo>
                  <a:pt x="5232" y="7154"/>
                </a:lnTo>
                <a:lnTo>
                  <a:pt x="5062" y="7105"/>
                </a:lnTo>
                <a:lnTo>
                  <a:pt x="4891" y="7081"/>
                </a:lnTo>
                <a:close/>
                <a:moveTo>
                  <a:pt x="11096" y="7081"/>
                </a:moveTo>
                <a:lnTo>
                  <a:pt x="10926" y="7105"/>
                </a:lnTo>
                <a:lnTo>
                  <a:pt x="10755" y="7178"/>
                </a:lnTo>
                <a:lnTo>
                  <a:pt x="10634" y="7300"/>
                </a:lnTo>
                <a:lnTo>
                  <a:pt x="10512" y="7446"/>
                </a:lnTo>
                <a:lnTo>
                  <a:pt x="10439" y="7568"/>
                </a:lnTo>
                <a:lnTo>
                  <a:pt x="10390" y="7714"/>
                </a:lnTo>
                <a:lnTo>
                  <a:pt x="10342" y="7835"/>
                </a:lnTo>
                <a:lnTo>
                  <a:pt x="10342" y="7981"/>
                </a:lnTo>
                <a:lnTo>
                  <a:pt x="10293" y="8225"/>
                </a:lnTo>
                <a:lnTo>
                  <a:pt x="10293" y="8395"/>
                </a:lnTo>
                <a:lnTo>
                  <a:pt x="10342" y="8565"/>
                </a:lnTo>
                <a:lnTo>
                  <a:pt x="10390" y="8711"/>
                </a:lnTo>
                <a:lnTo>
                  <a:pt x="10488" y="8833"/>
                </a:lnTo>
                <a:lnTo>
                  <a:pt x="10585" y="8955"/>
                </a:lnTo>
                <a:lnTo>
                  <a:pt x="10707" y="9028"/>
                </a:lnTo>
                <a:lnTo>
                  <a:pt x="10853" y="9101"/>
                </a:lnTo>
                <a:lnTo>
                  <a:pt x="11023" y="9149"/>
                </a:lnTo>
                <a:lnTo>
                  <a:pt x="11218" y="9174"/>
                </a:lnTo>
                <a:lnTo>
                  <a:pt x="11388" y="9149"/>
                </a:lnTo>
                <a:lnTo>
                  <a:pt x="11558" y="9101"/>
                </a:lnTo>
                <a:lnTo>
                  <a:pt x="11704" y="9028"/>
                </a:lnTo>
                <a:lnTo>
                  <a:pt x="11826" y="8930"/>
                </a:lnTo>
                <a:lnTo>
                  <a:pt x="11948" y="8809"/>
                </a:lnTo>
                <a:lnTo>
                  <a:pt x="12045" y="8663"/>
                </a:lnTo>
                <a:lnTo>
                  <a:pt x="12118" y="8517"/>
                </a:lnTo>
                <a:lnTo>
                  <a:pt x="12167" y="8346"/>
                </a:lnTo>
                <a:lnTo>
                  <a:pt x="12191" y="8176"/>
                </a:lnTo>
                <a:lnTo>
                  <a:pt x="12167" y="8006"/>
                </a:lnTo>
                <a:lnTo>
                  <a:pt x="12142" y="7835"/>
                </a:lnTo>
                <a:lnTo>
                  <a:pt x="12094" y="7689"/>
                </a:lnTo>
                <a:lnTo>
                  <a:pt x="12021" y="7519"/>
                </a:lnTo>
                <a:lnTo>
                  <a:pt x="11899" y="7397"/>
                </a:lnTo>
                <a:lnTo>
                  <a:pt x="11753" y="7251"/>
                </a:lnTo>
                <a:lnTo>
                  <a:pt x="11607" y="7154"/>
                </a:lnTo>
                <a:lnTo>
                  <a:pt x="11437" y="7105"/>
                </a:lnTo>
                <a:lnTo>
                  <a:pt x="11266" y="7081"/>
                </a:lnTo>
                <a:close/>
                <a:moveTo>
                  <a:pt x="11607" y="10731"/>
                </a:moveTo>
                <a:lnTo>
                  <a:pt x="11120" y="10877"/>
                </a:lnTo>
                <a:lnTo>
                  <a:pt x="10658" y="11047"/>
                </a:lnTo>
                <a:lnTo>
                  <a:pt x="9733" y="11412"/>
                </a:lnTo>
                <a:lnTo>
                  <a:pt x="9247" y="11558"/>
                </a:lnTo>
                <a:lnTo>
                  <a:pt x="8784" y="11704"/>
                </a:lnTo>
                <a:lnTo>
                  <a:pt x="7811" y="11972"/>
                </a:lnTo>
                <a:lnTo>
                  <a:pt x="7738" y="11996"/>
                </a:lnTo>
                <a:lnTo>
                  <a:pt x="7690" y="12045"/>
                </a:lnTo>
                <a:lnTo>
                  <a:pt x="7665" y="12118"/>
                </a:lnTo>
                <a:lnTo>
                  <a:pt x="7641" y="12166"/>
                </a:lnTo>
                <a:lnTo>
                  <a:pt x="7665" y="12239"/>
                </a:lnTo>
                <a:lnTo>
                  <a:pt x="7690" y="12312"/>
                </a:lnTo>
                <a:lnTo>
                  <a:pt x="7738" y="12361"/>
                </a:lnTo>
                <a:lnTo>
                  <a:pt x="7811" y="12410"/>
                </a:lnTo>
                <a:lnTo>
                  <a:pt x="7909" y="12434"/>
                </a:lnTo>
                <a:lnTo>
                  <a:pt x="8030" y="12458"/>
                </a:lnTo>
                <a:lnTo>
                  <a:pt x="8249" y="12458"/>
                </a:lnTo>
                <a:lnTo>
                  <a:pt x="8492" y="12434"/>
                </a:lnTo>
                <a:lnTo>
                  <a:pt x="8760" y="12361"/>
                </a:lnTo>
                <a:lnTo>
                  <a:pt x="9247" y="12191"/>
                </a:lnTo>
                <a:lnTo>
                  <a:pt x="9660" y="12045"/>
                </a:lnTo>
                <a:lnTo>
                  <a:pt x="10731" y="11680"/>
                </a:lnTo>
                <a:lnTo>
                  <a:pt x="11753" y="11290"/>
                </a:lnTo>
                <a:lnTo>
                  <a:pt x="11875" y="11217"/>
                </a:lnTo>
                <a:lnTo>
                  <a:pt x="11923" y="11144"/>
                </a:lnTo>
                <a:lnTo>
                  <a:pt x="11948" y="11023"/>
                </a:lnTo>
                <a:lnTo>
                  <a:pt x="11948" y="10925"/>
                </a:lnTo>
                <a:lnTo>
                  <a:pt x="11899" y="10828"/>
                </a:lnTo>
                <a:lnTo>
                  <a:pt x="11826" y="10755"/>
                </a:lnTo>
                <a:lnTo>
                  <a:pt x="11729" y="10731"/>
                </a:lnTo>
                <a:close/>
                <a:moveTo>
                  <a:pt x="8492" y="682"/>
                </a:moveTo>
                <a:lnTo>
                  <a:pt x="8638" y="706"/>
                </a:lnTo>
                <a:lnTo>
                  <a:pt x="9101" y="755"/>
                </a:lnTo>
                <a:lnTo>
                  <a:pt x="9539" y="803"/>
                </a:lnTo>
                <a:lnTo>
                  <a:pt x="9977" y="901"/>
                </a:lnTo>
                <a:lnTo>
                  <a:pt x="10415" y="1022"/>
                </a:lnTo>
                <a:lnTo>
                  <a:pt x="10755" y="1120"/>
                </a:lnTo>
                <a:lnTo>
                  <a:pt x="11096" y="1241"/>
                </a:lnTo>
                <a:lnTo>
                  <a:pt x="11437" y="1411"/>
                </a:lnTo>
                <a:lnTo>
                  <a:pt x="11753" y="1557"/>
                </a:lnTo>
                <a:lnTo>
                  <a:pt x="11753" y="1582"/>
                </a:lnTo>
                <a:lnTo>
                  <a:pt x="11729" y="1655"/>
                </a:lnTo>
                <a:lnTo>
                  <a:pt x="11729" y="1752"/>
                </a:lnTo>
                <a:lnTo>
                  <a:pt x="11753" y="1801"/>
                </a:lnTo>
                <a:lnTo>
                  <a:pt x="11802" y="1825"/>
                </a:lnTo>
                <a:lnTo>
                  <a:pt x="11875" y="1825"/>
                </a:lnTo>
                <a:lnTo>
                  <a:pt x="11948" y="1776"/>
                </a:lnTo>
                <a:lnTo>
                  <a:pt x="11972" y="1752"/>
                </a:lnTo>
                <a:lnTo>
                  <a:pt x="11996" y="1752"/>
                </a:lnTo>
                <a:lnTo>
                  <a:pt x="11996" y="1728"/>
                </a:lnTo>
                <a:lnTo>
                  <a:pt x="12021" y="1728"/>
                </a:lnTo>
                <a:lnTo>
                  <a:pt x="12118" y="1801"/>
                </a:lnTo>
                <a:lnTo>
                  <a:pt x="12094" y="1874"/>
                </a:lnTo>
                <a:lnTo>
                  <a:pt x="12069" y="1947"/>
                </a:lnTo>
                <a:lnTo>
                  <a:pt x="12094" y="1995"/>
                </a:lnTo>
                <a:lnTo>
                  <a:pt x="12118" y="2020"/>
                </a:lnTo>
                <a:lnTo>
                  <a:pt x="12167" y="2044"/>
                </a:lnTo>
                <a:lnTo>
                  <a:pt x="12215" y="2020"/>
                </a:lnTo>
                <a:lnTo>
                  <a:pt x="12240" y="1995"/>
                </a:lnTo>
                <a:lnTo>
                  <a:pt x="12313" y="1922"/>
                </a:lnTo>
                <a:lnTo>
                  <a:pt x="12532" y="2068"/>
                </a:lnTo>
                <a:lnTo>
                  <a:pt x="12483" y="2190"/>
                </a:lnTo>
                <a:lnTo>
                  <a:pt x="12483" y="2239"/>
                </a:lnTo>
                <a:lnTo>
                  <a:pt x="12483" y="2336"/>
                </a:lnTo>
                <a:lnTo>
                  <a:pt x="12507" y="2385"/>
                </a:lnTo>
                <a:lnTo>
                  <a:pt x="12532" y="2409"/>
                </a:lnTo>
                <a:lnTo>
                  <a:pt x="12580" y="2409"/>
                </a:lnTo>
                <a:lnTo>
                  <a:pt x="12629" y="2385"/>
                </a:lnTo>
                <a:lnTo>
                  <a:pt x="12678" y="2360"/>
                </a:lnTo>
                <a:lnTo>
                  <a:pt x="12726" y="2287"/>
                </a:lnTo>
                <a:lnTo>
                  <a:pt x="12775" y="2239"/>
                </a:lnTo>
                <a:lnTo>
                  <a:pt x="12945" y="2409"/>
                </a:lnTo>
                <a:lnTo>
                  <a:pt x="12872" y="2531"/>
                </a:lnTo>
                <a:lnTo>
                  <a:pt x="12824" y="2604"/>
                </a:lnTo>
                <a:lnTo>
                  <a:pt x="12824" y="2677"/>
                </a:lnTo>
                <a:lnTo>
                  <a:pt x="12824" y="2725"/>
                </a:lnTo>
                <a:lnTo>
                  <a:pt x="12848" y="2750"/>
                </a:lnTo>
                <a:lnTo>
                  <a:pt x="12897" y="2774"/>
                </a:lnTo>
                <a:lnTo>
                  <a:pt x="12945" y="2774"/>
                </a:lnTo>
                <a:lnTo>
                  <a:pt x="13067" y="2701"/>
                </a:lnTo>
                <a:lnTo>
                  <a:pt x="13164" y="2604"/>
                </a:lnTo>
                <a:lnTo>
                  <a:pt x="13286" y="2725"/>
                </a:lnTo>
                <a:lnTo>
                  <a:pt x="13383" y="2823"/>
                </a:lnTo>
                <a:lnTo>
                  <a:pt x="13262" y="3017"/>
                </a:lnTo>
                <a:lnTo>
                  <a:pt x="13213" y="3066"/>
                </a:lnTo>
                <a:lnTo>
                  <a:pt x="13164" y="3163"/>
                </a:lnTo>
                <a:lnTo>
                  <a:pt x="13164" y="3236"/>
                </a:lnTo>
                <a:lnTo>
                  <a:pt x="13189" y="3285"/>
                </a:lnTo>
                <a:lnTo>
                  <a:pt x="13213" y="3309"/>
                </a:lnTo>
                <a:lnTo>
                  <a:pt x="13310" y="3285"/>
                </a:lnTo>
                <a:lnTo>
                  <a:pt x="13408" y="3236"/>
                </a:lnTo>
                <a:lnTo>
                  <a:pt x="13529" y="3115"/>
                </a:lnTo>
                <a:lnTo>
                  <a:pt x="13578" y="3042"/>
                </a:lnTo>
                <a:lnTo>
                  <a:pt x="13773" y="3309"/>
                </a:lnTo>
                <a:lnTo>
                  <a:pt x="13675" y="3407"/>
                </a:lnTo>
                <a:lnTo>
                  <a:pt x="13554" y="3504"/>
                </a:lnTo>
                <a:lnTo>
                  <a:pt x="13481" y="3577"/>
                </a:lnTo>
                <a:lnTo>
                  <a:pt x="13456" y="3650"/>
                </a:lnTo>
                <a:lnTo>
                  <a:pt x="13456" y="3699"/>
                </a:lnTo>
                <a:lnTo>
                  <a:pt x="13505" y="3723"/>
                </a:lnTo>
                <a:lnTo>
                  <a:pt x="13602" y="3747"/>
                </a:lnTo>
                <a:lnTo>
                  <a:pt x="13675" y="3723"/>
                </a:lnTo>
                <a:lnTo>
                  <a:pt x="13773" y="3674"/>
                </a:lnTo>
                <a:lnTo>
                  <a:pt x="13846" y="3626"/>
                </a:lnTo>
                <a:lnTo>
                  <a:pt x="13943" y="3577"/>
                </a:lnTo>
                <a:lnTo>
                  <a:pt x="14138" y="3918"/>
                </a:lnTo>
                <a:lnTo>
                  <a:pt x="14040" y="3991"/>
                </a:lnTo>
                <a:lnTo>
                  <a:pt x="13846" y="4161"/>
                </a:lnTo>
                <a:lnTo>
                  <a:pt x="13773" y="4234"/>
                </a:lnTo>
                <a:lnTo>
                  <a:pt x="13700" y="4331"/>
                </a:lnTo>
                <a:lnTo>
                  <a:pt x="13700" y="4356"/>
                </a:lnTo>
                <a:lnTo>
                  <a:pt x="13700" y="4380"/>
                </a:lnTo>
                <a:lnTo>
                  <a:pt x="13821" y="4380"/>
                </a:lnTo>
                <a:lnTo>
                  <a:pt x="13943" y="4356"/>
                </a:lnTo>
                <a:lnTo>
                  <a:pt x="14065" y="4307"/>
                </a:lnTo>
                <a:lnTo>
                  <a:pt x="14162" y="4234"/>
                </a:lnTo>
                <a:lnTo>
                  <a:pt x="14284" y="4161"/>
                </a:lnTo>
                <a:lnTo>
                  <a:pt x="14503" y="4696"/>
                </a:lnTo>
                <a:lnTo>
                  <a:pt x="14332" y="4769"/>
                </a:lnTo>
                <a:lnTo>
                  <a:pt x="14186" y="4842"/>
                </a:lnTo>
                <a:lnTo>
                  <a:pt x="14065" y="4940"/>
                </a:lnTo>
                <a:lnTo>
                  <a:pt x="13943" y="5061"/>
                </a:lnTo>
                <a:lnTo>
                  <a:pt x="13919" y="5134"/>
                </a:lnTo>
                <a:lnTo>
                  <a:pt x="13894" y="5207"/>
                </a:lnTo>
                <a:lnTo>
                  <a:pt x="13894" y="5256"/>
                </a:lnTo>
                <a:lnTo>
                  <a:pt x="13919" y="5280"/>
                </a:lnTo>
                <a:lnTo>
                  <a:pt x="13943" y="5305"/>
                </a:lnTo>
                <a:lnTo>
                  <a:pt x="13992" y="5305"/>
                </a:lnTo>
                <a:lnTo>
                  <a:pt x="14113" y="5256"/>
                </a:lnTo>
                <a:lnTo>
                  <a:pt x="14235" y="5183"/>
                </a:lnTo>
                <a:lnTo>
                  <a:pt x="14527" y="5037"/>
                </a:lnTo>
                <a:lnTo>
                  <a:pt x="14600" y="5013"/>
                </a:lnTo>
                <a:lnTo>
                  <a:pt x="14746" y="5524"/>
                </a:lnTo>
                <a:lnTo>
                  <a:pt x="14430" y="5670"/>
                </a:lnTo>
                <a:lnTo>
                  <a:pt x="14162" y="5791"/>
                </a:lnTo>
                <a:lnTo>
                  <a:pt x="13919" y="5937"/>
                </a:lnTo>
                <a:lnTo>
                  <a:pt x="13919" y="5986"/>
                </a:lnTo>
                <a:lnTo>
                  <a:pt x="13943" y="6010"/>
                </a:lnTo>
                <a:lnTo>
                  <a:pt x="14089" y="6035"/>
                </a:lnTo>
                <a:lnTo>
                  <a:pt x="14235" y="6059"/>
                </a:lnTo>
                <a:lnTo>
                  <a:pt x="14357" y="6035"/>
                </a:lnTo>
                <a:lnTo>
                  <a:pt x="14527" y="6010"/>
                </a:lnTo>
                <a:lnTo>
                  <a:pt x="14843" y="5889"/>
                </a:lnTo>
                <a:lnTo>
                  <a:pt x="14965" y="6424"/>
                </a:lnTo>
                <a:lnTo>
                  <a:pt x="14795" y="6497"/>
                </a:lnTo>
                <a:lnTo>
                  <a:pt x="14405" y="6619"/>
                </a:lnTo>
                <a:lnTo>
                  <a:pt x="14016" y="6740"/>
                </a:lnTo>
                <a:lnTo>
                  <a:pt x="13992" y="6789"/>
                </a:lnTo>
                <a:lnTo>
                  <a:pt x="13967" y="6813"/>
                </a:lnTo>
                <a:lnTo>
                  <a:pt x="13992" y="6862"/>
                </a:lnTo>
                <a:lnTo>
                  <a:pt x="14040" y="6886"/>
                </a:lnTo>
                <a:lnTo>
                  <a:pt x="14235" y="6886"/>
                </a:lnTo>
                <a:lnTo>
                  <a:pt x="14405" y="6862"/>
                </a:lnTo>
                <a:lnTo>
                  <a:pt x="14770" y="6813"/>
                </a:lnTo>
                <a:lnTo>
                  <a:pt x="15014" y="6740"/>
                </a:lnTo>
                <a:lnTo>
                  <a:pt x="15087" y="7178"/>
                </a:lnTo>
                <a:lnTo>
                  <a:pt x="14843" y="7227"/>
                </a:lnTo>
                <a:lnTo>
                  <a:pt x="14430" y="7349"/>
                </a:lnTo>
                <a:lnTo>
                  <a:pt x="14235" y="7422"/>
                </a:lnTo>
                <a:lnTo>
                  <a:pt x="14065" y="7543"/>
                </a:lnTo>
                <a:lnTo>
                  <a:pt x="14016" y="7592"/>
                </a:lnTo>
                <a:lnTo>
                  <a:pt x="14040" y="7665"/>
                </a:lnTo>
                <a:lnTo>
                  <a:pt x="14065" y="7714"/>
                </a:lnTo>
                <a:lnTo>
                  <a:pt x="14138" y="7738"/>
                </a:lnTo>
                <a:lnTo>
                  <a:pt x="14332" y="7714"/>
                </a:lnTo>
                <a:lnTo>
                  <a:pt x="14527" y="7665"/>
                </a:lnTo>
                <a:lnTo>
                  <a:pt x="14916" y="7568"/>
                </a:lnTo>
                <a:lnTo>
                  <a:pt x="15135" y="7519"/>
                </a:lnTo>
                <a:lnTo>
                  <a:pt x="15184" y="7981"/>
                </a:lnTo>
                <a:lnTo>
                  <a:pt x="14868" y="8030"/>
                </a:lnTo>
                <a:lnTo>
                  <a:pt x="14624" y="8054"/>
                </a:lnTo>
                <a:lnTo>
                  <a:pt x="14357" y="8079"/>
                </a:lnTo>
                <a:lnTo>
                  <a:pt x="14235" y="8103"/>
                </a:lnTo>
                <a:lnTo>
                  <a:pt x="14113" y="8152"/>
                </a:lnTo>
                <a:lnTo>
                  <a:pt x="14016" y="8200"/>
                </a:lnTo>
                <a:lnTo>
                  <a:pt x="13919" y="8298"/>
                </a:lnTo>
                <a:lnTo>
                  <a:pt x="13919" y="8322"/>
                </a:lnTo>
                <a:lnTo>
                  <a:pt x="13919" y="8346"/>
                </a:lnTo>
                <a:lnTo>
                  <a:pt x="13919" y="8395"/>
                </a:lnTo>
                <a:lnTo>
                  <a:pt x="13943" y="8395"/>
                </a:lnTo>
                <a:lnTo>
                  <a:pt x="14065" y="8419"/>
                </a:lnTo>
                <a:lnTo>
                  <a:pt x="14211" y="8444"/>
                </a:lnTo>
                <a:lnTo>
                  <a:pt x="14454" y="8444"/>
                </a:lnTo>
                <a:lnTo>
                  <a:pt x="14989" y="8395"/>
                </a:lnTo>
                <a:lnTo>
                  <a:pt x="15208" y="8395"/>
                </a:lnTo>
                <a:lnTo>
                  <a:pt x="15208" y="8857"/>
                </a:lnTo>
                <a:lnTo>
                  <a:pt x="14722" y="8882"/>
                </a:lnTo>
                <a:lnTo>
                  <a:pt x="14503" y="8882"/>
                </a:lnTo>
                <a:lnTo>
                  <a:pt x="14284" y="8906"/>
                </a:lnTo>
                <a:lnTo>
                  <a:pt x="14065" y="8955"/>
                </a:lnTo>
                <a:lnTo>
                  <a:pt x="13967" y="8979"/>
                </a:lnTo>
                <a:lnTo>
                  <a:pt x="13870" y="9028"/>
                </a:lnTo>
                <a:lnTo>
                  <a:pt x="13846" y="9052"/>
                </a:lnTo>
                <a:lnTo>
                  <a:pt x="13870" y="9076"/>
                </a:lnTo>
                <a:lnTo>
                  <a:pt x="13967" y="9125"/>
                </a:lnTo>
                <a:lnTo>
                  <a:pt x="14065" y="9174"/>
                </a:lnTo>
                <a:lnTo>
                  <a:pt x="14284" y="9222"/>
                </a:lnTo>
                <a:lnTo>
                  <a:pt x="14722" y="9222"/>
                </a:lnTo>
                <a:lnTo>
                  <a:pt x="14941" y="9247"/>
                </a:lnTo>
                <a:lnTo>
                  <a:pt x="15184" y="9247"/>
                </a:lnTo>
                <a:lnTo>
                  <a:pt x="15160" y="9465"/>
                </a:lnTo>
                <a:lnTo>
                  <a:pt x="14965" y="9514"/>
                </a:lnTo>
                <a:lnTo>
                  <a:pt x="14722" y="9563"/>
                </a:lnTo>
                <a:lnTo>
                  <a:pt x="14478" y="9660"/>
                </a:lnTo>
                <a:lnTo>
                  <a:pt x="14259" y="9757"/>
                </a:lnTo>
                <a:lnTo>
                  <a:pt x="14040" y="9879"/>
                </a:lnTo>
                <a:lnTo>
                  <a:pt x="14016" y="9903"/>
                </a:lnTo>
                <a:lnTo>
                  <a:pt x="14016" y="9952"/>
                </a:lnTo>
                <a:lnTo>
                  <a:pt x="14040" y="9976"/>
                </a:lnTo>
                <a:lnTo>
                  <a:pt x="14065" y="9976"/>
                </a:lnTo>
                <a:lnTo>
                  <a:pt x="14284" y="10001"/>
                </a:lnTo>
                <a:lnTo>
                  <a:pt x="14503" y="9976"/>
                </a:lnTo>
                <a:lnTo>
                  <a:pt x="14965" y="9903"/>
                </a:lnTo>
                <a:lnTo>
                  <a:pt x="15087" y="9879"/>
                </a:lnTo>
                <a:lnTo>
                  <a:pt x="14965" y="10390"/>
                </a:lnTo>
                <a:lnTo>
                  <a:pt x="14527" y="10463"/>
                </a:lnTo>
                <a:lnTo>
                  <a:pt x="14332" y="10487"/>
                </a:lnTo>
                <a:lnTo>
                  <a:pt x="14162" y="10512"/>
                </a:lnTo>
                <a:lnTo>
                  <a:pt x="13992" y="10560"/>
                </a:lnTo>
                <a:lnTo>
                  <a:pt x="13919" y="10609"/>
                </a:lnTo>
                <a:lnTo>
                  <a:pt x="13846" y="10682"/>
                </a:lnTo>
                <a:lnTo>
                  <a:pt x="13821" y="10731"/>
                </a:lnTo>
                <a:lnTo>
                  <a:pt x="13846" y="10804"/>
                </a:lnTo>
                <a:lnTo>
                  <a:pt x="13870" y="10852"/>
                </a:lnTo>
                <a:lnTo>
                  <a:pt x="13894" y="10901"/>
                </a:lnTo>
                <a:lnTo>
                  <a:pt x="13967" y="10925"/>
                </a:lnTo>
                <a:lnTo>
                  <a:pt x="14065" y="10950"/>
                </a:lnTo>
                <a:lnTo>
                  <a:pt x="14235" y="10950"/>
                </a:lnTo>
                <a:lnTo>
                  <a:pt x="14576" y="10901"/>
                </a:lnTo>
                <a:lnTo>
                  <a:pt x="14795" y="10877"/>
                </a:lnTo>
                <a:lnTo>
                  <a:pt x="14795" y="10877"/>
                </a:lnTo>
                <a:lnTo>
                  <a:pt x="14600" y="11339"/>
                </a:lnTo>
                <a:lnTo>
                  <a:pt x="14478" y="11339"/>
                </a:lnTo>
                <a:lnTo>
                  <a:pt x="14284" y="11315"/>
                </a:lnTo>
                <a:lnTo>
                  <a:pt x="14089" y="11339"/>
                </a:lnTo>
                <a:lnTo>
                  <a:pt x="13919" y="11363"/>
                </a:lnTo>
                <a:lnTo>
                  <a:pt x="13724" y="11436"/>
                </a:lnTo>
                <a:lnTo>
                  <a:pt x="13724" y="11461"/>
                </a:lnTo>
                <a:lnTo>
                  <a:pt x="13724" y="11485"/>
                </a:lnTo>
                <a:lnTo>
                  <a:pt x="13894" y="11558"/>
                </a:lnTo>
                <a:lnTo>
                  <a:pt x="14065" y="11607"/>
                </a:lnTo>
                <a:lnTo>
                  <a:pt x="14430" y="11655"/>
                </a:lnTo>
                <a:lnTo>
                  <a:pt x="14186" y="12069"/>
                </a:lnTo>
                <a:lnTo>
                  <a:pt x="13967" y="12069"/>
                </a:lnTo>
                <a:lnTo>
                  <a:pt x="13724" y="12093"/>
                </a:lnTo>
                <a:lnTo>
                  <a:pt x="13602" y="12069"/>
                </a:lnTo>
                <a:lnTo>
                  <a:pt x="13456" y="12045"/>
                </a:lnTo>
                <a:lnTo>
                  <a:pt x="13335" y="12020"/>
                </a:lnTo>
                <a:lnTo>
                  <a:pt x="13213" y="12020"/>
                </a:lnTo>
                <a:lnTo>
                  <a:pt x="13189" y="12045"/>
                </a:lnTo>
                <a:lnTo>
                  <a:pt x="13164" y="12069"/>
                </a:lnTo>
                <a:lnTo>
                  <a:pt x="13189" y="12166"/>
                </a:lnTo>
                <a:lnTo>
                  <a:pt x="13237" y="12239"/>
                </a:lnTo>
                <a:lnTo>
                  <a:pt x="13310" y="12312"/>
                </a:lnTo>
                <a:lnTo>
                  <a:pt x="13408" y="12361"/>
                </a:lnTo>
                <a:lnTo>
                  <a:pt x="13529" y="12385"/>
                </a:lnTo>
                <a:lnTo>
                  <a:pt x="13651" y="12410"/>
                </a:lnTo>
                <a:lnTo>
                  <a:pt x="13919" y="12434"/>
                </a:lnTo>
                <a:lnTo>
                  <a:pt x="13578" y="12823"/>
                </a:lnTo>
                <a:lnTo>
                  <a:pt x="13067" y="12726"/>
                </a:lnTo>
                <a:lnTo>
                  <a:pt x="12848" y="12677"/>
                </a:lnTo>
                <a:lnTo>
                  <a:pt x="12726" y="12677"/>
                </a:lnTo>
                <a:lnTo>
                  <a:pt x="12605" y="12702"/>
                </a:lnTo>
                <a:lnTo>
                  <a:pt x="12605" y="12726"/>
                </a:lnTo>
                <a:lnTo>
                  <a:pt x="12580" y="12775"/>
                </a:lnTo>
                <a:lnTo>
                  <a:pt x="12629" y="12848"/>
                </a:lnTo>
                <a:lnTo>
                  <a:pt x="12678" y="12921"/>
                </a:lnTo>
                <a:lnTo>
                  <a:pt x="12726" y="12969"/>
                </a:lnTo>
                <a:lnTo>
                  <a:pt x="12824" y="13018"/>
                </a:lnTo>
                <a:lnTo>
                  <a:pt x="13018" y="13115"/>
                </a:lnTo>
                <a:lnTo>
                  <a:pt x="13237" y="13164"/>
                </a:lnTo>
                <a:lnTo>
                  <a:pt x="13091" y="13286"/>
                </a:lnTo>
                <a:lnTo>
                  <a:pt x="13043" y="13286"/>
                </a:lnTo>
                <a:lnTo>
                  <a:pt x="12580" y="13261"/>
                </a:lnTo>
                <a:lnTo>
                  <a:pt x="12337" y="13213"/>
                </a:lnTo>
                <a:lnTo>
                  <a:pt x="12215" y="13188"/>
                </a:lnTo>
                <a:lnTo>
                  <a:pt x="12094" y="13188"/>
                </a:lnTo>
                <a:lnTo>
                  <a:pt x="12021" y="13213"/>
                </a:lnTo>
                <a:lnTo>
                  <a:pt x="11972" y="13261"/>
                </a:lnTo>
                <a:lnTo>
                  <a:pt x="11972" y="13334"/>
                </a:lnTo>
                <a:lnTo>
                  <a:pt x="11996" y="13383"/>
                </a:lnTo>
                <a:lnTo>
                  <a:pt x="12142" y="13505"/>
                </a:lnTo>
                <a:lnTo>
                  <a:pt x="12288" y="13578"/>
                </a:lnTo>
                <a:lnTo>
                  <a:pt x="12459" y="13626"/>
                </a:lnTo>
                <a:lnTo>
                  <a:pt x="12653" y="13651"/>
                </a:lnTo>
                <a:lnTo>
                  <a:pt x="12215" y="13943"/>
                </a:lnTo>
                <a:lnTo>
                  <a:pt x="12142" y="13918"/>
                </a:lnTo>
                <a:lnTo>
                  <a:pt x="11680" y="13821"/>
                </a:lnTo>
                <a:lnTo>
                  <a:pt x="11461" y="13772"/>
                </a:lnTo>
                <a:lnTo>
                  <a:pt x="11242" y="13724"/>
                </a:lnTo>
                <a:lnTo>
                  <a:pt x="11218" y="13748"/>
                </a:lnTo>
                <a:lnTo>
                  <a:pt x="11193" y="13748"/>
                </a:lnTo>
                <a:lnTo>
                  <a:pt x="11193" y="13821"/>
                </a:lnTo>
                <a:lnTo>
                  <a:pt x="11242" y="13894"/>
                </a:lnTo>
                <a:lnTo>
                  <a:pt x="11291" y="13967"/>
                </a:lnTo>
                <a:lnTo>
                  <a:pt x="11437" y="14064"/>
                </a:lnTo>
                <a:lnTo>
                  <a:pt x="11607" y="14137"/>
                </a:lnTo>
                <a:lnTo>
                  <a:pt x="11777" y="14210"/>
                </a:lnTo>
                <a:lnTo>
                  <a:pt x="11437" y="14381"/>
                </a:lnTo>
                <a:lnTo>
                  <a:pt x="11364" y="14332"/>
                </a:lnTo>
                <a:lnTo>
                  <a:pt x="11315" y="14308"/>
                </a:lnTo>
                <a:lnTo>
                  <a:pt x="11169" y="14259"/>
                </a:lnTo>
                <a:lnTo>
                  <a:pt x="10877" y="14235"/>
                </a:lnTo>
                <a:lnTo>
                  <a:pt x="10634" y="14210"/>
                </a:lnTo>
                <a:lnTo>
                  <a:pt x="10488" y="14210"/>
                </a:lnTo>
                <a:lnTo>
                  <a:pt x="10366" y="14235"/>
                </a:lnTo>
                <a:lnTo>
                  <a:pt x="10342" y="14283"/>
                </a:lnTo>
                <a:lnTo>
                  <a:pt x="10366" y="14332"/>
                </a:lnTo>
                <a:lnTo>
                  <a:pt x="10390" y="14381"/>
                </a:lnTo>
                <a:lnTo>
                  <a:pt x="10488" y="14478"/>
                </a:lnTo>
                <a:lnTo>
                  <a:pt x="10609" y="14551"/>
                </a:lnTo>
                <a:lnTo>
                  <a:pt x="10707" y="14575"/>
                </a:lnTo>
                <a:lnTo>
                  <a:pt x="10877" y="14624"/>
                </a:lnTo>
                <a:lnTo>
                  <a:pt x="10488" y="14746"/>
                </a:lnTo>
                <a:lnTo>
                  <a:pt x="10293" y="14673"/>
                </a:lnTo>
                <a:lnTo>
                  <a:pt x="10098" y="14624"/>
                </a:lnTo>
                <a:lnTo>
                  <a:pt x="9904" y="14600"/>
                </a:lnTo>
                <a:lnTo>
                  <a:pt x="9782" y="14600"/>
                </a:lnTo>
                <a:lnTo>
                  <a:pt x="9685" y="14648"/>
                </a:lnTo>
                <a:lnTo>
                  <a:pt x="9660" y="14673"/>
                </a:lnTo>
                <a:lnTo>
                  <a:pt x="9660" y="14721"/>
                </a:lnTo>
                <a:lnTo>
                  <a:pt x="9709" y="14794"/>
                </a:lnTo>
                <a:lnTo>
                  <a:pt x="9782" y="14843"/>
                </a:lnTo>
                <a:lnTo>
                  <a:pt x="9928" y="14916"/>
                </a:lnTo>
                <a:lnTo>
                  <a:pt x="9612" y="14989"/>
                </a:lnTo>
                <a:lnTo>
                  <a:pt x="9563" y="14940"/>
                </a:lnTo>
                <a:lnTo>
                  <a:pt x="9514" y="14916"/>
                </a:lnTo>
                <a:lnTo>
                  <a:pt x="9417" y="14867"/>
                </a:lnTo>
                <a:lnTo>
                  <a:pt x="9222" y="14843"/>
                </a:lnTo>
                <a:lnTo>
                  <a:pt x="9125" y="14843"/>
                </a:lnTo>
                <a:lnTo>
                  <a:pt x="9028" y="14867"/>
                </a:lnTo>
                <a:lnTo>
                  <a:pt x="9003" y="14916"/>
                </a:lnTo>
                <a:lnTo>
                  <a:pt x="8979" y="14965"/>
                </a:lnTo>
                <a:lnTo>
                  <a:pt x="8955" y="15013"/>
                </a:lnTo>
                <a:lnTo>
                  <a:pt x="8979" y="15062"/>
                </a:lnTo>
                <a:lnTo>
                  <a:pt x="9003" y="15086"/>
                </a:lnTo>
                <a:lnTo>
                  <a:pt x="8638" y="15135"/>
                </a:lnTo>
                <a:lnTo>
                  <a:pt x="8298" y="15159"/>
                </a:lnTo>
                <a:lnTo>
                  <a:pt x="7203" y="15159"/>
                </a:lnTo>
                <a:lnTo>
                  <a:pt x="6838" y="15111"/>
                </a:lnTo>
                <a:lnTo>
                  <a:pt x="6497" y="15062"/>
                </a:lnTo>
                <a:lnTo>
                  <a:pt x="6132" y="14989"/>
                </a:lnTo>
                <a:lnTo>
                  <a:pt x="5792" y="14916"/>
                </a:lnTo>
                <a:lnTo>
                  <a:pt x="5451" y="14819"/>
                </a:lnTo>
                <a:lnTo>
                  <a:pt x="5110" y="14697"/>
                </a:lnTo>
                <a:lnTo>
                  <a:pt x="4794" y="14575"/>
                </a:lnTo>
                <a:lnTo>
                  <a:pt x="4453" y="14405"/>
                </a:lnTo>
                <a:lnTo>
                  <a:pt x="4137" y="14259"/>
                </a:lnTo>
                <a:lnTo>
                  <a:pt x="3845" y="14064"/>
                </a:lnTo>
                <a:lnTo>
                  <a:pt x="3553" y="13870"/>
                </a:lnTo>
                <a:lnTo>
                  <a:pt x="3285" y="13675"/>
                </a:lnTo>
                <a:lnTo>
                  <a:pt x="3018" y="13456"/>
                </a:lnTo>
                <a:lnTo>
                  <a:pt x="2774" y="13237"/>
                </a:lnTo>
                <a:lnTo>
                  <a:pt x="2531" y="12994"/>
                </a:lnTo>
                <a:lnTo>
                  <a:pt x="2312" y="12775"/>
                </a:lnTo>
                <a:lnTo>
                  <a:pt x="2093" y="12507"/>
                </a:lnTo>
                <a:lnTo>
                  <a:pt x="1898" y="12239"/>
                </a:lnTo>
                <a:lnTo>
                  <a:pt x="1728" y="11972"/>
                </a:lnTo>
                <a:lnTo>
                  <a:pt x="1558" y="11704"/>
                </a:lnTo>
                <a:lnTo>
                  <a:pt x="1387" y="11412"/>
                </a:lnTo>
                <a:lnTo>
                  <a:pt x="1266" y="11120"/>
                </a:lnTo>
                <a:lnTo>
                  <a:pt x="1144" y="10828"/>
                </a:lnTo>
                <a:lnTo>
                  <a:pt x="1022" y="10512"/>
                </a:lnTo>
                <a:lnTo>
                  <a:pt x="949" y="10195"/>
                </a:lnTo>
                <a:lnTo>
                  <a:pt x="876" y="9879"/>
                </a:lnTo>
                <a:lnTo>
                  <a:pt x="828" y="9538"/>
                </a:lnTo>
                <a:lnTo>
                  <a:pt x="755" y="9003"/>
                </a:lnTo>
                <a:lnTo>
                  <a:pt x="730" y="8468"/>
                </a:lnTo>
                <a:lnTo>
                  <a:pt x="730" y="7933"/>
                </a:lnTo>
                <a:lnTo>
                  <a:pt x="779" y="7397"/>
                </a:lnTo>
                <a:lnTo>
                  <a:pt x="828" y="6862"/>
                </a:lnTo>
                <a:lnTo>
                  <a:pt x="949" y="6351"/>
                </a:lnTo>
                <a:lnTo>
                  <a:pt x="1071" y="5840"/>
                </a:lnTo>
                <a:lnTo>
                  <a:pt x="1266" y="5353"/>
                </a:lnTo>
                <a:lnTo>
                  <a:pt x="1387" y="5061"/>
                </a:lnTo>
                <a:lnTo>
                  <a:pt x="1558" y="4745"/>
                </a:lnTo>
                <a:lnTo>
                  <a:pt x="1752" y="4404"/>
                </a:lnTo>
                <a:lnTo>
                  <a:pt x="1996" y="4064"/>
                </a:lnTo>
                <a:lnTo>
                  <a:pt x="2263" y="3699"/>
                </a:lnTo>
                <a:lnTo>
                  <a:pt x="2555" y="3334"/>
                </a:lnTo>
                <a:lnTo>
                  <a:pt x="2896" y="2944"/>
                </a:lnTo>
                <a:lnTo>
                  <a:pt x="3261" y="2604"/>
                </a:lnTo>
                <a:lnTo>
                  <a:pt x="3650" y="2263"/>
                </a:lnTo>
                <a:lnTo>
                  <a:pt x="4064" y="1922"/>
                </a:lnTo>
                <a:lnTo>
                  <a:pt x="4526" y="1630"/>
                </a:lnTo>
                <a:lnTo>
                  <a:pt x="5013" y="1363"/>
                </a:lnTo>
                <a:lnTo>
                  <a:pt x="5500" y="1144"/>
                </a:lnTo>
                <a:lnTo>
                  <a:pt x="6035" y="974"/>
                </a:lnTo>
                <a:lnTo>
                  <a:pt x="6303" y="925"/>
                </a:lnTo>
                <a:lnTo>
                  <a:pt x="6595" y="876"/>
                </a:lnTo>
                <a:lnTo>
                  <a:pt x="6862" y="828"/>
                </a:lnTo>
                <a:lnTo>
                  <a:pt x="7154" y="803"/>
                </a:lnTo>
                <a:lnTo>
                  <a:pt x="7519" y="779"/>
                </a:lnTo>
                <a:lnTo>
                  <a:pt x="7909" y="730"/>
                </a:lnTo>
                <a:lnTo>
                  <a:pt x="8298" y="682"/>
                </a:lnTo>
                <a:close/>
                <a:moveTo>
                  <a:pt x="8128" y="0"/>
                </a:moveTo>
                <a:lnTo>
                  <a:pt x="7738" y="25"/>
                </a:lnTo>
                <a:lnTo>
                  <a:pt x="7373" y="73"/>
                </a:lnTo>
                <a:lnTo>
                  <a:pt x="7081" y="49"/>
                </a:lnTo>
                <a:lnTo>
                  <a:pt x="6765" y="49"/>
                </a:lnTo>
                <a:lnTo>
                  <a:pt x="6473" y="73"/>
                </a:lnTo>
                <a:lnTo>
                  <a:pt x="6157" y="146"/>
                </a:lnTo>
                <a:lnTo>
                  <a:pt x="5840" y="219"/>
                </a:lnTo>
                <a:lnTo>
                  <a:pt x="5524" y="317"/>
                </a:lnTo>
                <a:lnTo>
                  <a:pt x="5208" y="438"/>
                </a:lnTo>
                <a:lnTo>
                  <a:pt x="4916" y="560"/>
                </a:lnTo>
                <a:lnTo>
                  <a:pt x="4307" y="876"/>
                </a:lnTo>
                <a:lnTo>
                  <a:pt x="3748" y="1217"/>
                </a:lnTo>
                <a:lnTo>
                  <a:pt x="3212" y="1606"/>
                </a:lnTo>
                <a:lnTo>
                  <a:pt x="2750" y="1995"/>
                </a:lnTo>
                <a:lnTo>
                  <a:pt x="2482" y="2239"/>
                </a:lnTo>
                <a:lnTo>
                  <a:pt x="2239" y="2482"/>
                </a:lnTo>
                <a:lnTo>
                  <a:pt x="2020" y="2725"/>
                </a:lnTo>
                <a:lnTo>
                  <a:pt x="1825" y="2993"/>
                </a:lnTo>
                <a:lnTo>
                  <a:pt x="1631" y="3261"/>
                </a:lnTo>
                <a:lnTo>
                  <a:pt x="1436" y="3528"/>
                </a:lnTo>
                <a:lnTo>
                  <a:pt x="1120" y="4088"/>
                </a:lnTo>
                <a:lnTo>
                  <a:pt x="852" y="4696"/>
                </a:lnTo>
                <a:lnTo>
                  <a:pt x="609" y="5305"/>
                </a:lnTo>
                <a:lnTo>
                  <a:pt x="390" y="5962"/>
                </a:lnTo>
                <a:lnTo>
                  <a:pt x="195" y="6643"/>
                </a:lnTo>
                <a:lnTo>
                  <a:pt x="122" y="7008"/>
                </a:lnTo>
                <a:lnTo>
                  <a:pt x="49" y="7373"/>
                </a:lnTo>
                <a:lnTo>
                  <a:pt x="25" y="7738"/>
                </a:lnTo>
                <a:lnTo>
                  <a:pt x="1" y="8103"/>
                </a:lnTo>
                <a:lnTo>
                  <a:pt x="1" y="8468"/>
                </a:lnTo>
                <a:lnTo>
                  <a:pt x="1" y="8809"/>
                </a:lnTo>
                <a:lnTo>
                  <a:pt x="49" y="9174"/>
                </a:lnTo>
                <a:lnTo>
                  <a:pt x="98" y="9514"/>
                </a:lnTo>
                <a:lnTo>
                  <a:pt x="171" y="9879"/>
                </a:lnTo>
                <a:lnTo>
                  <a:pt x="268" y="10220"/>
                </a:lnTo>
                <a:lnTo>
                  <a:pt x="365" y="10560"/>
                </a:lnTo>
                <a:lnTo>
                  <a:pt x="487" y="10901"/>
                </a:lnTo>
                <a:lnTo>
                  <a:pt x="633" y="11242"/>
                </a:lnTo>
                <a:lnTo>
                  <a:pt x="803" y="11582"/>
                </a:lnTo>
                <a:lnTo>
                  <a:pt x="1168" y="12264"/>
                </a:lnTo>
                <a:lnTo>
                  <a:pt x="1387" y="12629"/>
                </a:lnTo>
                <a:lnTo>
                  <a:pt x="1631" y="12994"/>
                </a:lnTo>
                <a:lnTo>
                  <a:pt x="1874" y="13334"/>
                </a:lnTo>
                <a:lnTo>
                  <a:pt x="2142" y="13651"/>
                </a:lnTo>
                <a:lnTo>
                  <a:pt x="2434" y="13943"/>
                </a:lnTo>
                <a:lnTo>
                  <a:pt x="2726" y="14235"/>
                </a:lnTo>
                <a:lnTo>
                  <a:pt x="3042" y="14502"/>
                </a:lnTo>
                <a:lnTo>
                  <a:pt x="3358" y="14746"/>
                </a:lnTo>
                <a:lnTo>
                  <a:pt x="3699" y="14965"/>
                </a:lnTo>
                <a:lnTo>
                  <a:pt x="4040" y="15159"/>
                </a:lnTo>
                <a:lnTo>
                  <a:pt x="4405" y="15354"/>
                </a:lnTo>
                <a:lnTo>
                  <a:pt x="4794" y="15500"/>
                </a:lnTo>
                <a:lnTo>
                  <a:pt x="5183" y="15622"/>
                </a:lnTo>
                <a:lnTo>
                  <a:pt x="5573" y="15743"/>
                </a:lnTo>
                <a:lnTo>
                  <a:pt x="5986" y="15816"/>
                </a:lnTo>
                <a:lnTo>
                  <a:pt x="6424" y="15889"/>
                </a:lnTo>
                <a:lnTo>
                  <a:pt x="6838" y="15914"/>
                </a:lnTo>
                <a:lnTo>
                  <a:pt x="7276" y="15938"/>
                </a:lnTo>
                <a:lnTo>
                  <a:pt x="7714" y="15938"/>
                </a:lnTo>
                <a:lnTo>
                  <a:pt x="8152" y="15914"/>
                </a:lnTo>
                <a:lnTo>
                  <a:pt x="8565" y="15889"/>
                </a:lnTo>
                <a:lnTo>
                  <a:pt x="9003" y="15841"/>
                </a:lnTo>
                <a:lnTo>
                  <a:pt x="9417" y="15768"/>
                </a:lnTo>
                <a:lnTo>
                  <a:pt x="9831" y="15670"/>
                </a:lnTo>
                <a:lnTo>
                  <a:pt x="10244" y="15573"/>
                </a:lnTo>
                <a:lnTo>
                  <a:pt x="10658" y="15451"/>
                </a:lnTo>
                <a:lnTo>
                  <a:pt x="11047" y="15305"/>
                </a:lnTo>
                <a:lnTo>
                  <a:pt x="11437" y="15135"/>
                </a:lnTo>
                <a:lnTo>
                  <a:pt x="11826" y="14940"/>
                </a:lnTo>
                <a:lnTo>
                  <a:pt x="12191" y="14721"/>
                </a:lnTo>
                <a:lnTo>
                  <a:pt x="12556" y="14478"/>
                </a:lnTo>
                <a:lnTo>
                  <a:pt x="12921" y="14235"/>
                </a:lnTo>
                <a:lnTo>
                  <a:pt x="13262" y="13943"/>
                </a:lnTo>
                <a:lnTo>
                  <a:pt x="13578" y="13651"/>
                </a:lnTo>
                <a:lnTo>
                  <a:pt x="13894" y="13334"/>
                </a:lnTo>
                <a:lnTo>
                  <a:pt x="14186" y="13018"/>
                </a:lnTo>
                <a:lnTo>
                  <a:pt x="14430" y="12702"/>
                </a:lnTo>
                <a:lnTo>
                  <a:pt x="14673" y="12361"/>
                </a:lnTo>
                <a:lnTo>
                  <a:pt x="14892" y="11996"/>
                </a:lnTo>
                <a:lnTo>
                  <a:pt x="15087" y="11631"/>
                </a:lnTo>
                <a:lnTo>
                  <a:pt x="15111" y="11631"/>
                </a:lnTo>
                <a:lnTo>
                  <a:pt x="15135" y="11582"/>
                </a:lnTo>
                <a:lnTo>
                  <a:pt x="15135" y="11534"/>
                </a:lnTo>
                <a:lnTo>
                  <a:pt x="15330" y="11096"/>
                </a:lnTo>
                <a:lnTo>
                  <a:pt x="15500" y="10658"/>
                </a:lnTo>
                <a:lnTo>
                  <a:pt x="15622" y="10195"/>
                </a:lnTo>
                <a:lnTo>
                  <a:pt x="15719" y="9733"/>
                </a:lnTo>
                <a:lnTo>
                  <a:pt x="15744" y="9709"/>
                </a:lnTo>
                <a:lnTo>
                  <a:pt x="15768" y="9684"/>
                </a:lnTo>
                <a:lnTo>
                  <a:pt x="15768" y="9636"/>
                </a:lnTo>
                <a:lnTo>
                  <a:pt x="15768" y="9611"/>
                </a:lnTo>
                <a:lnTo>
                  <a:pt x="15744" y="9563"/>
                </a:lnTo>
                <a:lnTo>
                  <a:pt x="15792" y="9174"/>
                </a:lnTo>
                <a:lnTo>
                  <a:pt x="15817" y="8760"/>
                </a:lnTo>
                <a:lnTo>
                  <a:pt x="15817" y="8371"/>
                </a:lnTo>
                <a:lnTo>
                  <a:pt x="15817" y="7957"/>
                </a:lnTo>
                <a:lnTo>
                  <a:pt x="15719" y="7105"/>
                </a:lnTo>
                <a:lnTo>
                  <a:pt x="15671" y="6667"/>
                </a:lnTo>
                <a:lnTo>
                  <a:pt x="15598" y="6254"/>
                </a:lnTo>
                <a:lnTo>
                  <a:pt x="15500" y="5840"/>
                </a:lnTo>
                <a:lnTo>
                  <a:pt x="15403" y="5426"/>
                </a:lnTo>
                <a:lnTo>
                  <a:pt x="15281" y="5013"/>
                </a:lnTo>
                <a:lnTo>
                  <a:pt x="15135" y="4623"/>
                </a:lnTo>
                <a:lnTo>
                  <a:pt x="14989" y="4234"/>
                </a:lnTo>
                <a:lnTo>
                  <a:pt x="14819" y="3845"/>
                </a:lnTo>
                <a:lnTo>
                  <a:pt x="14600" y="3480"/>
                </a:lnTo>
                <a:lnTo>
                  <a:pt x="14381" y="3115"/>
                </a:lnTo>
                <a:lnTo>
                  <a:pt x="14138" y="2774"/>
                </a:lnTo>
                <a:lnTo>
                  <a:pt x="13870" y="2458"/>
                </a:lnTo>
                <a:lnTo>
                  <a:pt x="13578" y="2141"/>
                </a:lnTo>
                <a:lnTo>
                  <a:pt x="13262" y="1849"/>
                </a:lnTo>
                <a:lnTo>
                  <a:pt x="12970" y="1582"/>
                </a:lnTo>
                <a:lnTo>
                  <a:pt x="12629" y="1363"/>
                </a:lnTo>
                <a:lnTo>
                  <a:pt x="12288" y="1144"/>
                </a:lnTo>
                <a:lnTo>
                  <a:pt x="11948" y="949"/>
                </a:lnTo>
                <a:lnTo>
                  <a:pt x="11583" y="779"/>
                </a:lnTo>
                <a:lnTo>
                  <a:pt x="11218" y="609"/>
                </a:lnTo>
                <a:lnTo>
                  <a:pt x="10828" y="487"/>
                </a:lnTo>
                <a:lnTo>
                  <a:pt x="10463" y="365"/>
                </a:lnTo>
                <a:lnTo>
                  <a:pt x="10098" y="268"/>
                </a:lnTo>
                <a:lnTo>
                  <a:pt x="9709" y="171"/>
                </a:lnTo>
                <a:lnTo>
                  <a:pt x="9320" y="98"/>
                </a:lnTo>
                <a:lnTo>
                  <a:pt x="8930" y="49"/>
                </a:lnTo>
                <a:lnTo>
                  <a:pt x="8517" y="25"/>
                </a:lnTo>
                <a:lnTo>
                  <a:pt x="812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0" name="Google Shape;1040;p48"/>
          <p:cNvSpPr/>
          <p:nvPr/>
        </p:nvSpPr>
        <p:spPr>
          <a:xfrm>
            <a:off x="2720367" y="2038496"/>
            <a:ext cx="186685" cy="460550"/>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1" name="Google Shape;1041;p48"/>
          <p:cNvSpPr/>
          <p:nvPr/>
        </p:nvSpPr>
        <p:spPr>
          <a:xfrm>
            <a:off x="3319156" y="2041687"/>
            <a:ext cx="161683" cy="455218"/>
          </a:xfrm>
          <a:custGeom>
            <a:avLst/>
            <a:gdLst/>
            <a:ahLst/>
            <a:cxnLst/>
            <a:rect l="l" t="t" r="r" b="b"/>
            <a:pathLst>
              <a:path w="7398" h="20829" extrusionOk="0">
                <a:moveTo>
                  <a:pt x="3991" y="584"/>
                </a:moveTo>
                <a:lnTo>
                  <a:pt x="3942" y="657"/>
                </a:lnTo>
                <a:lnTo>
                  <a:pt x="3893" y="730"/>
                </a:lnTo>
                <a:lnTo>
                  <a:pt x="3893" y="755"/>
                </a:lnTo>
                <a:lnTo>
                  <a:pt x="3918" y="779"/>
                </a:lnTo>
                <a:lnTo>
                  <a:pt x="3991" y="803"/>
                </a:lnTo>
                <a:lnTo>
                  <a:pt x="4064" y="779"/>
                </a:lnTo>
                <a:lnTo>
                  <a:pt x="4185" y="755"/>
                </a:lnTo>
                <a:lnTo>
                  <a:pt x="4283" y="706"/>
                </a:lnTo>
                <a:lnTo>
                  <a:pt x="4380" y="633"/>
                </a:lnTo>
                <a:lnTo>
                  <a:pt x="4453" y="730"/>
                </a:lnTo>
                <a:lnTo>
                  <a:pt x="4356" y="779"/>
                </a:lnTo>
                <a:lnTo>
                  <a:pt x="4210" y="852"/>
                </a:lnTo>
                <a:lnTo>
                  <a:pt x="4088" y="949"/>
                </a:lnTo>
                <a:lnTo>
                  <a:pt x="4088" y="974"/>
                </a:lnTo>
                <a:lnTo>
                  <a:pt x="4112" y="998"/>
                </a:lnTo>
                <a:lnTo>
                  <a:pt x="4283" y="998"/>
                </a:lnTo>
                <a:lnTo>
                  <a:pt x="4453" y="974"/>
                </a:lnTo>
                <a:lnTo>
                  <a:pt x="4623" y="901"/>
                </a:lnTo>
                <a:lnTo>
                  <a:pt x="4721" y="1071"/>
                </a:lnTo>
                <a:lnTo>
                  <a:pt x="4696" y="1071"/>
                </a:lnTo>
                <a:lnTo>
                  <a:pt x="4429" y="1193"/>
                </a:lnTo>
                <a:lnTo>
                  <a:pt x="4185" y="1314"/>
                </a:lnTo>
                <a:lnTo>
                  <a:pt x="4161" y="1339"/>
                </a:lnTo>
                <a:lnTo>
                  <a:pt x="4185" y="1339"/>
                </a:lnTo>
                <a:lnTo>
                  <a:pt x="4307" y="1387"/>
                </a:lnTo>
                <a:lnTo>
                  <a:pt x="4429" y="1387"/>
                </a:lnTo>
                <a:lnTo>
                  <a:pt x="4550" y="1363"/>
                </a:lnTo>
                <a:lnTo>
                  <a:pt x="4696" y="1314"/>
                </a:lnTo>
                <a:lnTo>
                  <a:pt x="4818" y="1266"/>
                </a:lnTo>
                <a:lnTo>
                  <a:pt x="4915" y="1533"/>
                </a:lnTo>
                <a:lnTo>
                  <a:pt x="4794" y="1582"/>
                </a:lnTo>
                <a:lnTo>
                  <a:pt x="4502" y="1679"/>
                </a:lnTo>
                <a:lnTo>
                  <a:pt x="4356" y="1728"/>
                </a:lnTo>
                <a:lnTo>
                  <a:pt x="4234" y="1825"/>
                </a:lnTo>
                <a:lnTo>
                  <a:pt x="4210" y="1850"/>
                </a:lnTo>
                <a:lnTo>
                  <a:pt x="4210" y="1874"/>
                </a:lnTo>
                <a:lnTo>
                  <a:pt x="4210" y="1898"/>
                </a:lnTo>
                <a:lnTo>
                  <a:pt x="4234" y="1898"/>
                </a:lnTo>
                <a:lnTo>
                  <a:pt x="4404" y="1947"/>
                </a:lnTo>
                <a:lnTo>
                  <a:pt x="4550" y="1923"/>
                </a:lnTo>
                <a:lnTo>
                  <a:pt x="4696" y="1898"/>
                </a:lnTo>
                <a:lnTo>
                  <a:pt x="4867" y="1874"/>
                </a:lnTo>
                <a:lnTo>
                  <a:pt x="4964" y="1850"/>
                </a:lnTo>
                <a:lnTo>
                  <a:pt x="4988" y="2069"/>
                </a:lnTo>
                <a:lnTo>
                  <a:pt x="4891" y="2093"/>
                </a:lnTo>
                <a:lnTo>
                  <a:pt x="4696" y="2142"/>
                </a:lnTo>
                <a:lnTo>
                  <a:pt x="4526" y="2190"/>
                </a:lnTo>
                <a:lnTo>
                  <a:pt x="4331" y="2263"/>
                </a:lnTo>
                <a:lnTo>
                  <a:pt x="4137" y="2336"/>
                </a:lnTo>
                <a:lnTo>
                  <a:pt x="4112" y="2361"/>
                </a:lnTo>
                <a:lnTo>
                  <a:pt x="4137" y="2385"/>
                </a:lnTo>
                <a:lnTo>
                  <a:pt x="4283" y="2385"/>
                </a:lnTo>
                <a:lnTo>
                  <a:pt x="4404" y="2409"/>
                </a:lnTo>
                <a:lnTo>
                  <a:pt x="4599" y="2385"/>
                </a:lnTo>
                <a:lnTo>
                  <a:pt x="4769" y="2361"/>
                </a:lnTo>
                <a:lnTo>
                  <a:pt x="4988" y="2336"/>
                </a:lnTo>
                <a:lnTo>
                  <a:pt x="4988" y="2434"/>
                </a:lnTo>
                <a:lnTo>
                  <a:pt x="4940" y="2604"/>
                </a:lnTo>
                <a:lnTo>
                  <a:pt x="4891" y="2750"/>
                </a:lnTo>
                <a:lnTo>
                  <a:pt x="4794" y="2726"/>
                </a:lnTo>
                <a:lnTo>
                  <a:pt x="4696" y="2726"/>
                </a:lnTo>
                <a:lnTo>
                  <a:pt x="4502" y="2750"/>
                </a:lnTo>
                <a:lnTo>
                  <a:pt x="4258" y="2750"/>
                </a:lnTo>
                <a:lnTo>
                  <a:pt x="4137" y="2774"/>
                </a:lnTo>
                <a:lnTo>
                  <a:pt x="4015" y="2847"/>
                </a:lnTo>
                <a:lnTo>
                  <a:pt x="4015" y="2872"/>
                </a:lnTo>
                <a:lnTo>
                  <a:pt x="4112" y="2945"/>
                </a:lnTo>
                <a:lnTo>
                  <a:pt x="4210" y="2993"/>
                </a:lnTo>
                <a:lnTo>
                  <a:pt x="4429" y="2993"/>
                </a:lnTo>
                <a:lnTo>
                  <a:pt x="4599" y="3018"/>
                </a:lnTo>
                <a:lnTo>
                  <a:pt x="4745" y="3018"/>
                </a:lnTo>
                <a:lnTo>
                  <a:pt x="4623" y="3164"/>
                </a:lnTo>
                <a:lnTo>
                  <a:pt x="4502" y="3310"/>
                </a:lnTo>
                <a:lnTo>
                  <a:pt x="4453" y="3285"/>
                </a:lnTo>
                <a:lnTo>
                  <a:pt x="4283" y="3237"/>
                </a:lnTo>
                <a:lnTo>
                  <a:pt x="4112" y="3212"/>
                </a:lnTo>
                <a:lnTo>
                  <a:pt x="3918" y="3212"/>
                </a:lnTo>
                <a:lnTo>
                  <a:pt x="3747" y="3237"/>
                </a:lnTo>
                <a:lnTo>
                  <a:pt x="3723" y="3237"/>
                </a:lnTo>
                <a:lnTo>
                  <a:pt x="3723" y="3261"/>
                </a:lnTo>
                <a:lnTo>
                  <a:pt x="3747" y="3310"/>
                </a:lnTo>
                <a:lnTo>
                  <a:pt x="3966" y="3407"/>
                </a:lnTo>
                <a:lnTo>
                  <a:pt x="4210" y="3480"/>
                </a:lnTo>
                <a:lnTo>
                  <a:pt x="3991" y="3529"/>
                </a:lnTo>
                <a:lnTo>
                  <a:pt x="3796" y="3553"/>
                </a:lnTo>
                <a:lnTo>
                  <a:pt x="3553" y="3553"/>
                </a:lnTo>
                <a:lnTo>
                  <a:pt x="3334" y="3504"/>
                </a:lnTo>
                <a:lnTo>
                  <a:pt x="3090" y="3407"/>
                </a:lnTo>
                <a:lnTo>
                  <a:pt x="2896" y="3285"/>
                </a:lnTo>
                <a:lnTo>
                  <a:pt x="2701" y="3115"/>
                </a:lnTo>
                <a:lnTo>
                  <a:pt x="2555" y="2945"/>
                </a:lnTo>
                <a:lnTo>
                  <a:pt x="2433" y="2726"/>
                </a:lnTo>
                <a:lnTo>
                  <a:pt x="2360" y="2507"/>
                </a:lnTo>
                <a:lnTo>
                  <a:pt x="2312" y="2288"/>
                </a:lnTo>
                <a:lnTo>
                  <a:pt x="2312" y="2020"/>
                </a:lnTo>
                <a:lnTo>
                  <a:pt x="2336" y="1874"/>
                </a:lnTo>
                <a:lnTo>
                  <a:pt x="2360" y="1704"/>
                </a:lnTo>
                <a:lnTo>
                  <a:pt x="2409" y="1558"/>
                </a:lnTo>
                <a:lnTo>
                  <a:pt x="2482" y="1412"/>
                </a:lnTo>
                <a:lnTo>
                  <a:pt x="2677" y="1120"/>
                </a:lnTo>
                <a:lnTo>
                  <a:pt x="2871" y="876"/>
                </a:lnTo>
                <a:lnTo>
                  <a:pt x="3017" y="755"/>
                </a:lnTo>
                <a:lnTo>
                  <a:pt x="3139" y="682"/>
                </a:lnTo>
                <a:lnTo>
                  <a:pt x="3261" y="633"/>
                </a:lnTo>
                <a:lnTo>
                  <a:pt x="3407" y="584"/>
                </a:lnTo>
                <a:close/>
                <a:moveTo>
                  <a:pt x="1898" y="7860"/>
                </a:moveTo>
                <a:lnTo>
                  <a:pt x="2020" y="7933"/>
                </a:lnTo>
                <a:lnTo>
                  <a:pt x="1995" y="8200"/>
                </a:lnTo>
                <a:lnTo>
                  <a:pt x="1995" y="8444"/>
                </a:lnTo>
                <a:lnTo>
                  <a:pt x="1971" y="8979"/>
                </a:lnTo>
                <a:lnTo>
                  <a:pt x="1971" y="9149"/>
                </a:lnTo>
                <a:lnTo>
                  <a:pt x="1922" y="9344"/>
                </a:lnTo>
                <a:lnTo>
                  <a:pt x="1801" y="9685"/>
                </a:lnTo>
                <a:lnTo>
                  <a:pt x="1655" y="10050"/>
                </a:lnTo>
                <a:lnTo>
                  <a:pt x="1509" y="10390"/>
                </a:lnTo>
                <a:lnTo>
                  <a:pt x="1436" y="10658"/>
                </a:lnTo>
                <a:lnTo>
                  <a:pt x="1363" y="10926"/>
                </a:lnTo>
                <a:lnTo>
                  <a:pt x="1314" y="10707"/>
                </a:lnTo>
                <a:lnTo>
                  <a:pt x="1265" y="10536"/>
                </a:lnTo>
                <a:lnTo>
                  <a:pt x="1241" y="10512"/>
                </a:lnTo>
                <a:lnTo>
                  <a:pt x="1290" y="10463"/>
                </a:lnTo>
                <a:lnTo>
                  <a:pt x="1314" y="10390"/>
                </a:lnTo>
                <a:lnTo>
                  <a:pt x="1363" y="9733"/>
                </a:lnTo>
                <a:lnTo>
                  <a:pt x="1460" y="9076"/>
                </a:lnTo>
                <a:lnTo>
                  <a:pt x="1533" y="8760"/>
                </a:lnTo>
                <a:lnTo>
                  <a:pt x="1606" y="8444"/>
                </a:lnTo>
                <a:lnTo>
                  <a:pt x="1728" y="8152"/>
                </a:lnTo>
                <a:lnTo>
                  <a:pt x="1898" y="7860"/>
                </a:lnTo>
                <a:close/>
                <a:moveTo>
                  <a:pt x="5499" y="7860"/>
                </a:moveTo>
                <a:lnTo>
                  <a:pt x="5670" y="8152"/>
                </a:lnTo>
                <a:lnTo>
                  <a:pt x="5791" y="8444"/>
                </a:lnTo>
                <a:lnTo>
                  <a:pt x="5864" y="8760"/>
                </a:lnTo>
                <a:lnTo>
                  <a:pt x="5937" y="9076"/>
                </a:lnTo>
                <a:lnTo>
                  <a:pt x="6010" y="9733"/>
                </a:lnTo>
                <a:lnTo>
                  <a:pt x="6083" y="10390"/>
                </a:lnTo>
                <a:lnTo>
                  <a:pt x="6107" y="10463"/>
                </a:lnTo>
                <a:lnTo>
                  <a:pt x="6156" y="10512"/>
                </a:lnTo>
                <a:lnTo>
                  <a:pt x="6132" y="10536"/>
                </a:lnTo>
                <a:lnTo>
                  <a:pt x="6083" y="10707"/>
                </a:lnTo>
                <a:lnTo>
                  <a:pt x="6034" y="10926"/>
                </a:lnTo>
                <a:lnTo>
                  <a:pt x="5961" y="10658"/>
                </a:lnTo>
                <a:lnTo>
                  <a:pt x="5889" y="10390"/>
                </a:lnTo>
                <a:lnTo>
                  <a:pt x="5743" y="10050"/>
                </a:lnTo>
                <a:lnTo>
                  <a:pt x="5597" y="9685"/>
                </a:lnTo>
                <a:lnTo>
                  <a:pt x="5475" y="9344"/>
                </a:lnTo>
                <a:lnTo>
                  <a:pt x="5426" y="9149"/>
                </a:lnTo>
                <a:lnTo>
                  <a:pt x="5426" y="8979"/>
                </a:lnTo>
                <a:lnTo>
                  <a:pt x="5402" y="8444"/>
                </a:lnTo>
                <a:lnTo>
                  <a:pt x="5402" y="8200"/>
                </a:lnTo>
                <a:lnTo>
                  <a:pt x="5378" y="7933"/>
                </a:lnTo>
                <a:lnTo>
                  <a:pt x="5499" y="7860"/>
                </a:lnTo>
                <a:close/>
                <a:moveTo>
                  <a:pt x="3869" y="4623"/>
                </a:moveTo>
                <a:lnTo>
                  <a:pt x="4161" y="4672"/>
                </a:lnTo>
                <a:lnTo>
                  <a:pt x="4453" y="4721"/>
                </a:lnTo>
                <a:lnTo>
                  <a:pt x="4380" y="4769"/>
                </a:lnTo>
                <a:lnTo>
                  <a:pt x="4283" y="4842"/>
                </a:lnTo>
                <a:lnTo>
                  <a:pt x="4283" y="4867"/>
                </a:lnTo>
                <a:lnTo>
                  <a:pt x="4307" y="4891"/>
                </a:lnTo>
                <a:lnTo>
                  <a:pt x="4696" y="4842"/>
                </a:lnTo>
                <a:lnTo>
                  <a:pt x="4842" y="4842"/>
                </a:lnTo>
                <a:lnTo>
                  <a:pt x="4915" y="4867"/>
                </a:lnTo>
                <a:lnTo>
                  <a:pt x="4818" y="4891"/>
                </a:lnTo>
                <a:lnTo>
                  <a:pt x="4696" y="4940"/>
                </a:lnTo>
                <a:lnTo>
                  <a:pt x="4599" y="4988"/>
                </a:lnTo>
                <a:lnTo>
                  <a:pt x="4550" y="5086"/>
                </a:lnTo>
                <a:lnTo>
                  <a:pt x="4550" y="5110"/>
                </a:lnTo>
                <a:lnTo>
                  <a:pt x="4575" y="5110"/>
                </a:lnTo>
                <a:lnTo>
                  <a:pt x="4818" y="5037"/>
                </a:lnTo>
                <a:lnTo>
                  <a:pt x="4964" y="5013"/>
                </a:lnTo>
                <a:lnTo>
                  <a:pt x="5086" y="4988"/>
                </a:lnTo>
                <a:lnTo>
                  <a:pt x="5159" y="4988"/>
                </a:lnTo>
                <a:lnTo>
                  <a:pt x="5329" y="5110"/>
                </a:lnTo>
                <a:lnTo>
                  <a:pt x="5086" y="5134"/>
                </a:lnTo>
                <a:lnTo>
                  <a:pt x="4964" y="5183"/>
                </a:lnTo>
                <a:lnTo>
                  <a:pt x="4867" y="5232"/>
                </a:lnTo>
                <a:lnTo>
                  <a:pt x="4867" y="5280"/>
                </a:lnTo>
                <a:lnTo>
                  <a:pt x="4867" y="5305"/>
                </a:lnTo>
                <a:lnTo>
                  <a:pt x="4988" y="5353"/>
                </a:lnTo>
                <a:lnTo>
                  <a:pt x="5110" y="5353"/>
                </a:lnTo>
                <a:lnTo>
                  <a:pt x="5378" y="5329"/>
                </a:lnTo>
                <a:lnTo>
                  <a:pt x="5548" y="5305"/>
                </a:lnTo>
                <a:lnTo>
                  <a:pt x="5694" y="5451"/>
                </a:lnTo>
                <a:lnTo>
                  <a:pt x="5572" y="5475"/>
                </a:lnTo>
                <a:lnTo>
                  <a:pt x="5378" y="5524"/>
                </a:lnTo>
                <a:lnTo>
                  <a:pt x="5305" y="5548"/>
                </a:lnTo>
                <a:lnTo>
                  <a:pt x="5232" y="5597"/>
                </a:lnTo>
                <a:lnTo>
                  <a:pt x="5232" y="5621"/>
                </a:lnTo>
                <a:lnTo>
                  <a:pt x="5232" y="5645"/>
                </a:lnTo>
                <a:lnTo>
                  <a:pt x="5402" y="5621"/>
                </a:lnTo>
                <a:lnTo>
                  <a:pt x="5572" y="5621"/>
                </a:lnTo>
                <a:lnTo>
                  <a:pt x="5791" y="5572"/>
                </a:lnTo>
                <a:lnTo>
                  <a:pt x="5889" y="5718"/>
                </a:lnTo>
                <a:lnTo>
                  <a:pt x="5840" y="5718"/>
                </a:lnTo>
                <a:lnTo>
                  <a:pt x="5621" y="5743"/>
                </a:lnTo>
                <a:lnTo>
                  <a:pt x="5499" y="5791"/>
                </a:lnTo>
                <a:lnTo>
                  <a:pt x="5426" y="5840"/>
                </a:lnTo>
                <a:lnTo>
                  <a:pt x="5426" y="5889"/>
                </a:lnTo>
                <a:lnTo>
                  <a:pt x="5524" y="5913"/>
                </a:lnTo>
                <a:lnTo>
                  <a:pt x="5621" y="5913"/>
                </a:lnTo>
                <a:lnTo>
                  <a:pt x="5791" y="5889"/>
                </a:lnTo>
                <a:lnTo>
                  <a:pt x="6010" y="5889"/>
                </a:lnTo>
                <a:lnTo>
                  <a:pt x="6107" y="6083"/>
                </a:lnTo>
                <a:lnTo>
                  <a:pt x="5937" y="6132"/>
                </a:lnTo>
                <a:lnTo>
                  <a:pt x="5840" y="6181"/>
                </a:lnTo>
                <a:lnTo>
                  <a:pt x="5767" y="6229"/>
                </a:lnTo>
                <a:lnTo>
                  <a:pt x="5864" y="6254"/>
                </a:lnTo>
                <a:lnTo>
                  <a:pt x="5986" y="6254"/>
                </a:lnTo>
                <a:lnTo>
                  <a:pt x="6205" y="6229"/>
                </a:lnTo>
                <a:lnTo>
                  <a:pt x="6302" y="6448"/>
                </a:lnTo>
                <a:lnTo>
                  <a:pt x="6253" y="6473"/>
                </a:lnTo>
                <a:lnTo>
                  <a:pt x="6083" y="6521"/>
                </a:lnTo>
                <a:lnTo>
                  <a:pt x="5937" y="6619"/>
                </a:lnTo>
                <a:lnTo>
                  <a:pt x="5937" y="6643"/>
                </a:lnTo>
                <a:lnTo>
                  <a:pt x="6083" y="6643"/>
                </a:lnTo>
                <a:lnTo>
                  <a:pt x="6229" y="6619"/>
                </a:lnTo>
                <a:lnTo>
                  <a:pt x="6351" y="6594"/>
                </a:lnTo>
                <a:lnTo>
                  <a:pt x="6448" y="6813"/>
                </a:lnTo>
                <a:lnTo>
                  <a:pt x="6448" y="6838"/>
                </a:lnTo>
                <a:lnTo>
                  <a:pt x="6375" y="6862"/>
                </a:lnTo>
                <a:lnTo>
                  <a:pt x="6229" y="6935"/>
                </a:lnTo>
                <a:lnTo>
                  <a:pt x="6107" y="7008"/>
                </a:lnTo>
                <a:lnTo>
                  <a:pt x="6107" y="7032"/>
                </a:lnTo>
                <a:lnTo>
                  <a:pt x="6132" y="7057"/>
                </a:lnTo>
                <a:lnTo>
                  <a:pt x="6399" y="7008"/>
                </a:lnTo>
                <a:lnTo>
                  <a:pt x="6497" y="6984"/>
                </a:lnTo>
                <a:lnTo>
                  <a:pt x="6545" y="7130"/>
                </a:lnTo>
                <a:lnTo>
                  <a:pt x="6472" y="7154"/>
                </a:lnTo>
                <a:lnTo>
                  <a:pt x="6302" y="7178"/>
                </a:lnTo>
                <a:lnTo>
                  <a:pt x="6205" y="7203"/>
                </a:lnTo>
                <a:lnTo>
                  <a:pt x="6132" y="7227"/>
                </a:lnTo>
                <a:lnTo>
                  <a:pt x="6107" y="7276"/>
                </a:lnTo>
                <a:lnTo>
                  <a:pt x="6083" y="7300"/>
                </a:lnTo>
                <a:lnTo>
                  <a:pt x="6107" y="7349"/>
                </a:lnTo>
                <a:lnTo>
                  <a:pt x="6132" y="7373"/>
                </a:lnTo>
                <a:lnTo>
                  <a:pt x="6205" y="7422"/>
                </a:lnTo>
                <a:lnTo>
                  <a:pt x="6278" y="7422"/>
                </a:lnTo>
                <a:lnTo>
                  <a:pt x="6424" y="7397"/>
                </a:lnTo>
                <a:lnTo>
                  <a:pt x="6618" y="7397"/>
                </a:lnTo>
                <a:lnTo>
                  <a:pt x="6667" y="7519"/>
                </a:lnTo>
                <a:lnTo>
                  <a:pt x="6424" y="7592"/>
                </a:lnTo>
                <a:lnTo>
                  <a:pt x="6278" y="7641"/>
                </a:lnTo>
                <a:lnTo>
                  <a:pt x="6253" y="7665"/>
                </a:lnTo>
                <a:lnTo>
                  <a:pt x="6278" y="7689"/>
                </a:lnTo>
                <a:lnTo>
                  <a:pt x="6375" y="7714"/>
                </a:lnTo>
                <a:lnTo>
                  <a:pt x="6472" y="7738"/>
                </a:lnTo>
                <a:lnTo>
                  <a:pt x="6667" y="7714"/>
                </a:lnTo>
                <a:lnTo>
                  <a:pt x="6716" y="7714"/>
                </a:lnTo>
                <a:lnTo>
                  <a:pt x="6740" y="7860"/>
                </a:lnTo>
                <a:lnTo>
                  <a:pt x="6667" y="7884"/>
                </a:lnTo>
                <a:lnTo>
                  <a:pt x="6570" y="7933"/>
                </a:lnTo>
                <a:lnTo>
                  <a:pt x="6448" y="7981"/>
                </a:lnTo>
                <a:lnTo>
                  <a:pt x="6424" y="8030"/>
                </a:lnTo>
                <a:lnTo>
                  <a:pt x="6448" y="8030"/>
                </a:lnTo>
                <a:lnTo>
                  <a:pt x="6545" y="8079"/>
                </a:lnTo>
                <a:lnTo>
                  <a:pt x="6691" y="8079"/>
                </a:lnTo>
                <a:lnTo>
                  <a:pt x="6789" y="8054"/>
                </a:lnTo>
                <a:lnTo>
                  <a:pt x="6813" y="8249"/>
                </a:lnTo>
                <a:lnTo>
                  <a:pt x="6740" y="8249"/>
                </a:lnTo>
                <a:lnTo>
                  <a:pt x="6570" y="8298"/>
                </a:lnTo>
                <a:lnTo>
                  <a:pt x="6424" y="8371"/>
                </a:lnTo>
                <a:lnTo>
                  <a:pt x="6399" y="8395"/>
                </a:lnTo>
                <a:lnTo>
                  <a:pt x="6424" y="8419"/>
                </a:lnTo>
                <a:lnTo>
                  <a:pt x="6472" y="8444"/>
                </a:lnTo>
                <a:lnTo>
                  <a:pt x="6545" y="8468"/>
                </a:lnTo>
                <a:lnTo>
                  <a:pt x="6837" y="8468"/>
                </a:lnTo>
                <a:lnTo>
                  <a:pt x="6862" y="8638"/>
                </a:lnTo>
                <a:lnTo>
                  <a:pt x="6764" y="8663"/>
                </a:lnTo>
                <a:lnTo>
                  <a:pt x="6667" y="8711"/>
                </a:lnTo>
                <a:lnTo>
                  <a:pt x="6570" y="8784"/>
                </a:lnTo>
                <a:lnTo>
                  <a:pt x="6570" y="8809"/>
                </a:lnTo>
                <a:lnTo>
                  <a:pt x="6886" y="8809"/>
                </a:lnTo>
                <a:lnTo>
                  <a:pt x="6910" y="9052"/>
                </a:lnTo>
                <a:lnTo>
                  <a:pt x="6764" y="9101"/>
                </a:lnTo>
                <a:lnTo>
                  <a:pt x="6691" y="9125"/>
                </a:lnTo>
                <a:lnTo>
                  <a:pt x="6618" y="9174"/>
                </a:lnTo>
                <a:lnTo>
                  <a:pt x="6618" y="9198"/>
                </a:lnTo>
                <a:lnTo>
                  <a:pt x="6667" y="9222"/>
                </a:lnTo>
                <a:lnTo>
                  <a:pt x="6691" y="9222"/>
                </a:lnTo>
                <a:lnTo>
                  <a:pt x="6789" y="9247"/>
                </a:lnTo>
                <a:lnTo>
                  <a:pt x="6910" y="9222"/>
                </a:lnTo>
                <a:lnTo>
                  <a:pt x="6910" y="9466"/>
                </a:lnTo>
                <a:lnTo>
                  <a:pt x="6570" y="9587"/>
                </a:lnTo>
                <a:lnTo>
                  <a:pt x="6545" y="9612"/>
                </a:lnTo>
                <a:lnTo>
                  <a:pt x="6545" y="9636"/>
                </a:lnTo>
                <a:lnTo>
                  <a:pt x="6594" y="9685"/>
                </a:lnTo>
                <a:lnTo>
                  <a:pt x="6764" y="9709"/>
                </a:lnTo>
                <a:lnTo>
                  <a:pt x="6910" y="9709"/>
                </a:lnTo>
                <a:lnTo>
                  <a:pt x="6910" y="9831"/>
                </a:lnTo>
                <a:lnTo>
                  <a:pt x="6813" y="9855"/>
                </a:lnTo>
                <a:lnTo>
                  <a:pt x="6667" y="9928"/>
                </a:lnTo>
                <a:lnTo>
                  <a:pt x="6643" y="9952"/>
                </a:lnTo>
                <a:lnTo>
                  <a:pt x="6643" y="10001"/>
                </a:lnTo>
                <a:lnTo>
                  <a:pt x="6667" y="10025"/>
                </a:lnTo>
                <a:lnTo>
                  <a:pt x="6716" y="10050"/>
                </a:lnTo>
                <a:lnTo>
                  <a:pt x="6910" y="10074"/>
                </a:lnTo>
                <a:lnTo>
                  <a:pt x="6886" y="10293"/>
                </a:lnTo>
                <a:lnTo>
                  <a:pt x="6789" y="10293"/>
                </a:lnTo>
                <a:lnTo>
                  <a:pt x="6691" y="10317"/>
                </a:lnTo>
                <a:lnTo>
                  <a:pt x="6667" y="10342"/>
                </a:lnTo>
                <a:lnTo>
                  <a:pt x="6667" y="10366"/>
                </a:lnTo>
                <a:lnTo>
                  <a:pt x="6667" y="10390"/>
                </a:lnTo>
                <a:lnTo>
                  <a:pt x="6691" y="10415"/>
                </a:lnTo>
                <a:lnTo>
                  <a:pt x="6789" y="10439"/>
                </a:lnTo>
                <a:lnTo>
                  <a:pt x="6862" y="10439"/>
                </a:lnTo>
                <a:lnTo>
                  <a:pt x="6837" y="10682"/>
                </a:lnTo>
                <a:lnTo>
                  <a:pt x="6813" y="10658"/>
                </a:lnTo>
                <a:lnTo>
                  <a:pt x="6764" y="10658"/>
                </a:lnTo>
                <a:lnTo>
                  <a:pt x="6764" y="10682"/>
                </a:lnTo>
                <a:lnTo>
                  <a:pt x="6740" y="10682"/>
                </a:lnTo>
                <a:lnTo>
                  <a:pt x="6764" y="10755"/>
                </a:lnTo>
                <a:lnTo>
                  <a:pt x="6813" y="10804"/>
                </a:lnTo>
                <a:lnTo>
                  <a:pt x="6813" y="10828"/>
                </a:lnTo>
                <a:lnTo>
                  <a:pt x="6813" y="10926"/>
                </a:lnTo>
                <a:lnTo>
                  <a:pt x="6837" y="10974"/>
                </a:lnTo>
                <a:lnTo>
                  <a:pt x="6862" y="11047"/>
                </a:lnTo>
                <a:lnTo>
                  <a:pt x="6910" y="11096"/>
                </a:lnTo>
                <a:lnTo>
                  <a:pt x="6935" y="11339"/>
                </a:lnTo>
                <a:lnTo>
                  <a:pt x="6935" y="11461"/>
                </a:lnTo>
                <a:lnTo>
                  <a:pt x="6886" y="11583"/>
                </a:lnTo>
                <a:lnTo>
                  <a:pt x="6837" y="11656"/>
                </a:lnTo>
                <a:lnTo>
                  <a:pt x="6740" y="11729"/>
                </a:lnTo>
                <a:lnTo>
                  <a:pt x="6643" y="11801"/>
                </a:lnTo>
                <a:lnTo>
                  <a:pt x="6594" y="11801"/>
                </a:lnTo>
                <a:lnTo>
                  <a:pt x="6570" y="11753"/>
                </a:lnTo>
                <a:lnTo>
                  <a:pt x="6521" y="11656"/>
                </a:lnTo>
                <a:lnTo>
                  <a:pt x="6472" y="11534"/>
                </a:lnTo>
                <a:lnTo>
                  <a:pt x="6424" y="11266"/>
                </a:lnTo>
                <a:lnTo>
                  <a:pt x="6448" y="10999"/>
                </a:lnTo>
                <a:lnTo>
                  <a:pt x="6472" y="10853"/>
                </a:lnTo>
                <a:lnTo>
                  <a:pt x="6521" y="10755"/>
                </a:lnTo>
                <a:lnTo>
                  <a:pt x="6521" y="10658"/>
                </a:lnTo>
                <a:lnTo>
                  <a:pt x="6521" y="10585"/>
                </a:lnTo>
                <a:lnTo>
                  <a:pt x="6472" y="10512"/>
                </a:lnTo>
                <a:lnTo>
                  <a:pt x="6424" y="10463"/>
                </a:lnTo>
                <a:lnTo>
                  <a:pt x="6424" y="10390"/>
                </a:lnTo>
                <a:lnTo>
                  <a:pt x="6448" y="10025"/>
                </a:lnTo>
                <a:lnTo>
                  <a:pt x="6448" y="9660"/>
                </a:lnTo>
                <a:lnTo>
                  <a:pt x="6399" y="9271"/>
                </a:lnTo>
                <a:lnTo>
                  <a:pt x="6326" y="8906"/>
                </a:lnTo>
                <a:lnTo>
                  <a:pt x="6253" y="8541"/>
                </a:lnTo>
                <a:lnTo>
                  <a:pt x="6132" y="8200"/>
                </a:lnTo>
                <a:lnTo>
                  <a:pt x="5961" y="7860"/>
                </a:lnTo>
                <a:lnTo>
                  <a:pt x="5791" y="7568"/>
                </a:lnTo>
                <a:lnTo>
                  <a:pt x="5767" y="7543"/>
                </a:lnTo>
                <a:lnTo>
                  <a:pt x="5864" y="7300"/>
                </a:lnTo>
                <a:lnTo>
                  <a:pt x="5937" y="7081"/>
                </a:lnTo>
                <a:lnTo>
                  <a:pt x="5937" y="6935"/>
                </a:lnTo>
                <a:lnTo>
                  <a:pt x="5937" y="6789"/>
                </a:lnTo>
                <a:lnTo>
                  <a:pt x="5889" y="6619"/>
                </a:lnTo>
                <a:lnTo>
                  <a:pt x="5840" y="6473"/>
                </a:lnTo>
                <a:lnTo>
                  <a:pt x="5767" y="6327"/>
                </a:lnTo>
                <a:lnTo>
                  <a:pt x="5670" y="6229"/>
                </a:lnTo>
                <a:lnTo>
                  <a:pt x="5597" y="6205"/>
                </a:lnTo>
                <a:lnTo>
                  <a:pt x="5524" y="6181"/>
                </a:lnTo>
                <a:lnTo>
                  <a:pt x="5451" y="6181"/>
                </a:lnTo>
                <a:lnTo>
                  <a:pt x="5378" y="6205"/>
                </a:lnTo>
                <a:lnTo>
                  <a:pt x="5305" y="6254"/>
                </a:lnTo>
                <a:lnTo>
                  <a:pt x="5280" y="6327"/>
                </a:lnTo>
                <a:lnTo>
                  <a:pt x="5280" y="6400"/>
                </a:lnTo>
                <a:lnTo>
                  <a:pt x="5305" y="6473"/>
                </a:lnTo>
                <a:lnTo>
                  <a:pt x="5426" y="6570"/>
                </a:lnTo>
                <a:lnTo>
                  <a:pt x="5475" y="6643"/>
                </a:lnTo>
                <a:lnTo>
                  <a:pt x="5524" y="6716"/>
                </a:lnTo>
                <a:lnTo>
                  <a:pt x="5524" y="6886"/>
                </a:lnTo>
                <a:lnTo>
                  <a:pt x="5499" y="7057"/>
                </a:lnTo>
                <a:lnTo>
                  <a:pt x="5451" y="7227"/>
                </a:lnTo>
                <a:lnTo>
                  <a:pt x="5353" y="7373"/>
                </a:lnTo>
                <a:lnTo>
                  <a:pt x="5305" y="7446"/>
                </a:lnTo>
                <a:lnTo>
                  <a:pt x="5256" y="7519"/>
                </a:lnTo>
                <a:lnTo>
                  <a:pt x="5183" y="7543"/>
                </a:lnTo>
                <a:lnTo>
                  <a:pt x="5086" y="7568"/>
                </a:lnTo>
                <a:lnTo>
                  <a:pt x="5013" y="7592"/>
                </a:lnTo>
                <a:lnTo>
                  <a:pt x="4964" y="7616"/>
                </a:lnTo>
                <a:lnTo>
                  <a:pt x="4915" y="7665"/>
                </a:lnTo>
                <a:lnTo>
                  <a:pt x="4891" y="7738"/>
                </a:lnTo>
                <a:lnTo>
                  <a:pt x="4867" y="7811"/>
                </a:lnTo>
                <a:lnTo>
                  <a:pt x="4891" y="7860"/>
                </a:lnTo>
                <a:lnTo>
                  <a:pt x="4915" y="7933"/>
                </a:lnTo>
                <a:lnTo>
                  <a:pt x="4964" y="7981"/>
                </a:lnTo>
                <a:lnTo>
                  <a:pt x="4842" y="7981"/>
                </a:lnTo>
                <a:lnTo>
                  <a:pt x="4648" y="8006"/>
                </a:lnTo>
                <a:lnTo>
                  <a:pt x="4575" y="8054"/>
                </a:lnTo>
                <a:lnTo>
                  <a:pt x="4550" y="8079"/>
                </a:lnTo>
                <a:lnTo>
                  <a:pt x="4550" y="8103"/>
                </a:lnTo>
                <a:lnTo>
                  <a:pt x="4550" y="8152"/>
                </a:lnTo>
                <a:lnTo>
                  <a:pt x="4599" y="8176"/>
                </a:lnTo>
                <a:lnTo>
                  <a:pt x="4696" y="8225"/>
                </a:lnTo>
                <a:lnTo>
                  <a:pt x="5013" y="8225"/>
                </a:lnTo>
                <a:lnTo>
                  <a:pt x="5013" y="8346"/>
                </a:lnTo>
                <a:lnTo>
                  <a:pt x="4842" y="8371"/>
                </a:lnTo>
                <a:lnTo>
                  <a:pt x="4696" y="8395"/>
                </a:lnTo>
                <a:lnTo>
                  <a:pt x="4526" y="8419"/>
                </a:lnTo>
                <a:lnTo>
                  <a:pt x="4477" y="8468"/>
                </a:lnTo>
                <a:lnTo>
                  <a:pt x="4453" y="8517"/>
                </a:lnTo>
                <a:lnTo>
                  <a:pt x="4477" y="8565"/>
                </a:lnTo>
                <a:lnTo>
                  <a:pt x="4526" y="8590"/>
                </a:lnTo>
                <a:lnTo>
                  <a:pt x="4745" y="8638"/>
                </a:lnTo>
                <a:lnTo>
                  <a:pt x="5013" y="8638"/>
                </a:lnTo>
                <a:lnTo>
                  <a:pt x="5013" y="8687"/>
                </a:lnTo>
                <a:lnTo>
                  <a:pt x="4891" y="8711"/>
                </a:lnTo>
                <a:lnTo>
                  <a:pt x="4672" y="8736"/>
                </a:lnTo>
                <a:lnTo>
                  <a:pt x="4575" y="8760"/>
                </a:lnTo>
                <a:lnTo>
                  <a:pt x="4477" y="8809"/>
                </a:lnTo>
                <a:lnTo>
                  <a:pt x="4453" y="8833"/>
                </a:lnTo>
                <a:lnTo>
                  <a:pt x="4477" y="8882"/>
                </a:lnTo>
                <a:lnTo>
                  <a:pt x="4550" y="8906"/>
                </a:lnTo>
                <a:lnTo>
                  <a:pt x="4648" y="8930"/>
                </a:lnTo>
                <a:lnTo>
                  <a:pt x="5013" y="8930"/>
                </a:lnTo>
                <a:lnTo>
                  <a:pt x="5013" y="9028"/>
                </a:lnTo>
                <a:lnTo>
                  <a:pt x="4794" y="9052"/>
                </a:lnTo>
                <a:lnTo>
                  <a:pt x="4623" y="9076"/>
                </a:lnTo>
                <a:lnTo>
                  <a:pt x="4550" y="9125"/>
                </a:lnTo>
                <a:lnTo>
                  <a:pt x="4550" y="9149"/>
                </a:lnTo>
                <a:lnTo>
                  <a:pt x="4550" y="9198"/>
                </a:lnTo>
                <a:lnTo>
                  <a:pt x="4599" y="9247"/>
                </a:lnTo>
                <a:lnTo>
                  <a:pt x="4696" y="9271"/>
                </a:lnTo>
                <a:lnTo>
                  <a:pt x="5037" y="9271"/>
                </a:lnTo>
                <a:lnTo>
                  <a:pt x="5061" y="9344"/>
                </a:lnTo>
                <a:lnTo>
                  <a:pt x="5013" y="9344"/>
                </a:lnTo>
                <a:lnTo>
                  <a:pt x="4794" y="9393"/>
                </a:lnTo>
                <a:lnTo>
                  <a:pt x="4623" y="9490"/>
                </a:lnTo>
                <a:lnTo>
                  <a:pt x="4599" y="9514"/>
                </a:lnTo>
                <a:lnTo>
                  <a:pt x="4623" y="9539"/>
                </a:lnTo>
                <a:lnTo>
                  <a:pt x="4818" y="9563"/>
                </a:lnTo>
                <a:lnTo>
                  <a:pt x="5037" y="9539"/>
                </a:lnTo>
                <a:lnTo>
                  <a:pt x="5110" y="9539"/>
                </a:lnTo>
                <a:lnTo>
                  <a:pt x="5134" y="9587"/>
                </a:lnTo>
                <a:lnTo>
                  <a:pt x="5037" y="9612"/>
                </a:lnTo>
                <a:lnTo>
                  <a:pt x="4940" y="9612"/>
                </a:lnTo>
                <a:lnTo>
                  <a:pt x="4794" y="9660"/>
                </a:lnTo>
                <a:lnTo>
                  <a:pt x="4745" y="9709"/>
                </a:lnTo>
                <a:lnTo>
                  <a:pt x="4696" y="9758"/>
                </a:lnTo>
                <a:lnTo>
                  <a:pt x="4696" y="9806"/>
                </a:lnTo>
                <a:lnTo>
                  <a:pt x="4721" y="9855"/>
                </a:lnTo>
                <a:lnTo>
                  <a:pt x="4794" y="9879"/>
                </a:lnTo>
                <a:lnTo>
                  <a:pt x="4964" y="9879"/>
                </a:lnTo>
                <a:lnTo>
                  <a:pt x="5086" y="9855"/>
                </a:lnTo>
                <a:lnTo>
                  <a:pt x="5207" y="9831"/>
                </a:lnTo>
                <a:lnTo>
                  <a:pt x="5256" y="9904"/>
                </a:lnTo>
                <a:lnTo>
                  <a:pt x="5134" y="9928"/>
                </a:lnTo>
                <a:lnTo>
                  <a:pt x="5013" y="9977"/>
                </a:lnTo>
                <a:lnTo>
                  <a:pt x="4915" y="10074"/>
                </a:lnTo>
                <a:lnTo>
                  <a:pt x="4915" y="10098"/>
                </a:lnTo>
                <a:lnTo>
                  <a:pt x="5037" y="10171"/>
                </a:lnTo>
                <a:lnTo>
                  <a:pt x="5159" y="10171"/>
                </a:lnTo>
                <a:lnTo>
                  <a:pt x="5329" y="10147"/>
                </a:lnTo>
                <a:lnTo>
                  <a:pt x="5402" y="10317"/>
                </a:lnTo>
                <a:lnTo>
                  <a:pt x="5329" y="10342"/>
                </a:lnTo>
                <a:lnTo>
                  <a:pt x="5207" y="10390"/>
                </a:lnTo>
                <a:lnTo>
                  <a:pt x="5086" y="10415"/>
                </a:lnTo>
                <a:lnTo>
                  <a:pt x="5086" y="10439"/>
                </a:lnTo>
                <a:lnTo>
                  <a:pt x="5207" y="10463"/>
                </a:lnTo>
                <a:lnTo>
                  <a:pt x="5305" y="10488"/>
                </a:lnTo>
                <a:lnTo>
                  <a:pt x="5475" y="10488"/>
                </a:lnTo>
                <a:lnTo>
                  <a:pt x="5524" y="10658"/>
                </a:lnTo>
                <a:lnTo>
                  <a:pt x="5378" y="10707"/>
                </a:lnTo>
                <a:lnTo>
                  <a:pt x="5232" y="10755"/>
                </a:lnTo>
                <a:lnTo>
                  <a:pt x="5207" y="10780"/>
                </a:lnTo>
                <a:lnTo>
                  <a:pt x="5232" y="10780"/>
                </a:lnTo>
                <a:lnTo>
                  <a:pt x="5353" y="10804"/>
                </a:lnTo>
                <a:lnTo>
                  <a:pt x="5548" y="10804"/>
                </a:lnTo>
                <a:lnTo>
                  <a:pt x="5572" y="10950"/>
                </a:lnTo>
                <a:lnTo>
                  <a:pt x="5524" y="10974"/>
                </a:lnTo>
                <a:lnTo>
                  <a:pt x="5402" y="10999"/>
                </a:lnTo>
                <a:lnTo>
                  <a:pt x="5280" y="11047"/>
                </a:lnTo>
                <a:lnTo>
                  <a:pt x="5280" y="11072"/>
                </a:lnTo>
                <a:lnTo>
                  <a:pt x="5280" y="11096"/>
                </a:lnTo>
                <a:lnTo>
                  <a:pt x="5451" y="11145"/>
                </a:lnTo>
                <a:lnTo>
                  <a:pt x="5621" y="11169"/>
                </a:lnTo>
                <a:lnTo>
                  <a:pt x="5645" y="11339"/>
                </a:lnTo>
                <a:lnTo>
                  <a:pt x="5548" y="11364"/>
                </a:lnTo>
                <a:lnTo>
                  <a:pt x="5426" y="11412"/>
                </a:lnTo>
                <a:lnTo>
                  <a:pt x="5426" y="11437"/>
                </a:lnTo>
                <a:lnTo>
                  <a:pt x="5451" y="11461"/>
                </a:lnTo>
                <a:lnTo>
                  <a:pt x="5548" y="11485"/>
                </a:lnTo>
                <a:lnTo>
                  <a:pt x="5670" y="11485"/>
                </a:lnTo>
                <a:lnTo>
                  <a:pt x="5694" y="11607"/>
                </a:lnTo>
                <a:lnTo>
                  <a:pt x="5548" y="11631"/>
                </a:lnTo>
                <a:lnTo>
                  <a:pt x="5426" y="11656"/>
                </a:lnTo>
                <a:lnTo>
                  <a:pt x="5378" y="11704"/>
                </a:lnTo>
                <a:lnTo>
                  <a:pt x="5353" y="11777"/>
                </a:lnTo>
                <a:lnTo>
                  <a:pt x="5378" y="11850"/>
                </a:lnTo>
                <a:lnTo>
                  <a:pt x="5402" y="11874"/>
                </a:lnTo>
                <a:lnTo>
                  <a:pt x="5426" y="11874"/>
                </a:lnTo>
                <a:lnTo>
                  <a:pt x="5548" y="11899"/>
                </a:lnTo>
                <a:lnTo>
                  <a:pt x="5718" y="11899"/>
                </a:lnTo>
                <a:lnTo>
                  <a:pt x="5718" y="12045"/>
                </a:lnTo>
                <a:lnTo>
                  <a:pt x="5548" y="12093"/>
                </a:lnTo>
                <a:lnTo>
                  <a:pt x="5402" y="12166"/>
                </a:lnTo>
                <a:lnTo>
                  <a:pt x="5402" y="12191"/>
                </a:lnTo>
                <a:lnTo>
                  <a:pt x="5548" y="12264"/>
                </a:lnTo>
                <a:lnTo>
                  <a:pt x="5645" y="12288"/>
                </a:lnTo>
                <a:lnTo>
                  <a:pt x="5718" y="12288"/>
                </a:lnTo>
                <a:lnTo>
                  <a:pt x="5718" y="12434"/>
                </a:lnTo>
                <a:lnTo>
                  <a:pt x="5597" y="12434"/>
                </a:lnTo>
                <a:lnTo>
                  <a:pt x="5451" y="12458"/>
                </a:lnTo>
                <a:lnTo>
                  <a:pt x="5378" y="12483"/>
                </a:lnTo>
                <a:lnTo>
                  <a:pt x="5305" y="12556"/>
                </a:lnTo>
                <a:lnTo>
                  <a:pt x="5280" y="12604"/>
                </a:lnTo>
                <a:lnTo>
                  <a:pt x="5280" y="12653"/>
                </a:lnTo>
                <a:lnTo>
                  <a:pt x="5305" y="12677"/>
                </a:lnTo>
                <a:lnTo>
                  <a:pt x="5353" y="12726"/>
                </a:lnTo>
                <a:lnTo>
                  <a:pt x="5499" y="12726"/>
                </a:lnTo>
                <a:lnTo>
                  <a:pt x="5645" y="12702"/>
                </a:lnTo>
                <a:lnTo>
                  <a:pt x="5743" y="12702"/>
                </a:lnTo>
                <a:lnTo>
                  <a:pt x="5718" y="13018"/>
                </a:lnTo>
                <a:lnTo>
                  <a:pt x="5621" y="13018"/>
                </a:lnTo>
                <a:lnTo>
                  <a:pt x="5451" y="13067"/>
                </a:lnTo>
                <a:lnTo>
                  <a:pt x="5305" y="13115"/>
                </a:lnTo>
                <a:lnTo>
                  <a:pt x="5280" y="13140"/>
                </a:lnTo>
                <a:lnTo>
                  <a:pt x="5280" y="13164"/>
                </a:lnTo>
                <a:lnTo>
                  <a:pt x="5305" y="13188"/>
                </a:lnTo>
                <a:lnTo>
                  <a:pt x="5670" y="13213"/>
                </a:lnTo>
                <a:lnTo>
                  <a:pt x="5718" y="13213"/>
                </a:lnTo>
                <a:lnTo>
                  <a:pt x="5718" y="13407"/>
                </a:lnTo>
                <a:lnTo>
                  <a:pt x="5597" y="13432"/>
                </a:lnTo>
                <a:lnTo>
                  <a:pt x="5475" y="13432"/>
                </a:lnTo>
                <a:lnTo>
                  <a:pt x="5378" y="13480"/>
                </a:lnTo>
                <a:lnTo>
                  <a:pt x="5305" y="13578"/>
                </a:lnTo>
                <a:lnTo>
                  <a:pt x="5305" y="13602"/>
                </a:lnTo>
                <a:lnTo>
                  <a:pt x="5329" y="13651"/>
                </a:lnTo>
                <a:lnTo>
                  <a:pt x="5451" y="13675"/>
                </a:lnTo>
                <a:lnTo>
                  <a:pt x="5572" y="13699"/>
                </a:lnTo>
                <a:lnTo>
                  <a:pt x="5718" y="13724"/>
                </a:lnTo>
                <a:lnTo>
                  <a:pt x="5718" y="13870"/>
                </a:lnTo>
                <a:lnTo>
                  <a:pt x="5621" y="13894"/>
                </a:lnTo>
                <a:lnTo>
                  <a:pt x="5353" y="13943"/>
                </a:lnTo>
                <a:lnTo>
                  <a:pt x="5305" y="13967"/>
                </a:lnTo>
                <a:lnTo>
                  <a:pt x="5280" y="14016"/>
                </a:lnTo>
                <a:lnTo>
                  <a:pt x="5305" y="14064"/>
                </a:lnTo>
                <a:lnTo>
                  <a:pt x="5329" y="14089"/>
                </a:lnTo>
                <a:lnTo>
                  <a:pt x="5402" y="14137"/>
                </a:lnTo>
                <a:lnTo>
                  <a:pt x="5499" y="14162"/>
                </a:lnTo>
                <a:lnTo>
                  <a:pt x="5718" y="14186"/>
                </a:lnTo>
                <a:lnTo>
                  <a:pt x="5694" y="14381"/>
                </a:lnTo>
                <a:lnTo>
                  <a:pt x="5524" y="14405"/>
                </a:lnTo>
                <a:lnTo>
                  <a:pt x="5378" y="14454"/>
                </a:lnTo>
                <a:lnTo>
                  <a:pt x="5305" y="14502"/>
                </a:lnTo>
                <a:lnTo>
                  <a:pt x="5232" y="14551"/>
                </a:lnTo>
                <a:lnTo>
                  <a:pt x="5232" y="14575"/>
                </a:lnTo>
                <a:lnTo>
                  <a:pt x="5256" y="14624"/>
                </a:lnTo>
                <a:lnTo>
                  <a:pt x="5402" y="14648"/>
                </a:lnTo>
                <a:lnTo>
                  <a:pt x="5694" y="14648"/>
                </a:lnTo>
                <a:lnTo>
                  <a:pt x="5694" y="14819"/>
                </a:lnTo>
                <a:lnTo>
                  <a:pt x="5475" y="14819"/>
                </a:lnTo>
                <a:lnTo>
                  <a:pt x="5402" y="14843"/>
                </a:lnTo>
                <a:lnTo>
                  <a:pt x="5329" y="14867"/>
                </a:lnTo>
                <a:lnTo>
                  <a:pt x="5305" y="14916"/>
                </a:lnTo>
                <a:lnTo>
                  <a:pt x="5280" y="14940"/>
                </a:lnTo>
                <a:lnTo>
                  <a:pt x="5280" y="14989"/>
                </a:lnTo>
                <a:lnTo>
                  <a:pt x="5305" y="15038"/>
                </a:lnTo>
                <a:lnTo>
                  <a:pt x="5378" y="15086"/>
                </a:lnTo>
                <a:lnTo>
                  <a:pt x="5475" y="15111"/>
                </a:lnTo>
                <a:lnTo>
                  <a:pt x="5572" y="15135"/>
                </a:lnTo>
                <a:lnTo>
                  <a:pt x="5670" y="15159"/>
                </a:lnTo>
                <a:lnTo>
                  <a:pt x="5670" y="15354"/>
                </a:lnTo>
                <a:lnTo>
                  <a:pt x="5548" y="15354"/>
                </a:lnTo>
                <a:lnTo>
                  <a:pt x="5451" y="15330"/>
                </a:lnTo>
                <a:lnTo>
                  <a:pt x="5353" y="15378"/>
                </a:lnTo>
                <a:lnTo>
                  <a:pt x="5329" y="15403"/>
                </a:lnTo>
                <a:lnTo>
                  <a:pt x="5305" y="15427"/>
                </a:lnTo>
                <a:lnTo>
                  <a:pt x="5329" y="15500"/>
                </a:lnTo>
                <a:lnTo>
                  <a:pt x="5378" y="15524"/>
                </a:lnTo>
                <a:lnTo>
                  <a:pt x="5426" y="15549"/>
                </a:lnTo>
                <a:lnTo>
                  <a:pt x="5524" y="15573"/>
                </a:lnTo>
                <a:lnTo>
                  <a:pt x="5645" y="15597"/>
                </a:lnTo>
                <a:lnTo>
                  <a:pt x="5645" y="15719"/>
                </a:lnTo>
                <a:lnTo>
                  <a:pt x="5305" y="15768"/>
                </a:lnTo>
                <a:lnTo>
                  <a:pt x="5280" y="15792"/>
                </a:lnTo>
                <a:lnTo>
                  <a:pt x="5280" y="15816"/>
                </a:lnTo>
                <a:lnTo>
                  <a:pt x="5280" y="15841"/>
                </a:lnTo>
                <a:lnTo>
                  <a:pt x="5305" y="15865"/>
                </a:lnTo>
                <a:lnTo>
                  <a:pt x="5621" y="15889"/>
                </a:lnTo>
                <a:lnTo>
                  <a:pt x="5621" y="16108"/>
                </a:lnTo>
                <a:lnTo>
                  <a:pt x="5524" y="16133"/>
                </a:lnTo>
                <a:lnTo>
                  <a:pt x="5378" y="16157"/>
                </a:lnTo>
                <a:lnTo>
                  <a:pt x="5305" y="16181"/>
                </a:lnTo>
                <a:lnTo>
                  <a:pt x="5256" y="16230"/>
                </a:lnTo>
                <a:lnTo>
                  <a:pt x="5232" y="16254"/>
                </a:lnTo>
                <a:lnTo>
                  <a:pt x="5256" y="16279"/>
                </a:lnTo>
                <a:lnTo>
                  <a:pt x="5305" y="16327"/>
                </a:lnTo>
                <a:lnTo>
                  <a:pt x="5353" y="16352"/>
                </a:lnTo>
                <a:lnTo>
                  <a:pt x="5475" y="16376"/>
                </a:lnTo>
                <a:lnTo>
                  <a:pt x="5597" y="16376"/>
                </a:lnTo>
                <a:lnTo>
                  <a:pt x="5572" y="16571"/>
                </a:lnTo>
                <a:lnTo>
                  <a:pt x="5572" y="16668"/>
                </a:lnTo>
                <a:lnTo>
                  <a:pt x="5280" y="16668"/>
                </a:lnTo>
                <a:lnTo>
                  <a:pt x="5207" y="16692"/>
                </a:lnTo>
                <a:lnTo>
                  <a:pt x="5159" y="16741"/>
                </a:lnTo>
                <a:lnTo>
                  <a:pt x="5159" y="16790"/>
                </a:lnTo>
                <a:lnTo>
                  <a:pt x="5207" y="16838"/>
                </a:lnTo>
                <a:lnTo>
                  <a:pt x="5256" y="16863"/>
                </a:lnTo>
                <a:lnTo>
                  <a:pt x="5402" y="16887"/>
                </a:lnTo>
                <a:lnTo>
                  <a:pt x="5548" y="16887"/>
                </a:lnTo>
                <a:lnTo>
                  <a:pt x="5524" y="17082"/>
                </a:lnTo>
                <a:lnTo>
                  <a:pt x="5426" y="17106"/>
                </a:lnTo>
                <a:lnTo>
                  <a:pt x="5280" y="17130"/>
                </a:lnTo>
                <a:lnTo>
                  <a:pt x="5207" y="17155"/>
                </a:lnTo>
                <a:lnTo>
                  <a:pt x="5134" y="17203"/>
                </a:lnTo>
                <a:lnTo>
                  <a:pt x="5134" y="17228"/>
                </a:lnTo>
                <a:lnTo>
                  <a:pt x="5134" y="17252"/>
                </a:lnTo>
                <a:lnTo>
                  <a:pt x="5207" y="17276"/>
                </a:lnTo>
                <a:lnTo>
                  <a:pt x="5280" y="17276"/>
                </a:lnTo>
                <a:lnTo>
                  <a:pt x="5426" y="17301"/>
                </a:lnTo>
                <a:lnTo>
                  <a:pt x="5499" y="17301"/>
                </a:lnTo>
                <a:lnTo>
                  <a:pt x="5475" y="17544"/>
                </a:lnTo>
                <a:lnTo>
                  <a:pt x="5378" y="17544"/>
                </a:lnTo>
                <a:lnTo>
                  <a:pt x="5256" y="17593"/>
                </a:lnTo>
                <a:lnTo>
                  <a:pt x="5183" y="17641"/>
                </a:lnTo>
                <a:lnTo>
                  <a:pt x="5183" y="17666"/>
                </a:lnTo>
                <a:lnTo>
                  <a:pt x="5183" y="17690"/>
                </a:lnTo>
                <a:lnTo>
                  <a:pt x="5207" y="17739"/>
                </a:lnTo>
                <a:lnTo>
                  <a:pt x="5256" y="17763"/>
                </a:lnTo>
                <a:lnTo>
                  <a:pt x="5378" y="17787"/>
                </a:lnTo>
                <a:lnTo>
                  <a:pt x="5451" y="17812"/>
                </a:lnTo>
                <a:lnTo>
                  <a:pt x="5426" y="17982"/>
                </a:lnTo>
                <a:lnTo>
                  <a:pt x="5329" y="17982"/>
                </a:lnTo>
                <a:lnTo>
                  <a:pt x="5086" y="18006"/>
                </a:lnTo>
                <a:lnTo>
                  <a:pt x="5037" y="18031"/>
                </a:lnTo>
                <a:lnTo>
                  <a:pt x="5013" y="18055"/>
                </a:lnTo>
                <a:lnTo>
                  <a:pt x="5013" y="18104"/>
                </a:lnTo>
                <a:lnTo>
                  <a:pt x="5061" y="18152"/>
                </a:lnTo>
                <a:lnTo>
                  <a:pt x="5159" y="18201"/>
                </a:lnTo>
                <a:lnTo>
                  <a:pt x="5280" y="18225"/>
                </a:lnTo>
                <a:lnTo>
                  <a:pt x="5402" y="18225"/>
                </a:lnTo>
                <a:lnTo>
                  <a:pt x="5402" y="18420"/>
                </a:lnTo>
                <a:lnTo>
                  <a:pt x="5353" y="18420"/>
                </a:lnTo>
                <a:lnTo>
                  <a:pt x="5207" y="18444"/>
                </a:lnTo>
                <a:lnTo>
                  <a:pt x="5134" y="18469"/>
                </a:lnTo>
                <a:lnTo>
                  <a:pt x="5086" y="18517"/>
                </a:lnTo>
                <a:lnTo>
                  <a:pt x="5061" y="18566"/>
                </a:lnTo>
                <a:lnTo>
                  <a:pt x="5086" y="18615"/>
                </a:lnTo>
                <a:lnTo>
                  <a:pt x="5134" y="18663"/>
                </a:lnTo>
                <a:lnTo>
                  <a:pt x="5183" y="18688"/>
                </a:lnTo>
                <a:lnTo>
                  <a:pt x="5329" y="18712"/>
                </a:lnTo>
                <a:lnTo>
                  <a:pt x="5378" y="18712"/>
                </a:lnTo>
                <a:lnTo>
                  <a:pt x="5353" y="18907"/>
                </a:lnTo>
                <a:lnTo>
                  <a:pt x="5280" y="18907"/>
                </a:lnTo>
                <a:lnTo>
                  <a:pt x="5183" y="18955"/>
                </a:lnTo>
                <a:lnTo>
                  <a:pt x="5159" y="18980"/>
                </a:lnTo>
                <a:lnTo>
                  <a:pt x="5159" y="19004"/>
                </a:lnTo>
                <a:lnTo>
                  <a:pt x="5159" y="19053"/>
                </a:lnTo>
                <a:lnTo>
                  <a:pt x="5183" y="19077"/>
                </a:lnTo>
                <a:lnTo>
                  <a:pt x="5256" y="19126"/>
                </a:lnTo>
                <a:lnTo>
                  <a:pt x="5353" y="19126"/>
                </a:lnTo>
                <a:lnTo>
                  <a:pt x="5353" y="19539"/>
                </a:lnTo>
                <a:lnTo>
                  <a:pt x="5353" y="19637"/>
                </a:lnTo>
                <a:lnTo>
                  <a:pt x="5402" y="19710"/>
                </a:lnTo>
                <a:lnTo>
                  <a:pt x="5475" y="19758"/>
                </a:lnTo>
                <a:lnTo>
                  <a:pt x="5548" y="19783"/>
                </a:lnTo>
                <a:lnTo>
                  <a:pt x="5572" y="19807"/>
                </a:lnTo>
                <a:lnTo>
                  <a:pt x="5718" y="19953"/>
                </a:lnTo>
                <a:lnTo>
                  <a:pt x="5840" y="20074"/>
                </a:lnTo>
                <a:lnTo>
                  <a:pt x="5986" y="20220"/>
                </a:lnTo>
                <a:lnTo>
                  <a:pt x="6132" y="20366"/>
                </a:lnTo>
                <a:lnTo>
                  <a:pt x="5961" y="20366"/>
                </a:lnTo>
                <a:lnTo>
                  <a:pt x="5816" y="20342"/>
                </a:lnTo>
                <a:lnTo>
                  <a:pt x="5670" y="20318"/>
                </a:lnTo>
                <a:lnTo>
                  <a:pt x="5524" y="20269"/>
                </a:lnTo>
                <a:lnTo>
                  <a:pt x="5378" y="20196"/>
                </a:lnTo>
                <a:lnTo>
                  <a:pt x="5232" y="20099"/>
                </a:lnTo>
                <a:lnTo>
                  <a:pt x="5086" y="20001"/>
                </a:lnTo>
                <a:lnTo>
                  <a:pt x="4940" y="19928"/>
                </a:lnTo>
                <a:lnTo>
                  <a:pt x="4818" y="19539"/>
                </a:lnTo>
                <a:lnTo>
                  <a:pt x="4721" y="19126"/>
                </a:lnTo>
                <a:lnTo>
                  <a:pt x="4672" y="18712"/>
                </a:lnTo>
                <a:lnTo>
                  <a:pt x="4623" y="18274"/>
                </a:lnTo>
                <a:lnTo>
                  <a:pt x="4575" y="17447"/>
                </a:lnTo>
                <a:lnTo>
                  <a:pt x="4526" y="16619"/>
                </a:lnTo>
                <a:lnTo>
                  <a:pt x="4477" y="15670"/>
                </a:lnTo>
                <a:lnTo>
                  <a:pt x="4429" y="14721"/>
                </a:lnTo>
                <a:lnTo>
                  <a:pt x="4404" y="14235"/>
                </a:lnTo>
                <a:lnTo>
                  <a:pt x="4380" y="13894"/>
                </a:lnTo>
                <a:lnTo>
                  <a:pt x="4331" y="13505"/>
                </a:lnTo>
                <a:lnTo>
                  <a:pt x="4258" y="13140"/>
                </a:lnTo>
                <a:lnTo>
                  <a:pt x="4161" y="12775"/>
                </a:lnTo>
                <a:lnTo>
                  <a:pt x="4112" y="12629"/>
                </a:lnTo>
                <a:lnTo>
                  <a:pt x="4039" y="12483"/>
                </a:lnTo>
                <a:lnTo>
                  <a:pt x="3966" y="12361"/>
                </a:lnTo>
                <a:lnTo>
                  <a:pt x="3893" y="12288"/>
                </a:lnTo>
                <a:lnTo>
                  <a:pt x="3820" y="12264"/>
                </a:lnTo>
                <a:lnTo>
                  <a:pt x="3577" y="12264"/>
                </a:lnTo>
                <a:lnTo>
                  <a:pt x="3504" y="12288"/>
                </a:lnTo>
                <a:lnTo>
                  <a:pt x="3407" y="12385"/>
                </a:lnTo>
                <a:lnTo>
                  <a:pt x="3334" y="12507"/>
                </a:lnTo>
                <a:lnTo>
                  <a:pt x="3309" y="12483"/>
                </a:lnTo>
                <a:lnTo>
                  <a:pt x="3188" y="12483"/>
                </a:lnTo>
                <a:lnTo>
                  <a:pt x="3066" y="12531"/>
                </a:lnTo>
                <a:lnTo>
                  <a:pt x="3042" y="12556"/>
                </a:lnTo>
                <a:lnTo>
                  <a:pt x="3042" y="12604"/>
                </a:lnTo>
                <a:lnTo>
                  <a:pt x="3066" y="12653"/>
                </a:lnTo>
                <a:lnTo>
                  <a:pt x="3115" y="12677"/>
                </a:lnTo>
                <a:lnTo>
                  <a:pt x="3236" y="12702"/>
                </a:lnTo>
                <a:lnTo>
                  <a:pt x="3261" y="12702"/>
                </a:lnTo>
                <a:lnTo>
                  <a:pt x="3212" y="12848"/>
                </a:lnTo>
                <a:lnTo>
                  <a:pt x="3042" y="12872"/>
                </a:lnTo>
                <a:lnTo>
                  <a:pt x="2871" y="12921"/>
                </a:lnTo>
                <a:lnTo>
                  <a:pt x="2871" y="12945"/>
                </a:lnTo>
                <a:lnTo>
                  <a:pt x="2871" y="12969"/>
                </a:lnTo>
                <a:lnTo>
                  <a:pt x="3017" y="13018"/>
                </a:lnTo>
                <a:lnTo>
                  <a:pt x="3163" y="13042"/>
                </a:lnTo>
                <a:lnTo>
                  <a:pt x="3139" y="13140"/>
                </a:lnTo>
                <a:lnTo>
                  <a:pt x="2969" y="13140"/>
                </a:lnTo>
                <a:lnTo>
                  <a:pt x="2847" y="13164"/>
                </a:lnTo>
                <a:lnTo>
                  <a:pt x="2725" y="13213"/>
                </a:lnTo>
                <a:lnTo>
                  <a:pt x="2701" y="13237"/>
                </a:lnTo>
                <a:lnTo>
                  <a:pt x="2701" y="13261"/>
                </a:lnTo>
                <a:lnTo>
                  <a:pt x="2701" y="13286"/>
                </a:lnTo>
                <a:lnTo>
                  <a:pt x="2725" y="13310"/>
                </a:lnTo>
                <a:lnTo>
                  <a:pt x="2847" y="13359"/>
                </a:lnTo>
                <a:lnTo>
                  <a:pt x="2969" y="13383"/>
                </a:lnTo>
                <a:lnTo>
                  <a:pt x="3090" y="13383"/>
                </a:lnTo>
                <a:lnTo>
                  <a:pt x="3066" y="13529"/>
                </a:lnTo>
                <a:lnTo>
                  <a:pt x="2847" y="13553"/>
                </a:lnTo>
                <a:lnTo>
                  <a:pt x="2750" y="13602"/>
                </a:lnTo>
                <a:lnTo>
                  <a:pt x="2652" y="13651"/>
                </a:lnTo>
                <a:lnTo>
                  <a:pt x="2628" y="13699"/>
                </a:lnTo>
                <a:lnTo>
                  <a:pt x="2652" y="13724"/>
                </a:lnTo>
                <a:lnTo>
                  <a:pt x="2847" y="13748"/>
                </a:lnTo>
                <a:lnTo>
                  <a:pt x="3042" y="13772"/>
                </a:lnTo>
                <a:lnTo>
                  <a:pt x="3042" y="13870"/>
                </a:lnTo>
                <a:lnTo>
                  <a:pt x="2920" y="13870"/>
                </a:lnTo>
                <a:lnTo>
                  <a:pt x="2774" y="13918"/>
                </a:lnTo>
                <a:lnTo>
                  <a:pt x="2701" y="13943"/>
                </a:lnTo>
                <a:lnTo>
                  <a:pt x="2628" y="13991"/>
                </a:lnTo>
                <a:lnTo>
                  <a:pt x="2628" y="14016"/>
                </a:lnTo>
                <a:lnTo>
                  <a:pt x="2701" y="14064"/>
                </a:lnTo>
                <a:lnTo>
                  <a:pt x="2798" y="14113"/>
                </a:lnTo>
                <a:lnTo>
                  <a:pt x="2896" y="14137"/>
                </a:lnTo>
                <a:lnTo>
                  <a:pt x="3017" y="14137"/>
                </a:lnTo>
                <a:lnTo>
                  <a:pt x="2993" y="14283"/>
                </a:lnTo>
                <a:lnTo>
                  <a:pt x="2871" y="14283"/>
                </a:lnTo>
                <a:lnTo>
                  <a:pt x="2725" y="14308"/>
                </a:lnTo>
                <a:lnTo>
                  <a:pt x="2677" y="14332"/>
                </a:lnTo>
                <a:lnTo>
                  <a:pt x="2604" y="14381"/>
                </a:lnTo>
                <a:lnTo>
                  <a:pt x="2604" y="14405"/>
                </a:lnTo>
                <a:lnTo>
                  <a:pt x="2579" y="14429"/>
                </a:lnTo>
                <a:lnTo>
                  <a:pt x="2604" y="14502"/>
                </a:lnTo>
                <a:lnTo>
                  <a:pt x="2677" y="14551"/>
                </a:lnTo>
                <a:lnTo>
                  <a:pt x="2725" y="14575"/>
                </a:lnTo>
                <a:lnTo>
                  <a:pt x="2871" y="14600"/>
                </a:lnTo>
                <a:lnTo>
                  <a:pt x="2969" y="14600"/>
                </a:lnTo>
                <a:lnTo>
                  <a:pt x="2969" y="14721"/>
                </a:lnTo>
                <a:lnTo>
                  <a:pt x="2969" y="14794"/>
                </a:lnTo>
                <a:lnTo>
                  <a:pt x="2774" y="14819"/>
                </a:lnTo>
                <a:lnTo>
                  <a:pt x="2628" y="14843"/>
                </a:lnTo>
                <a:lnTo>
                  <a:pt x="2555" y="14892"/>
                </a:lnTo>
                <a:lnTo>
                  <a:pt x="2506" y="14940"/>
                </a:lnTo>
                <a:lnTo>
                  <a:pt x="2482" y="14989"/>
                </a:lnTo>
                <a:lnTo>
                  <a:pt x="2506" y="15013"/>
                </a:lnTo>
                <a:lnTo>
                  <a:pt x="2579" y="15038"/>
                </a:lnTo>
                <a:lnTo>
                  <a:pt x="2652" y="15062"/>
                </a:lnTo>
                <a:lnTo>
                  <a:pt x="2823" y="15062"/>
                </a:lnTo>
                <a:lnTo>
                  <a:pt x="2944" y="15038"/>
                </a:lnTo>
                <a:lnTo>
                  <a:pt x="2944" y="15232"/>
                </a:lnTo>
                <a:lnTo>
                  <a:pt x="2871" y="15232"/>
                </a:lnTo>
                <a:lnTo>
                  <a:pt x="2677" y="15257"/>
                </a:lnTo>
                <a:lnTo>
                  <a:pt x="2506" y="15305"/>
                </a:lnTo>
                <a:lnTo>
                  <a:pt x="2506" y="15330"/>
                </a:lnTo>
                <a:lnTo>
                  <a:pt x="2506" y="15354"/>
                </a:lnTo>
                <a:lnTo>
                  <a:pt x="2701" y="15378"/>
                </a:lnTo>
                <a:lnTo>
                  <a:pt x="2920" y="15403"/>
                </a:lnTo>
                <a:lnTo>
                  <a:pt x="2920" y="15622"/>
                </a:lnTo>
                <a:lnTo>
                  <a:pt x="2798" y="15646"/>
                </a:lnTo>
                <a:lnTo>
                  <a:pt x="2652" y="15695"/>
                </a:lnTo>
                <a:lnTo>
                  <a:pt x="2506" y="15768"/>
                </a:lnTo>
                <a:lnTo>
                  <a:pt x="2506" y="15792"/>
                </a:lnTo>
                <a:lnTo>
                  <a:pt x="2506" y="15816"/>
                </a:lnTo>
                <a:lnTo>
                  <a:pt x="2798" y="15841"/>
                </a:lnTo>
                <a:lnTo>
                  <a:pt x="2896" y="15841"/>
                </a:lnTo>
                <a:lnTo>
                  <a:pt x="2896" y="15914"/>
                </a:lnTo>
                <a:lnTo>
                  <a:pt x="2750" y="15938"/>
                </a:lnTo>
                <a:lnTo>
                  <a:pt x="2604" y="15987"/>
                </a:lnTo>
                <a:lnTo>
                  <a:pt x="2482" y="16060"/>
                </a:lnTo>
                <a:lnTo>
                  <a:pt x="2433" y="16108"/>
                </a:lnTo>
                <a:lnTo>
                  <a:pt x="2433" y="16157"/>
                </a:lnTo>
                <a:lnTo>
                  <a:pt x="2433" y="16181"/>
                </a:lnTo>
                <a:lnTo>
                  <a:pt x="2506" y="16230"/>
                </a:lnTo>
                <a:lnTo>
                  <a:pt x="2579" y="16254"/>
                </a:lnTo>
                <a:lnTo>
                  <a:pt x="2725" y="16254"/>
                </a:lnTo>
                <a:lnTo>
                  <a:pt x="2896" y="16230"/>
                </a:lnTo>
                <a:lnTo>
                  <a:pt x="2871" y="16425"/>
                </a:lnTo>
                <a:lnTo>
                  <a:pt x="2628" y="16473"/>
                </a:lnTo>
                <a:lnTo>
                  <a:pt x="2506" y="16498"/>
                </a:lnTo>
                <a:lnTo>
                  <a:pt x="2409" y="16546"/>
                </a:lnTo>
                <a:lnTo>
                  <a:pt x="2409" y="16571"/>
                </a:lnTo>
                <a:lnTo>
                  <a:pt x="2409" y="16595"/>
                </a:lnTo>
                <a:lnTo>
                  <a:pt x="2506" y="16644"/>
                </a:lnTo>
                <a:lnTo>
                  <a:pt x="2628" y="16668"/>
                </a:lnTo>
                <a:lnTo>
                  <a:pt x="2871" y="16692"/>
                </a:lnTo>
                <a:lnTo>
                  <a:pt x="2847" y="16936"/>
                </a:lnTo>
                <a:lnTo>
                  <a:pt x="2701" y="16936"/>
                </a:lnTo>
                <a:lnTo>
                  <a:pt x="2555" y="16960"/>
                </a:lnTo>
                <a:lnTo>
                  <a:pt x="2458" y="16984"/>
                </a:lnTo>
                <a:lnTo>
                  <a:pt x="2409" y="17033"/>
                </a:lnTo>
                <a:lnTo>
                  <a:pt x="2385" y="17057"/>
                </a:lnTo>
                <a:lnTo>
                  <a:pt x="2433" y="17106"/>
                </a:lnTo>
                <a:lnTo>
                  <a:pt x="2482" y="17130"/>
                </a:lnTo>
                <a:lnTo>
                  <a:pt x="2604" y="17155"/>
                </a:lnTo>
                <a:lnTo>
                  <a:pt x="2847" y="17155"/>
                </a:lnTo>
                <a:lnTo>
                  <a:pt x="2823" y="17349"/>
                </a:lnTo>
                <a:lnTo>
                  <a:pt x="2701" y="17398"/>
                </a:lnTo>
                <a:lnTo>
                  <a:pt x="2604" y="17447"/>
                </a:lnTo>
                <a:lnTo>
                  <a:pt x="2506" y="17495"/>
                </a:lnTo>
                <a:lnTo>
                  <a:pt x="2458" y="17568"/>
                </a:lnTo>
                <a:lnTo>
                  <a:pt x="2433" y="17593"/>
                </a:lnTo>
                <a:lnTo>
                  <a:pt x="2458" y="17641"/>
                </a:lnTo>
                <a:lnTo>
                  <a:pt x="2458" y="17666"/>
                </a:lnTo>
                <a:lnTo>
                  <a:pt x="2506" y="17690"/>
                </a:lnTo>
                <a:lnTo>
                  <a:pt x="2652" y="17690"/>
                </a:lnTo>
                <a:lnTo>
                  <a:pt x="2823" y="17641"/>
                </a:lnTo>
                <a:lnTo>
                  <a:pt x="2798" y="17860"/>
                </a:lnTo>
                <a:lnTo>
                  <a:pt x="2628" y="17933"/>
                </a:lnTo>
                <a:lnTo>
                  <a:pt x="2506" y="17958"/>
                </a:lnTo>
                <a:lnTo>
                  <a:pt x="2482" y="17958"/>
                </a:lnTo>
                <a:lnTo>
                  <a:pt x="2458" y="17982"/>
                </a:lnTo>
                <a:lnTo>
                  <a:pt x="2458" y="18006"/>
                </a:lnTo>
                <a:lnTo>
                  <a:pt x="2482" y="18031"/>
                </a:lnTo>
                <a:lnTo>
                  <a:pt x="2628" y="18055"/>
                </a:lnTo>
                <a:lnTo>
                  <a:pt x="2798" y="18055"/>
                </a:lnTo>
                <a:lnTo>
                  <a:pt x="2774" y="18298"/>
                </a:lnTo>
                <a:lnTo>
                  <a:pt x="2725" y="18298"/>
                </a:lnTo>
                <a:lnTo>
                  <a:pt x="2628" y="18323"/>
                </a:lnTo>
                <a:lnTo>
                  <a:pt x="2506" y="18371"/>
                </a:lnTo>
                <a:lnTo>
                  <a:pt x="2482" y="18396"/>
                </a:lnTo>
                <a:lnTo>
                  <a:pt x="2482" y="18420"/>
                </a:lnTo>
                <a:lnTo>
                  <a:pt x="2482" y="18444"/>
                </a:lnTo>
                <a:lnTo>
                  <a:pt x="2506" y="18444"/>
                </a:lnTo>
                <a:lnTo>
                  <a:pt x="2604" y="18493"/>
                </a:lnTo>
                <a:lnTo>
                  <a:pt x="2725" y="18542"/>
                </a:lnTo>
                <a:lnTo>
                  <a:pt x="2750" y="18542"/>
                </a:lnTo>
                <a:lnTo>
                  <a:pt x="2725" y="18688"/>
                </a:lnTo>
                <a:lnTo>
                  <a:pt x="2628" y="18712"/>
                </a:lnTo>
                <a:lnTo>
                  <a:pt x="2506" y="18712"/>
                </a:lnTo>
                <a:lnTo>
                  <a:pt x="2458" y="18736"/>
                </a:lnTo>
                <a:lnTo>
                  <a:pt x="2409" y="18761"/>
                </a:lnTo>
                <a:lnTo>
                  <a:pt x="2385" y="18809"/>
                </a:lnTo>
                <a:lnTo>
                  <a:pt x="2385" y="18858"/>
                </a:lnTo>
                <a:lnTo>
                  <a:pt x="2433" y="18882"/>
                </a:lnTo>
                <a:lnTo>
                  <a:pt x="2482" y="18931"/>
                </a:lnTo>
                <a:lnTo>
                  <a:pt x="2604" y="18955"/>
                </a:lnTo>
                <a:lnTo>
                  <a:pt x="2701" y="18955"/>
                </a:lnTo>
                <a:lnTo>
                  <a:pt x="2677" y="19053"/>
                </a:lnTo>
                <a:lnTo>
                  <a:pt x="2604" y="19077"/>
                </a:lnTo>
                <a:lnTo>
                  <a:pt x="2555" y="19101"/>
                </a:lnTo>
                <a:lnTo>
                  <a:pt x="2433" y="19174"/>
                </a:lnTo>
                <a:lnTo>
                  <a:pt x="2433" y="19199"/>
                </a:lnTo>
                <a:lnTo>
                  <a:pt x="2433" y="19223"/>
                </a:lnTo>
                <a:lnTo>
                  <a:pt x="2531" y="19272"/>
                </a:lnTo>
                <a:lnTo>
                  <a:pt x="2628" y="19320"/>
                </a:lnTo>
                <a:lnTo>
                  <a:pt x="2604" y="19466"/>
                </a:lnTo>
                <a:lnTo>
                  <a:pt x="2458" y="19466"/>
                </a:lnTo>
                <a:lnTo>
                  <a:pt x="2360" y="19515"/>
                </a:lnTo>
                <a:lnTo>
                  <a:pt x="2336" y="19564"/>
                </a:lnTo>
                <a:lnTo>
                  <a:pt x="2360" y="19612"/>
                </a:lnTo>
                <a:lnTo>
                  <a:pt x="2385" y="19661"/>
                </a:lnTo>
                <a:lnTo>
                  <a:pt x="2433" y="19685"/>
                </a:lnTo>
                <a:lnTo>
                  <a:pt x="2531" y="19734"/>
                </a:lnTo>
                <a:lnTo>
                  <a:pt x="2458" y="19928"/>
                </a:lnTo>
                <a:lnTo>
                  <a:pt x="2312" y="20001"/>
                </a:lnTo>
                <a:lnTo>
                  <a:pt x="2166" y="20099"/>
                </a:lnTo>
                <a:lnTo>
                  <a:pt x="2020" y="20196"/>
                </a:lnTo>
                <a:lnTo>
                  <a:pt x="1874" y="20269"/>
                </a:lnTo>
                <a:lnTo>
                  <a:pt x="1728" y="20318"/>
                </a:lnTo>
                <a:lnTo>
                  <a:pt x="1582" y="20342"/>
                </a:lnTo>
                <a:lnTo>
                  <a:pt x="1436" y="20366"/>
                </a:lnTo>
                <a:lnTo>
                  <a:pt x="1265" y="20366"/>
                </a:lnTo>
                <a:lnTo>
                  <a:pt x="1411" y="20220"/>
                </a:lnTo>
                <a:lnTo>
                  <a:pt x="1557" y="20074"/>
                </a:lnTo>
                <a:lnTo>
                  <a:pt x="1679" y="19953"/>
                </a:lnTo>
                <a:lnTo>
                  <a:pt x="1825" y="19807"/>
                </a:lnTo>
                <a:lnTo>
                  <a:pt x="1849" y="19783"/>
                </a:lnTo>
                <a:lnTo>
                  <a:pt x="1922" y="19758"/>
                </a:lnTo>
                <a:lnTo>
                  <a:pt x="1995" y="19710"/>
                </a:lnTo>
                <a:lnTo>
                  <a:pt x="2020" y="19637"/>
                </a:lnTo>
                <a:lnTo>
                  <a:pt x="2044" y="19539"/>
                </a:lnTo>
                <a:lnTo>
                  <a:pt x="2020" y="18785"/>
                </a:lnTo>
                <a:lnTo>
                  <a:pt x="1971" y="18055"/>
                </a:lnTo>
                <a:lnTo>
                  <a:pt x="1825" y="16571"/>
                </a:lnTo>
                <a:lnTo>
                  <a:pt x="1752" y="15792"/>
                </a:lnTo>
                <a:lnTo>
                  <a:pt x="1703" y="15013"/>
                </a:lnTo>
                <a:lnTo>
                  <a:pt x="1679" y="13456"/>
                </a:lnTo>
                <a:lnTo>
                  <a:pt x="1655" y="12702"/>
                </a:lnTo>
                <a:lnTo>
                  <a:pt x="1679" y="11947"/>
                </a:lnTo>
                <a:lnTo>
                  <a:pt x="1703" y="11583"/>
                </a:lnTo>
                <a:lnTo>
                  <a:pt x="1752" y="11218"/>
                </a:lnTo>
                <a:lnTo>
                  <a:pt x="1825" y="10853"/>
                </a:lnTo>
                <a:lnTo>
                  <a:pt x="1922" y="10488"/>
                </a:lnTo>
                <a:lnTo>
                  <a:pt x="2044" y="10171"/>
                </a:lnTo>
                <a:lnTo>
                  <a:pt x="2166" y="9855"/>
                </a:lnTo>
                <a:lnTo>
                  <a:pt x="2287" y="9539"/>
                </a:lnTo>
                <a:lnTo>
                  <a:pt x="2360" y="9198"/>
                </a:lnTo>
                <a:lnTo>
                  <a:pt x="2385" y="8906"/>
                </a:lnTo>
                <a:lnTo>
                  <a:pt x="2385" y="8590"/>
                </a:lnTo>
                <a:lnTo>
                  <a:pt x="2385" y="8006"/>
                </a:lnTo>
                <a:lnTo>
                  <a:pt x="2458" y="7957"/>
                </a:lnTo>
                <a:lnTo>
                  <a:pt x="2482" y="7908"/>
                </a:lnTo>
                <a:lnTo>
                  <a:pt x="2506" y="7835"/>
                </a:lnTo>
                <a:lnTo>
                  <a:pt x="2506" y="7762"/>
                </a:lnTo>
                <a:lnTo>
                  <a:pt x="2506" y="7689"/>
                </a:lnTo>
                <a:lnTo>
                  <a:pt x="2458" y="7641"/>
                </a:lnTo>
                <a:lnTo>
                  <a:pt x="2385" y="7592"/>
                </a:lnTo>
                <a:lnTo>
                  <a:pt x="2312" y="7568"/>
                </a:lnTo>
                <a:lnTo>
                  <a:pt x="2214" y="7543"/>
                </a:lnTo>
                <a:lnTo>
                  <a:pt x="2141" y="7519"/>
                </a:lnTo>
                <a:lnTo>
                  <a:pt x="2093" y="7446"/>
                </a:lnTo>
                <a:lnTo>
                  <a:pt x="2044" y="7373"/>
                </a:lnTo>
                <a:lnTo>
                  <a:pt x="1947" y="7227"/>
                </a:lnTo>
                <a:lnTo>
                  <a:pt x="1898" y="7057"/>
                </a:lnTo>
                <a:lnTo>
                  <a:pt x="1874" y="6886"/>
                </a:lnTo>
                <a:lnTo>
                  <a:pt x="1874" y="6716"/>
                </a:lnTo>
                <a:lnTo>
                  <a:pt x="1898" y="6643"/>
                </a:lnTo>
                <a:lnTo>
                  <a:pt x="1971" y="6570"/>
                </a:lnTo>
                <a:lnTo>
                  <a:pt x="2093" y="6473"/>
                </a:lnTo>
                <a:lnTo>
                  <a:pt x="2117" y="6400"/>
                </a:lnTo>
                <a:lnTo>
                  <a:pt x="2117" y="6327"/>
                </a:lnTo>
                <a:lnTo>
                  <a:pt x="2093" y="6254"/>
                </a:lnTo>
                <a:lnTo>
                  <a:pt x="2020" y="6205"/>
                </a:lnTo>
                <a:lnTo>
                  <a:pt x="1947" y="6181"/>
                </a:lnTo>
                <a:lnTo>
                  <a:pt x="1849" y="6181"/>
                </a:lnTo>
                <a:lnTo>
                  <a:pt x="1801" y="6205"/>
                </a:lnTo>
                <a:lnTo>
                  <a:pt x="1728" y="6229"/>
                </a:lnTo>
                <a:lnTo>
                  <a:pt x="1630" y="6327"/>
                </a:lnTo>
                <a:lnTo>
                  <a:pt x="1557" y="6473"/>
                </a:lnTo>
                <a:lnTo>
                  <a:pt x="1484" y="6619"/>
                </a:lnTo>
                <a:lnTo>
                  <a:pt x="1460" y="6789"/>
                </a:lnTo>
                <a:lnTo>
                  <a:pt x="1460" y="6935"/>
                </a:lnTo>
                <a:lnTo>
                  <a:pt x="1460" y="7081"/>
                </a:lnTo>
                <a:lnTo>
                  <a:pt x="1533" y="7300"/>
                </a:lnTo>
                <a:lnTo>
                  <a:pt x="1630" y="7543"/>
                </a:lnTo>
                <a:lnTo>
                  <a:pt x="1606" y="7568"/>
                </a:lnTo>
                <a:lnTo>
                  <a:pt x="1533" y="7519"/>
                </a:lnTo>
                <a:lnTo>
                  <a:pt x="1411" y="7470"/>
                </a:lnTo>
                <a:lnTo>
                  <a:pt x="1363" y="7446"/>
                </a:lnTo>
                <a:lnTo>
                  <a:pt x="1290" y="7446"/>
                </a:lnTo>
                <a:lnTo>
                  <a:pt x="1265" y="7470"/>
                </a:lnTo>
                <a:lnTo>
                  <a:pt x="1241" y="7495"/>
                </a:lnTo>
                <a:lnTo>
                  <a:pt x="1241" y="7568"/>
                </a:lnTo>
                <a:lnTo>
                  <a:pt x="1290" y="7616"/>
                </a:lnTo>
                <a:lnTo>
                  <a:pt x="1363" y="7689"/>
                </a:lnTo>
                <a:lnTo>
                  <a:pt x="1460" y="7787"/>
                </a:lnTo>
                <a:lnTo>
                  <a:pt x="1436" y="7860"/>
                </a:lnTo>
                <a:lnTo>
                  <a:pt x="1314" y="7811"/>
                </a:lnTo>
                <a:lnTo>
                  <a:pt x="1192" y="7762"/>
                </a:lnTo>
                <a:lnTo>
                  <a:pt x="1071" y="7738"/>
                </a:lnTo>
                <a:lnTo>
                  <a:pt x="1022" y="7762"/>
                </a:lnTo>
                <a:lnTo>
                  <a:pt x="998" y="7811"/>
                </a:lnTo>
                <a:lnTo>
                  <a:pt x="1022" y="7835"/>
                </a:lnTo>
                <a:lnTo>
                  <a:pt x="1071" y="7908"/>
                </a:lnTo>
                <a:lnTo>
                  <a:pt x="1144" y="7981"/>
                </a:lnTo>
                <a:lnTo>
                  <a:pt x="1314" y="8103"/>
                </a:lnTo>
                <a:lnTo>
                  <a:pt x="1265" y="8249"/>
                </a:lnTo>
                <a:lnTo>
                  <a:pt x="1168" y="8225"/>
                </a:lnTo>
                <a:lnTo>
                  <a:pt x="1095" y="8200"/>
                </a:lnTo>
                <a:lnTo>
                  <a:pt x="998" y="8225"/>
                </a:lnTo>
                <a:lnTo>
                  <a:pt x="949" y="8249"/>
                </a:lnTo>
                <a:lnTo>
                  <a:pt x="949" y="8273"/>
                </a:lnTo>
                <a:lnTo>
                  <a:pt x="949" y="8322"/>
                </a:lnTo>
                <a:lnTo>
                  <a:pt x="1022" y="8371"/>
                </a:lnTo>
                <a:lnTo>
                  <a:pt x="1095" y="8419"/>
                </a:lnTo>
                <a:lnTo>
                  <a:pt x="1192" y="8444"/>
                </a:lnTo>
                <a:lnTo>
                  <a:pt x="1168" y="8468"/>
                </a:lnTo>
                <a:lnTo>
                  <a:pt x="973" y="8468"/>
                </a:lnTo>
                <a:lnTo>
                  <a:pt x="900" y="8492"/>
                </a:lnTo>
                <a:lnTo>
                  <a:pt x="852" y="8541"/>
                </a:lnTo>
                <a:lnTo>
                  <a:pt x="827" y="8565"/>
                </a:lnTo>
                <a:lnTo>
                  <a:pt x="803" y="8614"/>
                </a:lnTo>
                <a:lnTo>
                  <a:pt x="827" y="8663"/>
                </a:lnTo>
                <a:lnTo>
                  <a:pt x="852" y="8711"/>
                </a:lnTo>
                <a:lnTo>
                  <a:pt x="949" y="8760"/>
                </a:lnTo>
                <a:lnTo>
                  <a:pt x="1071" y="8784"/>
                </a:lnTo>
                <a:lnTo>
                  <a:pt x="1095" y="8784"/>
                </a:lnTo>
                <a:lnTo>
                  <a:pt x="1046" y="8979"/>
                </a:lnTo>
                <a:lnTo>
                  <a:pt x="803" y="8979"/>
                </a:lnTo>
                <a:lnTo>
                  <a:pt x="779" y="9028"/>
                </a:lnTo>
                <a:lnTo>
                  <a:pt x="779" y="9052"/>
                </a:lnTo>
                <a:lnTo>
                  <a:pt x="779" y="9101"/>
                </a:lnTo>
                <a:lnTo>
                  <a:pt x="827" y="9149"/>
                </a:lnTo>
                <a:lnTo>
                  <a:pt x="876" y="9174"/>
                </a:lnTo>
                <a:lnTo>
                  <a:pt x="973" y="9198"/>
                </a:lnTo>
                <a:lnTo>
                  <a:pt x="998" y="9222"/>
                </a:lnTo>
                <a:lnTo>
                  <a:pt x="998" y="9368"/>
                </a:lnTo>
                <a:lnTo>
                  <a:pt x="852" y="9368"/>
                </a:lnTo>
                <a:lnTo>
                  <a:pt x="803" y="9393"/>
                </a:lnTo>
                <a:lnTo>
                  <a:pt x="754" y="9417"/>
                </a:lnTo>
                <a:lnTo>
                  <a:pt x="730" y="9490"/>
                </a:lnTo>
                <a:lnTo>
                  <a:pt x="730" y="9539"/>
                </a:lnTo>
                <a:lnTo>
                  <a:pt x="730" y="9563"/>
                </a:lnTo>
                <a:lnTo>
                  <a:pt x="779" y="9612"/>
                </a:lnTo>
                <a:lnTo>
                  <a:pt x="827" y="9636"/>
                </a:lnTo>
                <a:lnTo>
                  <a:pt x="949" y="9660"/>
                </a:lnTo>
                <a:lnTo>
                  <a:pt x="949" y="9806"/>
                </a:lnTo>
                <a:lnTo>
                  <a:pt x="876" y="9806"/>
                </a:lnTo>
                <a:lnTo>
                  <a:pt x="803" y="9831"/>
                </a:lnTo>
                <a:lnTo>
                  <a:pt x="730" y="9879"/>
                </a:lnTo>
                <a:lnTo>
                  <a:pt x="681" y="9904"/>
                </a:lnTo>
                <a:lnTo>
                  <a:pt x="681" y="9952"/>
                </a:lnTo>
                <a:lnTo>
                  <a:pt x="681" y="10001"/>
                </a:lnTo>
                <a:lnTo>
                  <a:pt x="730" y="10050"/>
                </a:lnTo>
                <a:lnTo>
                  <a:pt x="827" y="10074"/>
                </a:lnTo>
                <a:lnTo>
                  <a:pt x="949" y="10074"/>
                </a:lnTo>
                <a:lnTo>
                  <a:pt x="949" y="10123"/>
                </a:lnTo>
                <a:lnTo>
                  <a:pt x="852" y="10147"/>
                </a:lnTo>
                <a:lnTo>
                  <a:pt x="803" y="10196"/>
                </a:lnTo>
                <a:lnTo>
                  <a:pt x="754" y="10244"/>
                </a:lnTo>
                <a:lnTo>
                  <a:pt x="754" y="10269"/>
                </a:lnTo>
                <a:lnTo>
                  <a:pt x="779" y="10293"/>
                </a:lnTo>
                <a:lnTo>
                  <a:pt x="876" y="10342"/>
                </a:lnTo>
                <a:lnTo>
                  <a:pt x="949" y="10342"/>
                </a:lnTo>
                <a:lnTo>
                  <a:pt x="973" y="10390"/>
                </a:lnTo>
                <a:lnTo>
                  <a:pt x="973" y="10463"/>
                </a:lnTo>
                <a:lnTo>
                  <a:pt x="925" y="10512"/>
                </a:lnTo>
                <a:lnTo>
                  <a:pt x="876" y="10585"/>
                </a:lnTo>
                <a:lnTo>
                  <a:pt x="852" y="10658"/>
                </a:lnTo>
                <a:lnTo>
                  <a:pt x="876" y="10755"/>
                </a:lnTo>
                <a:lnTo>
                  <a:pt x="925" y="10853"/>
                </a:lnTo>
                <a:lnTo>
                  <a:pt x="949" y="10999"/>
                </a:lnTo>
                <a:lnTo>
                  <a:pt x="973" y="11266"/>
                </a:lnTo>
                <a:lnTo>
                  <a:pt x="925" y="11534"/>
                </a:lnTo>
                <a:lnTo>
                  <a:pt x="876" y="11656"/>
                </a:lnTo>
                <a:lnTo>
                  <a:pt x="827" y="11753"/>
                </a:lnTo>
                <a:lnTo>
                  <a:pt x="803" y="11801"/>
                </a:lnTo>
                <a:lnTo>
                  <a:pt x="754" y="11801"/>
                </a:lnTo>
                <a:lnTo>
                  <a:pt x="657" y="11729"/>
                </a:lnTo>
                <a:lnTo>
                  <a:pt x="560" y="11656"/>
                </a:lnTo>
                <a:lnTo>
                  <a:pt x="511" y="11583"/>
                </a:lnTo>
                <a:lnTo>
                  <a:pt x="462" y="11461"/>
                </a:lnTo>
                <a:lnTo>
                  <a:pt x="462" y="11339"/>
                </a:lnTo>
                <a:lnTo>
                  <a:pt x="487" y="11096"/>
                </a:lnTo>
                <a:lnTo>
                  <a:pt x="535" y="11047"/>
                </a:lnTo>
                <a:lnTo>
                  <a:pt x="560" y="10974"/>
                </a:lnTo>
                <a:lnTo>
                  <a:pt x="584" y="10926"/>
                </a:lnTo>
                <a:lnTo>
                  <a:pt x="584" y="10828"/>
                </a:lnTo>
                <a:lnTo>
                  <a:pt x="511" y="10342"/>
                </a:lnTo>
                <a:lnTo>
                  <a:pt x="462" y="9831"/>
                </a:lnTo>
                <a:lnTo>
                  <a:pt x="462" y="9320"/>
                </a:lnTo>
                <a:lnTo>
                  <a:pt x="511" y="8809"/>
                </a:lnTo>
                <a:lnTo>
                  <a:pt x="584" y="8298"/>
                </a:lnTo>
                <a:lnTo>
                  <a:pt x="681" y="7787"/>
                </a:lnTo>
                <a:lnTo>
                  <a:pt x="803" y="7300"/>
                </a:lnTo>
                <a:lnTo>
                  <a:pt x="949" y="6813"/>
                </a:lnTo>
                <a:lnTo>
                  <a:pt x="1119" y="6400"/>
                </a:lnTo>
                <a:lnTo>
                  <a:pt x="1314" y="6010"/>
                </a:lnTo>
                <a:lnTo>
                  <a:pt x="1557" y="5621"/>
                </a:lnTo>
                <a:lnTo>
                  <a:pt x="1703" y="5451"/>
                </a:lnTo>
                <a:lnTo>
                  <a:pt x="1849" y="5280"/>
                </a:lnTo>
                <a:lnTo>
                  <a:pt x="2044" y="5134"/>
                </a:lnTo>
                <a:lnTo>
                  <a:pt x="2214" y="4988"/>
                </a:lnTo>
                <a:lnTo>
                  <a:pt x="2409" y="4891"/>
                </a:lnTo>
                <a:lnTo>
                  <a:pt x="2628" y="4794"/>
                </a:lnTo>
                <a:lnTo>
                  <a:pt x="2823" y="4745"/>
                </a:lnTo>
                <a:lnTo>
                  <a:pt x="3066" y="4696"/>
                </a:lnTo>
                <a:lnTo>
                  <a:pt x="3528" y="4623"/>
                </a:lnTo>
                <a:close/>
                <a:moveTo>
                  <a:pt x="3893" y="0"/>
                </a:moveTo>
                <a:lnTo>
                  <a:pt x="3699" y="73"/>
                </a:lnTo>
                <a:lnTo>
                  <a:pt x="3382" y="73"/>
                </a:lnTo>
                <a:lnTo>
                  <a:pt x="3212" y="122"/>
                </a:lnTo>
                <a:lnTo>
                  <a:pt x="3066" y="195"/>
                </a:lnTo>
                <a:lnTo>
                  <a:pt x="2896" y="268"/>
                </a:lnTo>
                <a:lnTo>
                  <a:pt x="2774" y="365"/>
                </a:lnTo>
                <a:lnTo>
                  <a:pt x="2628" y="487"/>
                </a:lnTo>
                <a:lnTo>
                  <a:pt x="2506" y="609"/>
                </a:lnTo>
                <a:lnTo>
                  <a:pt x="2287" y="901"/>
                </a:lnTo>
                <a:lnTo>
                  <a:pt x="2093" y="1217"/>
                </a:lnTo>
                <a:lnTo>
                  <a:pt x="1947" y="1533"/>
                </a:lnTo>
                <a:lnTo>
                  <a:pt x="1874" y="1850"/>
                </a:lnTo>
                <a:lnTo>
                  <a:pt x="1849" y="2044"/>
                </a:lnTo>
                <a:lnTo>
                  <a:pt x="1849" y="2215"/>
                </a:lnTo>
                <a:lnTo>
                  <a:pt x="1874" y="2409"/>
                </a:lnTo>
                <a:lnTo>
                  <a:pt x="1898" y="2580"/>
                </a:lnTo>
                <a:lnTo>
                  <a:pt x="1947" y="2750"/>
                </a:lnTo>
                <a:lnTo>
                  <a:pt x="2020" y="2896"/>
                </a:lnTo>
                <a:lnTo>
                  <a:pt x="2093" y="3066"/>
                </a:lnTo>
                <a:lnTo>
                  <a:pt x="2214" y="3212"/>
                </a:lnTo>
                <a:lnTo>
                  <a:pt x="2312" y="3358"/>
                </a:lnTo>
                <a:lnTo>
                  <a:pt x="2433" y="3480"/>
                </a:lnTo>
                <a:lnTo>
                  <a:pt x="2579" y="3577"/>
                </a:lnTo>
                <a:lnTo>
                  <a:pt x="2725" y="3699"/>
                </a:lnTo>
                <a:lnTo>
                  <a:pt x="2871" y="3772"/>
                </a:lnTo>
                <a:lnTo>
                  <a:pt x="3042" y="3845"/>
                </a:lnTo>
                <a:lnTo>
                  <a:pt x="3212" y="3918"/>
                </a:lnTo>
                <a:lnTo>
                  <a:pt x="3407" y="3966"/>
                </a:lnTo>
                <a:lnTo>
                  <a:pt x="3553" y="3966"/>
                </a:lnTo>
                <a:lnTo>
                  <a:pt x="3528" y="4039"/>
                </a:lnTo>
                <a:lnTo>
                  <a:pt x="3504" y="4234"/>
                </a:lnTo>
                <a:lnTo>
                  <a:pt x="3431" y="4234"/>
                </a:lnTo>
                <a:lnTo>
                  <a:pt x="3188" y="4210"/>
                </a:lnTo>
                <a:lnTo>
                  <a:pt x="2944" y="4210"/>
                </a:lnTo>
                <a:lnTo>
                  <a:pt x="2725" y="4258"/>
                </a:lnTo>
                <a:lnTo>
                  <a:pt x="2506" y="4331"/>
                </a:lnTo>
                <a:lnTo>
                  <a:pt x="2287" y="4404"/>
                </a:lnTo>
                <a:lnTo>
                  <a:pt x="2093" y="4526"/>
                </a:lnTo>
                <a:lnTo>
                  <a:pt x="1898" y="4648"/>
                </a:lnTo>
                <a:lnTo>
                  <a:pt x="1728" y="4794"/>
                </a:lnTo>
                <a:lnTo>
                  <a:pt x="1557" y="4964"/>
                </a:lnTo>
                <a:lnTo>
                  <a:pt x="1387" y="5134"/>
                </a:lnTo>
                <a:lnTo>
                  <a:pt x="1095" y="5499"/>
                </a:lnTo>
                <a:lnTo>
                  <a:pt x="852" y="5913"/>
                </a:lnTo>
                <a:lnTo>
                  <a:pt x="633" y="6327"/>
                </a:lnTo>
                <a:lnTo>
                  <a:pt x="438" y="6862"/>
                </a:lnTo>
                <a:lnTo>
                  <a:pt x="268" y="7446"/>
                </a:lnTo>
                <a:lnTo>
                  <a:pt x="122" y="8006"/>
                </a:lnTo>
                <a:lnTo>
                  <a:pt x="49" y="8614"/>
                </a:lnTo>
                <a:lnTo>
                  <a:pt x="0" y="9198"/>
                </a:lnTo>
                <a:lnTo>
                  <a:pt x="0" y="9806"/>
                </a:lnTo>
                <a:lnTo>
                  <a:pt x="49" y="10390"/>
                </a:lnTo>
                <a:lnTo>
                  <a:pt x="122" y="10974"/>
                </a:lnTo>
                <a:lnTo>
                  <a:pt x="146" y="10974"/>
                </a:lnTo>
                <a:lnTo>
                  <a:pt x="97" y="11193"/>
                </a:lnTo>
                <a:lnTo>
                  <a:pt x="73" y="11412"/>
                </a:lnTo>
                <a:lnTo>
                  <a:pt x="97" y="11631"/>
                </a:lnTo>
                <a:lnTo>
                  <a:pt x="170" y="11777"/>
                </a:lnTo>
                <a:lnTo>
                  <a:pt x="219" y="11899"/>
                </a:lnTo>
                <a:lnTo>
                  <a:pt x="316" y="11972"/>
                </a:lnTo>
                <a:lnTo>
                  <a:pt x="414" y="12069"/>
                </a:lnTo>
                <a:lnTo>
                  <a:pt x="511" y="12142"/>
                </a:lnTo>
                <a:lnTo>
                  <a:pt x="633" y="12191"/>
                </a:lnTo>
                <a:lnTo>
                  <a:pt x="754" y="12215"/>
                </a:lnTo>
                <a:lnTo>
                  <a:pt x="876" y="12215"/>
                </a:lnTo>
                <a:lnTo>
                  <a:pt x="998" y="12166"/>
                </a:lnTo>
                <a:lnTo>
                  <a:pt x="1144" y="12069"/>
                </a:lnTo>
                <a:lnTo>
                  <a:pt x="1241" y="11923"/>
                </a:lnTo>
                <a:lnTo>
                  <a:pt x="1217" y="12604"/>
                </a:lnTo>
                <a:lnTo>
                  <a:pt x="1217" y="13261"/>
                </a:lnTo>
                <a:lnTo>
                  <a:pt x="1217" y="14040"/>
                </a:lnTo>
                <a:lnTo>
                  <a:pt x="1241" y="14819"/>
                </a:lnTo>
                <a:lnTo>
                  <a:pt x="1265" y="15597"/>
                </a:lnTo>
                <a:lnTo>
                  <a:pt x="1314" y="16376"/>
                </a:lnTo>
                <a:lnTo>
                  <a:pt x="1460" y="17958"/>
                </a:lnTo>
                <a:lnTo>
                  <a:pt x="1509" y="18736"/>
                </a:lnTo>
                <a:lnTo>
                  <a:pt x="1509" y="19515"/>
                </a:lnTo>
                <a:lnTo>
                  <a:pt x="1265" y="19685"/>
                </a:lnTo>
                <a:lnTo>
                  <a:pt x="1022" y="19904"/>
                </a:lnTo>
                <a:lnTo>
                  <a:pt x="827" y="20147"/>
                </a:lnTo>
                <a:lnTo>
                  <a:pt x="730" y="20269"/>
                </a:lnTo>
                <a:lnTo>
                  <a:pt x="681" y="20415"/>
                </a:lnTo>
                <a:lnTo>
                  <a:pt x="633" y="20512"/>
                </a:lnTo>
                <a:lnTo>
                  <a:pt x="657" y="20634"/>
                </a:lnTo>
                <a:lnTo>
                  <a:pt x="706" y="20707"/>
                </a:lnTo>
                <a:lnTo>
                  <a:pt x="803" y="20756"/>
                </a:lnTo>
                <a:lnTo>
                  <a:pt x="1119" y="20829"/>
                </a:lnTo>
                <a:lnTo>
                  <a:pt x="1411" y="20829"/>
                </a:lnTo>
                <a:lnTo>
                  <a:pt x="1703" y="20804"/>
                </a:lnTo>
                <a:lnTo>
                  <a:pt x="1995" y="20731"/>
                </a:lnTo>
                <a:lnTo>
                  <a:pt x="2214" y="20634"/>
                </a:lnTo>
                <a:lnTo>
                  <a:pt x="2458" y="20512"/>
                </a:lnTo>
                <a:lnTo>
                  <a:pt x="2555" y="20439"/>
                </a:lnTo>
                <a:lnTo>
                  <a:pt x="2652" y="20366"/>
                </a:lnTo>
                <a:lnTo>
                  <a:pt x="2750" y="20269"/>
                </a:lnTo>
                <a:lnTo>
                  <a:pt x="2798" y="20172"/>
                </a:lnTo>
                <a:lnTo>
                  <a:pt x="2847" y="20123"/>
                </a:lnTo>
                <a:lnTo>
                  <a:pt x="2871" y="20074"/>
                </a:lnTo>
                <a:lnTo>
                  <a:pt x="2969" y="19783"/>
                </a:lnTo>
                <a:lnTo>
                  <a:pt x="3042" y="19466"/>
                </a:lnTo>
                <a:lnTo>
                  <a:pt x="3090" y="19150"/>
                </a:lnTo>
                <a:lnTo>
                  <a:pt x="3139" y="18809"/>
                </a:lnTo>
                <a:lnTo>
                  <a:pt x="3188" y="18152"/>
                </a:lnTo>
                <a:lnTo>
                  <a:pt x="3236" y="17520"/>
                </a:lnTo>
                <a:lnTo>
                  <a:pt x="3285" y="16425"/>
                </a:lnTo>
                <a:lnTo>
                  <a:pt x="3334" y="15330"/>
                </a:lnTo>
                <a:lnTo>
                  <a:pt x="3407" y="14502"/>
                </a:lnTo>
                <a:lnTo>
                  <a:pt x="3480" y="13651"/>
                </a:lnTo>
                <a:lnTo>
                  <a:pt x="3528" y="13164"/>
                </a:lnTo>
                <a:lnTo>
                  <a:pt x="3601" y="12872"/>
                </a:lnTo>
                <a:lnTo>
                  <a:pt x="3650" y="12750"/>
                </a:lnTo>
                <a:lnTo>
                  <a:pt x="3699" y="12629"/>
                </a:lnTo>
                <a:lnTo>
                  <a:pt x="3747" y="12750"/>
                </a:lnTo>
                <a:lnTo>
                  <a:pt x="3796" y="12872"/>
                </a:lnTo>
                <a:lnTo>
                  <a:pt x="3845" y="13164"/>
                </a:lnTo>
                <a:lnTo>
                  <a:pt x="3918" y="13651"/>
                </a:lnTo>
                <a:lnTo>
                  <a:pt x="3991" y="14502"/>
                </a:lnTo>
                <a:lnTo>
                  <a:pt x="4064" y="15330"/>
                </a:lnTo>
                <a:lnTo>
                  <a:pt x="4112" y="16425"/>
                </a:lnTo>
                <a:lnTo>
                  <a:pt x="4161" y="17520"/>
                </a:lnTo>
                <a:lnTo>
                  <a:pt x="4210" y="18152"/>
                </a:lnTo>
                <a:lnTo>
                  <a:pt x="4258" y="18809"/>
                </a:lnTo>
                <a:lnTo>
                  <a:pt x="4307" y="19150"/>
                </a:lnTo>
                <a:lnTo>
                  <a:pt x="4356" y="19466"/>
                </a:lnTo>
                <a:lnTo>
                  <a:pt x="4429" y="19783"/>
                </a:lnTo>
                <a:lnTo>
                  <a:pt x="4526" y="20074"/>
                </a:lnTo>
                <a:lnTo>
                  <a:pt x="4550" y="20123"/>
                </a:lnTo>
                <a:lnTo>
                  <a:pt x="4599" y="20172"/>
                </a:lnTo>
                <a:lnTo>
                  <a:pt x="4648" y="20269"/>
                </a:lnTo>
                <a:lnTo>
                  <a:pt x="4745" y="20366"/>
                </a:lnTo>
                <a:lnTo>
                  <a:pt x="4842" y="20439"/>
                </a:lnTo>
                <a:lnTo>
                  <a:pt x="4940" y="20512"/>
                </a:lnTo>
                <a:lnTo>
                  <a:pt x="5183" y="20634"/>
                </a:lnTo>
                <a:lnTo>
                  <a:pt x="5402" y="20731"/>
                </a:lnTo>
                <a:lnTo>
                  <a:pt x="5694" y="20804"/>
                </a:lnTo>
                <a:lnTo>
                  <a:pt x="5986" y="20829"/>
                </a:lnTo>
                <a:lnTo>
                  <a:pt x="6278" y="20829"/>
                </a:lnTo>
                <a:lnTo>
                  <a:pt x="6594" y="20756"/>
                </a:lnTo>
                <a:lnTo>
                  <a:pt x="6691" y="20707"/>
                </a:lnTo>
                <a:lnTo>
                  <a:pt x="6740" y="20634"/>
                </a:lnTo>
                <a:lnTo>
                  <a:pt x="6740" y="20512"/>
                </a:lnTo>
                <a:lnTo>
                  <a:pt x="6716" y="20415"/>
                </a:lnTo>
                <a:lnTo>
                  <a:pt x="6667" y="20269"/>
                </a:lnTo>
                <a:lnTo>
                  <a:pt x="6570" y="20147"/>
                </a:lnTo>
                <a:lnTo>
                  <a:pt x="6375" y="19904"/>
                </a:lnTo>
                <a:lnTo>
                  <a:pt x="6132" y="19685"/>
                </a:lnTo>
                <a:lnTo>
                  <a:pt x="5864" y="19515"/>
                </a:lnTo>
                <a:lnTo>
                  <a:pt x="5889" y="18736"/>
                </a:lnTo>
                <a:lnTo>
                  <a:pt x="5937" y="17958"/>
                </a:lnTo>
                <a:lnTo>
                  <a:pt x="6059" y="16376"/>
                </a:lnTo>
                <a:lnTo>
                  <a:pt x="6132" y="15597"/>
                </a:lnTo>
                <a:lnTo>
                  <a:pt x="6156" y="14819"/>
                </a:lnTo>
                <a:lnTo>
                  <a:pt x="6180" y="14040"/>
                </a:lnTo>
                <a:lnTo>
                  <a:pt x="6180" y="13261"/>
                </a:lnTo>
                <a:lnTo>
                  <a:pt x="6180" y="12604"/>
                </a:lnTo>
                <a:lnTo>
                  <a:pt x="6156" y="11923"/>
                </a:lnTo>
                <a:lnTo>
                  <a:pt x="6253" y="12069"/>
                </a:lnTo>
                <a:lnTo>
                  <a:pt x="6399" y="12166"/>
                </a:lnTo>
                <a:lnTo>
                  <a:pt x="6521" y="12215"/>
                </a:lnTo>
                <a:lnTo>
                  <a:pt x="6643" y="12215"/>
                </a:lnTo>
                <a:lnTo>
                  <a:pt x="6764" y="12191"/>
                </a:lnTo>
                <a:lnTo>
                  <a:pt x="6886" y="12142"/>
                </a:lnTo>
                <a:lnTo>
                  <a:pt x="6983" y="12069"/>
                </a:lnTo>
                <a:lnTo>
                  <a:pt x="7081" y="11972"/>
                </a:lnTo>
                <a:lnTo>
                  <a:pt x="7178" y="11899"/>
                </a:lnTo>
                <a:lnTo>
                  <a:pt x="7227" y="11777"/>
                </a:lnTo>
                <a:lnTo>
                  <a:pt x="7300" y="11631"/>
                </a:lnTo>
                <a:lnTo>
                  <a:pt x="7324" y="11412"/>
                </a:lnTo>
                <a:lnTo>
                  <a:pt x="7300" y="11193"/>
                </a:lnTo>
                <a:lnTo>
                  <a:pt x="7251" y="10974"/>
                </a:lnTo>
                <a:lnTo>
                  <a:pt x="7275" y="10974"/>
                </a:lnTo>
                <a:lnTo>
                  <a:pt x="7348" y="10390"/>
                </a:lnTo>
                <a:lnTo>
                  <a:pt x="7397" y="9806"/>
                </a:lnTo>
                <a:lnTo>
                  <a:pt x="7397" y="9198"/>
                </a:lnTo>
                <a:lnTo>
                  <a:pt x="7348" y="8614"/>
                </a:lnTo>
                <a:lnTo>
                  <a:pt x="7251" y="8006"/>
                </a:lnTo>
                <a:lnTo>
                  <a:pt x="7129" y="7446"/>
                </a:lnTo>
                <a:lnTo>
                  <a:pt x="6959" y="6862"/>
                </a:lnTo>
                <a:lnTo>
                  <a:pt x="6764" y="6327"/>
                </a:lnTo>
                <a:lnTo>
                  <a:pt x="6545" y="5913"/>
                </a:lnTo>
                <a:lnTo>
                  <a:pt x="6302" y="5499"/>
                </a:lnTo>
                <a:lnTo>
                  <a:pt x="6010" y="5134"/>
                </a:lnTo>
                <a:lnTo>
                  <a:pt x="5840" y="4964"/>
                </a:lnTo>
                <a:lnTo>
                  <a:pt x="5670" y="4794"/>
                </a:lnTo>
                <a:lnTo>
                  <a:pt x="5499" y="4648"/>
                </a:lnTo>
                <a:lnTo>
                  <a:pt x="5305" y="4526"/>
                </a:lnTo>
                <a:lnTo>
                  <a:pt x="5110" y="4404"/>
                </a:lnTo>
                <a:lnTo>
                  <a:pt x="4891" y="4331"/>
                </a:lnTo>
                <a:lnTo>
                  <a:pt x="4672" y="4258"/>
                </a:lnTo>
                <a:lnTo>
                  <a:pt x="4453" y="4210"/>
                </a:lnTo>
                <a:lnTo>
                  <a:pt x="4210" y="4210"/>
                </a:lnTo>
                <a:lnTo>
                  <a:pt x="3966" y="4234"/>
                </a:lnTo>
                <a:lnTo>
                  <a:pt x="3966" y="4210"/>
                </a:lnTo>
                <a:lnTo>
                  <a:pt x="3966" y="4185"/>
                </a:lnTo>
                <a:lnTo>
                  <a:pt x="3966" y="4137"/>
                </a:lnTo>
                <a:lnTo>
                  <a:pt x="3942" y="4039"/>
                </a:lnTo>
                <a:lnTo>
                  <a:pt x="3918" y="3966"/>
                </a:lnTo>
                <a:lnTo>
                  <a:pt x="4064" y="3942"/>
                </a:lnTo>
                <a:lnTo>
                  <a:pt x="4210" y="3893"/>
                </a:lnTo>
                <a:lnTo>
                  <a:pt x="4356" y="3845"/>
                </a:lnTo>
                <a:lnTo>
                  <a:pt x="4477" y="3772"/>
                </a:lnTo>
                <a:lnTo>
                  <a:pt x="4721" y="3602"/>
                </a:lnTo>
                <a:lnTo>
                  <a:pt x="4940" y="3383"/>
                </a:lnTo>
                <a:lnTo>
                  <a:pt x="5110" y="3115"/>
                </a:lnTo>
                <a:lnTo>
                  <a:pt x="5232" y="2847"/>
                </a:lnTo>
                <a:lnTo>
                  <a:pt x="5353" y="2531"/>
                </a:lnTo>
                <a:lnTo>
                  <a:pt x="5402" y="2215"/>
                </a:lnTo>
                <a:lnTo>
                  <a:pt x="5426" y="2069"/>
                </a:lnTo>
                <a:lnTo>
                  <a:pt x="5402" y="1898"/>
                </a:lnTo>
                <a:lnTo>
                  <a:pt x="5378" y="1704"/>
                </a:lnTo>
                <a:lnTo>
                  <a:pt x="5329" y="1485"/>
                </a:lnTo>
                <a:lnTo>
                  <a:pt x="5280" y="1290"/>
                </a:lnTo>
                <a:lnTo>
                  <a:pt x="5183" y="1095"/>
                </a:lnTo>
                <a:lnTo>
                  <a:pt x="5086" y="876"/>
                </a:lnTo>
                <a:lnTo>
                  <a:pt x="4988" y="682"/>
                </a:lnTo>
                <a:lnTo>
                  <a:pt x="4867" y="511"/>
                </a:lnTo>
                <a:lnTo>
                  <a:pt x="4721" y="365"/>
                </a:lnTo>
                <a:lnTo>
                  <a:pt x="4575" y="219"/>
                </a:lnTo>
                <a:lnTo>
                  <a:pt x="4429" y="122"/>
                </a:lnTo>
                <a:lnTo>
                  <a:pt x="4258" y="49"/>
                </a:lnTo>
                <a:lnTo>
                  <a:pt x="408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2" name="Google Shape;1042;p48"/>
          <p:cNvSpPr/>
          <p:nvPr/>
        </p:nvSpPr>
        <p:spPr>
          <a:xfrm>
            <a:off x="3912065" y="2092193"/>
            <a:ext cx="147325" cy="348871"/>
          </a:xfrm>
          <a:custGeom>
            <a:avLst/>
            <a:gdLst/>
            <a:ahLst/>
            <a:cxnLst/>
            <a:rect l="l" t="t" r="r" b="b"/>
            <a:pathLst>
              <a:path w="6741" h="15963" extrusionOk="0">
                <a:moveTo>
                  <a:pt x="3431" y="439"/>
                </a:moveTo>
                <a:lnTo>
                  <a:pt x="3577" y="488"/>
                </a:lnTo>
                <a:lnTo>
                  <a:pt x="3748" y="536"/>
                </a:lnTo>
                <a:lnTo>
                  <a:pt x="3699" y="609"/>
                </a:lnTo>
                <a:lnTo>
                  <a:pt x="3699" y="682"/>
                </a:lnTo>
                <a:lnTo>
                  <a:pt x="3723" y="731"/>
                </a:lnTo>
                <a:lnTo>
                  <a:pt x="3748" y="755"/>
                </a:lnTo>
                <a:lnTo>
                  <a:pt x="3845" y="780"/>
                </a:lnTo>
                <a:lnTo>
                  <a:pt x="3918" y="780"/>
                </a:lnTo>
                <a:lnTo>
                  <a:pt x="3991" y="755"/>
                </a:lnTo>
                <a:lnTo>
                  <a:pt x="4088" y="731"/>
                </a:lnTo>
                <a:lnTo>
                  <a:pt x="4161" y="780"/>
                </a:lnTo>
                <a:lnTo>
                  <a:pt x="4088" y="828"/>
                </a:lnTo>
                <a:lnTo>
                  <a:pt x="4040" y="853"/>
                </a:lnTo>
                <a:lnTo>
                  <a:pt x="4015" y="926"/>
                </a:lnTo>
                <a:lnTo>
                  <a:pt x="3991" y="974"/>
                </a:lnTo>
                <a:lnTo>
                  <a:pt x="3967" y="1047"/>
                </a:lnTo>
                <a:lnTo>
                  <a:pt x="3991" y="1072"/>
                </a:lnTo>
                <a:lnTo>
                  <a:pt x="4015" y="1096"/>
                </a:lnTo>
                <a:lnTo>
                  <a:pt x="4137" y="1096"/>
                </a:lnTo>
                <a:lnTo>
                  <a:pt x="4259" y="1072"/>
                </a:lnTo>
                <a:lnTo>
                  <a:pt x="4429" y="999"/>
                </a:lnTo>
                <a:lnTo>
                  <a:pt x="4502" y="1096"/>
                </a:lnTo>
                <a:lnTo>
                  <a:pt x="4332" y="1193"/>
                </a:lnTo>
                <a:lnTo>
                  <a:pt x="4186" y="1291"/>
                </a:lnTo>
                <a:lnTo>
                  <a:pt x="4137" y="1339"/>
                </a:lnTo>
                <a:lnTo>
                  <a:pt x="4113" y="1388"/>
                </a:lnTo>
                <a:lnTo>
                  <a:pt x="4113" y="1412"/>
                </a:lnTo>
                <a:lnTo>
                  <a:pt x="4113" y="1436"/>
                </a:lnTo>
                <a:lnTo>
                  <a:pt x="4210" y="1485"/>
                </a:lnTo>
                <a:lnTo>
                  <a:pt x="4307" y="1485"/>
                </a:lnTo>
                <a:lnTo>
                  <a:pt x="4405" y="1461"/>
                </a:lnTo>
                <a:lnTo>
                  <a:pt x="4551" y="1436"/>
                </a:lnTo>
                <a:lnTo>
                  <a:pt x="4672" y="1364"/>
                </a:lnTo>
                <a:lnTo>
                  <a:pt x="4745" y="1509"/>
                </a:lnTo>
                <a:lnTo>
                  <a:pt x="4429" y="1582"/>
                </a:lnTo>
                <a:lnTo>
                  <a:pt x="4332" y="1631"/>
                </a:lnTo>
                <a:lnTo>
                  <a:pt x="4210" y="1680"/>
                </a:lnTo>
                <a:lnTo>
                  <a:pt x="4113" y="1753"/>
                </a:lnTo>
                <a:lnTo>
                  <a:pt x="4040" y="1826"/>
                </a:lnTo>
                <a:lnTo>
                  <a:pt x="4040" y="1874"/>
                </a:lnTo>
                <a:lnTo>
                  <a:pt x="4064" y="1899"/>
                </a:lnTo>
                <a:lnTo>
                  <a:pt x="4283" y="1899"/>
                </a:lnTo>
                <a:lnTo>
                  <a:pt x="4502" y="1850"/>
                </a:lnTo>
                <a:lnTo>
                  <a:pt x="4818" y="1801"/>
                </a:lnTo>
                <a:lnTo>
                  <a:pt x="4818" y="1947"/>
                </a:lnTo>
                <a:lnTo>
                  <a:pt x="4794" y="2093"/>
                </a:lnTo>
                <a:lnTo>
                  <a:pt x="4794" y="2118"/>
                </a:lnTo>
                <a:lnTo>
                  <a:pt x="4770" y="2118"/>
                </a:lnTo>
                <a:lnTo>
                  <a:pt x="4502" y="2166"/>
                </a:lnTo>
                <a:lnTo>
                  <a:pt x="4234" y="2264"/>
                </a:lnTo>
                <a:lnTo>
                  <a:pt x="4015" y="2312"/>
                </a:lnTo>
                <a:lnTo>
                  <a:pt x="3894" y="2361"/>
                </a:lnTo>
                <a:lnTo>
                  <a:pt x="3796" y="2410"/>
                </a:lnTo>
                <a:lnTo>
                  <a:pt x="3796" y="2434"/>
                </a:lnTo>
                <a:lnTo>
                  <a:pt x="3796" y="2483"/>
                </a:lnTo>
                <a:lnTo>
                  <a:pt x="3821" y="2531"/>
                </a:lnTo>
                <a:lnTo>
                  <a:pt x="3894" y="2580"/>
                </a:lnTo>
                <a:lnTo>
                  <a:pt x="3991" y="2604"/>
                </a:lnTo>
                <a:lnTo>
                  <a:pt x="4210" y="2604"/>
                </a:lnTo>
                <a:lnTo>
                  <a:pt x="4453" y="2580"/>
                </a:lnTo>
                <a:lnTo>
                  <a:pt x="4672" y="2507"/>
                </a:lnTo>
                <a:lnTo>
                  <a:pt x="4672" y="2507"/>
                </a:lnTo>
                <a:lnTo>
                  <a:pt x="4526" y="2750"/>
                </a:lnTo>
                <a:lnTo>
                  <a:pt x="4283" y="2750"/>
                </a:lnTo>
                <a:lnTo>
                  <a:pt x="4064" y="2775"/>
                </a:lnTo>
                <a:lnTo>
                  <a:pt x="3845" y="2823"/>
                </a:lnTo>
                <a:lnTo>
                  <a:pt x="3723" y="2848"/>
                </a:lnTo>
                <a:lnTo>
                  <a:pt x="3626" y="2896"/>
                </a:lnTo>
                <a:lnTo>
                  <a:pt x="3626" y="2921"/>
                </a:lnTo>
                <a:lnTo>
                  <a:pt x="3602" y="2969"/>
                </a:lnTo>
                <a:lnTo>
                  <a:pt x="3626" y="2994"/>
                </a:lnTo>
                <a:lnTo>
                  <a:pt x="3650" y="2994"/>
                </a:lnTo>
                <a:lnTo>
                  <a:pt x="3918" y="3091"/>
                </a:lnTo>
                <a:lnTo>
                  <a:pt x="4064" y="3115"/>
                </a:lnTo>
                <a:lnTo>
                  <a:pt x="4234" y="3115"/>
                </a:lnTo>
                <a:lnTo>
                  <a:pt x="4040" y="3286"/>
                </a:lnTo>
                <a:lnTo>
                  <a:pt x="3869" y="3213"/>
                </a:lnTo>
                <a:lnTo>
                  <a:pt x="3675" y="3188"/>
                </a:lnTo>
                <a:lnTo>
                  <a:pt x="3504" y="3213"/>
                </a:lnTo>
                <a:lnTo>
                  <a:pt x="3407" y="3237"/>
                </a:lnTo>
                <a:lnTo>
                  <a:pt x="3358" y="3286"/>
                </a:lnTo>
                <a:lnTo>
                  <a:pt x="3334" y="3310"/>
                </a:lnTo>
                <a:lnTo>
                  <a:pt x="3334" y="3334"/>
                </a:lnTo>
                <a:lnTo>
                  <a:pt x="3358" y="3407"/>
                </a:lnTo>
                <a:lnTo>
                  <a:pt x="3480" y="3456"/>
                </a:lnTo>
                <a:lnTo>
                  <a:pt x="3602" y="3480"/>
                </a:lnTo>
                <a:lnTo>
                  <a:pt x="3383" y="3480"/>
                </a:lnTo>
                <a:lnTo>
                  <a:pt x="3139" y="3456"/>
                </a:lnTo>
                <a:lnTo>
                  <a:pt x="2920" y="3383"/>
                </a:lnTo>
                <a:lnTo>
                  <a:pt x="2701" y="3261"/>
                </a:lnTo>
                <a:lnTo>
                  <a:pt x="2507" y="3115"/>
                </a:lnTo>
                <a:lnTo>
                  <a:pt x="2337" y="2945"/>
                </a:lnTo>
                <a:lnTo>
                  <a:pt x="2191" y="2750"/>
                </a:lnTo>
                <a:lnTo>
                  <a:pt x="2093" y="2531"/>
                </a:lnTo>
                <a:lnTo>
                  <a:pt x="2020" y="2288"/>
                </a:lnTo>
                <a:lnTo>
                  <a:pt x="1996" y="2069"/>
                </a:lnTo>
                <a:lnTo>
                  <a:pt x="1972" y="1826"/>
                </a:lnTo>
                <a:lnTo>
                  <a:pt x="2020" y="1582"/>
                </a:lnTo>
                <a:lnTo>
                  <a:pt x="2069" y="1364"/>
                </a:lnTo>
                <a:lnTo>
                  <a:pt x="2191" y="1169"/>
                </a:lnTo>
                <a:lnTo>
                  <a:pt x="2312" y="974"/>
                </a:lnTo>
                <a:lnTo>
                  <a:pt x="2483" y="828"/>
                </a:lnTo>
                <a:lnTo>
                  <a:pt x="2653" y="731"/>
                </a:lnTo>
                <a:lnTo>
                  <a:pt x="2799" y="658"/>
                </a:lnTo>
                <a:lnTo>
                  <a:pt x="2896" y="682"/>
                </a:lnTo>
                <a:lnTo>
                  <a:pt x="2969" y="682"/>
                </a:lnTo>
                <a:lnTo>
                  <a:pt x="3042" y="658"/>
                </a:lnTo>
                <a:lnTo>
                  <a:pt x="3115" y="561"/>
                </a:lnTo>
                <a:lnTo>
                  <a:pt x="3261" y="512"/>
                </a:lnTo>
                <a:lnTo>
                  <a:pt x="3431" y="439"/>
                </a:lnTo>
                <a:close/>
                <a:moveTo>
                  <a:pt x="3869" y="4454"/>
                </a:moveTo>
                <a:lnTo>
                  <a:pt x="4137" y="4478"/>
                </a:lnTo>
                <a:lnTo>
                  <a:pt x="4040" y="4575"/>
                </a:lnTo>
                <a:lnTo>
                  <a:pt x="4015" y="4624"/>
                </a:lnTo>
                <a:lnTo>
                  <a:pt x="4015" y="4673"/>
                </a:lnTo>
                <a:lnTo>
                  <a:pt x="4064" y="4721"/>
                </a:lnTo>
                <a:lnTo>
                  <a:pt x="4113" y="4770"/>
                </a:lnTo>
                <a:lnTo>
                  <a:pt x="4186" y="4770"/>
                </a:lnTo>
                <a:lnTo>
                  <a:pt x="4429" y="4697"/>
                </a:lnTo>
                <a:lnTo>
                  <a:pt x="4672" y="4624"/>
                </a:lnTo>
                <a:lnTo>
                  <a:pt x="4745" y="4600"/>
                </a:lnTo>
                <a:lnTo>
                  <a:pt x="4867" y="4648"/>
                </a:lnTo>
                <a:lnTo>
                  <a:pt x="4745" y="4673"/>
                </a:lnTo>
                <a:lnTo>
                  <a:pt x="4648" y="4721"/>
                </a:lnTo>
                <a:lnTo>
                  <a:pt x="4526" y="4770"/>
                </a:lnTo>
                <a:lnTo>
                  <a:pt x="4478" y="4867"/>
                </a:lnTo>
                <a:lnTo>
                  <a:pt x="4453" y="4940"/>
                </a:lnTo>
                <a:lnTo>
                  <a:pt x="4478" y="4965"/>
                </a:lnTo>
                <a:lnTo>
                  <a:pt x="4502" y="4965"/>
                </a:lnTo>
                <a:lnTo>
                  <a:pt x="4624" y="4989"/>
                </a:lnTo>
                <a:lnTo>
                  <a:pt x="4770" y="4965"/>
                </a:lnTo>
                <a:lnTo>
                  <a:pt x="5013" y="4940"/>
                </a:lnTo>
                <a:lnTo>
                  <a:pt x="5183" y="4940"/>
                </a:lnTo>
                <a:lnTo>
                  <a:pt x="5329" y="4916"/>
                </a:lnTo>
                <a:lnTo>
                  <a:pt x="5378" y="4965"/>
                </a:lnTo>
                <a:lnTo>
                  <a:pt x="5232" y="4989"/>
                </a:lnTo>
                <a:lnTo>
                  <a:pt x="5110" y="5038"/>
                </a:lnTo>
                <a:lnTo>
                  <a:pt x="5013" y="5111"/>
                </a:lnTo>
                <a:lnTo>
                  <a:pt x="4964" y="5232"/>
                </a:lnTo>
                <a:lnTo>
                  <a:pt x="4964" y="5281"/>
                </a:lnTo>
                <a:lnTo>
                  <a:pt x="4989" y="5305"/>
                </a:lnTo>
                <a:lnTo>
                  <a:pt x="5086" y="5354"/>
                </a:lnTo>
                <a:lnTo>
                  <a:pt x="5159" y="5354"/>
                </a:lnTo>
                <a:lnTo>
                  <a:pt x="5354" y="5330"/>
                </a:lnTo>
                <a:lnTo>
                  <a:pt x="5694" y="5330"/>
                </a:lnTo>
                <a:lnTo>
                  <a:pt x="5792" y="5476"/>
                </a:lnTo>
                <a:lnTo>
                  <a:pt x="5621" y="5524"/>
                </a:lnTo>
                <a:lnTo>
                  <a:pt x="5475" y="5597"/>
                </a:lnTo>
                <a:lnTo>
                  <a:pt x="5451" y="5622"/>
                </a:lnTo>
                <a:lnTo>
                  <a:pt x="5475" y="5646"/>
                </a:lnTo>
                <a:lnTo>
                  <a:pt x="5548" y="5695"/>
                </a:lnTo>
                <a:lnTo>
                  <a:pt x="5646" y="5719"/>
                </a:lnTo>
                <a:lnTo>
                  <a:pt x="5816" y="5743"/>
                </a:lnTo>
                <a:lnTo>
                  <a:pt x="5938" y="5743"/>
                </a:lnTo>
                <a:lnTo>
                  <a:pt x="6011" y="5914"/>
                </a:lnTo>
                <a:lnTo>
                  <a:pt x="5840" y="5962"/>
                </a:lnTo>
                <a:lnTo>
                  <a:pt x="5767" y="5987"/>
                </a:lnTo>
                <a:lnTo>
                  <a:pt x="5719" y="6035"/>
                </a:lnTo>
                <a:lnTo>
                  <a:pt x="5694" y="6084"/>
                </a:lnTo>
                <a:lnTo>
                  <a:pt x="5719" y="6108"/>
                </a:lnTo>
                <a:lnTo>
                  <a:pt x="5913" y="6157"/>
                </a:lnTo>
                <a:lnTo>
                  <a:pt x="6108" y="6181"/>
                </a:lnTo>
                <a:lnTo>
                  <a:pt x="6157" y="6400"/>
                </a:lnTo>
                <a:lnTo>
                  <a:pt x="6084" y="6400"/>
                </a:lnTo>
                <a:lnTo>
                  <a:pt x="5938" y="6425"/>
                </a:lnTo>
                <a:lnTo>
                  <a:pt x="5889" y="6473"/>
                </a:lnTo>
                <a:lnTo>
                  <a:pt x="5816" y="6522"/>
                </a:lnTo>
                <a:lnTo>
                  <a:pt x="5816" y="6546"/>
                </a:lnTo>
                <a:lnTo>
                  <a:pt x="5816" y="6595"/>
                </a:lnTo>
                <a:lnTo>
                  <a:pt x="5840" y="6644"/>
                </a:lnTo>
                <a:lnTo>
                  <a:pt x="5889" y="6692"/>
                </a:lnTo>
                <a:lnTo>
                  <a:pt x="5962" y="6717"/>
                </a:lnTo>
                <a:lnTo>
                  <a:pt x="6084" y="6717"/>
                </a:lnTo>
                <a:lnTo>
                  <a:pt x="6230" y="6692"/>
                </a:lnTo>
                <a:lnTo>
                  <a:pt x="6278" y="6887"/>
                </a:lnTo>
                <a:lnTo>
                  <a:pt x="6059" y="6887"/>
                </a:lnTo>
                <a:lnTo>
                  <a:pt x="6035" y="6911"/>
                </a:lnTo>
                <a:lnTo>
                  <a:pt x="6011" y="6936"/>
                </a:lnTo>
                <a:lnTo>
                  <a:pt x="6011" y="6984"/>
                </a:lnTo>
                <a:lnTo>
                  <a:pt x="6035" y="7033"/>
                </a:lnTo>
                <a:lnTo>
                  <a:pt x="6084" y="7082"/>
                </a:lnTo>
                <a:lnTo>
                  <a:pt x="6157" y="7106"/>
                </a:lnTo>
                <a:lnTo>
                  <a:pt x="6303" y="7130"/>
                </a:lnTo>
                <a:lnTo>
                  <a:pt x="6327" y="7301"/>
                </a:lnTo>
                <a:lnTo>
                  <a:pt x="6157" y="7301"/>
                </a:lnTo>
                <a:lnTo>
                  <a:pt x="6084" y="7325"/>
                </a:lnTo>
                <a:lnTo>
                  <a:pt x="6035" y="7374"/>
                </a:lnTo>
                <a:lnTo>
                  <a:pt x="6011" y="7447"/>
                </a:lnTo>
                <a:lnTo>
                  <a:pt x="6011" y="7471"/>
                </a:lnTo>
                <a:lnTo>
                  <a:pt x="6035" y="7520"/>
                </a:lnTo>
                <a:lnTo>
                  <a:pt x="6084" y="7544"/>
                </a:lnTo>
                <a:lnTo>
                  <a:pt x="6132" y="7568"/>
                </a:lnTo>
                <a:lnTo>
                  <a:pt x="6254" y="7593"/>
                </a:lnTo>
                <a:lnTo>
                  <a:pt x="6351" y="7617"/>
                </a:lnTo>
                <a:lnTo>
                  <a:pt x="6351" y="7739"/>
                </a:lnTo>
                <a:lnTo>
                  <a:pt x="6157" y="7739"/>
                </a:lnTo>
                <a:lnTo>
                  <a:pt x="6132" y="7763"/>
                </a:lnTo>
                <a:lnTo>
                  <a:pt x="6084" y="7787"/>
                </a:lnTo>
                <a:lnTo>
                  <a:pt x="6059" y="7860"/>
                </a:lnTo>
                <a:lnTo>
                  <a:pt x="6059" y="7885"/>
                </a:lnTo>
                <a:lnTo>
                  <a:pt x="6059" y="7909"/>
                </a:lnTo>
                <a:lnTo>
                  <a:pt x="6132" y="7982"/>
                </a:lnTo>
                <a:lnTo>
                  <a:pt x="6230" y="8006"/>
                </a:lnTo>
                <a:lnTo>
                  <a:pt x="6327" y="8031"/>
                </a:lnTo>
                <a:lnTo>
                  <a:pt x="6327" y="8177"/>
                </a:lnTo>
                <a:lnTo>
                  <a:pt x="6205" y="8201"/>
                </a:lnTo>
                <a:lnTo>
                  <a:pt x="6157" y="8225"/>
                </a:lnTo>
                <a:lnTo>
                  <a:pt x="6108" y="8250"/>
                </a:lnTo>
                <a:lnTo>
                  <a:pt x="6084" y="8298"/>
                </a:lnTo>
                <a:lnTo>
                  <a:pt x="6084" y="8323"/>
                </a:lnTo>
                <a:lnTo>
                  <a:pt x="6084" y="8371"/>
                </a:lnTo>
                <a:lnTo>
                  <a:pt x="6108" y="8420"/>
                </a:lnTo>
                <a:lnTo>
                  <a:pt x="6205" y="8469"/>
                </a:lnTo>
                <a:lnTo>
                  <a:pt x="6303" y="8469"/>
                </a:lnTo>
                <a:lnTo>
                  <a:pt x="6278" y="8590"/>
                </a:lnTo>
                <a:lnTo>
                  <a:pt x="6205" y="8639"/>
                </a:lnTo>
                <a:lnTo>
                  <a:pt x="6181" y="8712"/>
                </a:lnTo>
                <a:lnTo>
                  <a:pt x="6181" y="8809"/>
                </a:lnTo>
                <a:lnTo>
                  <a:pt x="6205" y="8834"/>
                </a:lnTo>
                <a:lnTo>
                  <a:pt x="6254" y="8882"/>
                </a:lnTo>
                <a:lnTo>
                  <a:pt x="6327" y="8907"/>
                </a:lnTo>
                <a:lnTo>
                  <a:pt x="6327" y="8931"/>
                </a:lnTo>
                <a:lnTo>
                  <a:pt x="6327" y="8980"/>
                </a:lnTo>
                <a:lnTo>
                  <a:pt x="6303" y="9028"/>
                </a:lnTo>
                <a:lnTo>
                  <a:pt x="6254" y="9101"/>
                </a:lnTo>
                <a:lnTo>
                  <a:pt x="6157" y="9199"/>
                </a:lnTo>
                <a:lnTo>
                  <a:pt x="6084" y="9223"/>
                </a:lnTo>
                <a:lnTo>
                  <a:pt x="6011" y="9199"/>
                </a:lnTo>
                <a:lnTo>
                  <a:pt x="5962" y="9174"/>
                </a:lnTo>
                <a:lnTo>
                  <a:pt x="5913" y="9126"/>
                </a:lnTo>
                <a:lnTo>
                  <a:pt x="5865" y="9053"/>
                </a:lnTo>
                <a:lnTo>
                  <a:pt x="5865" y="9004"/>
                </a:lnTo>
                <a:lnTo>
                  <a:pt x="5865" y="8858"/>
                </a:lnTo>
                <a:lnTo>
                  <a:pt x="5865" y="8834"/>
                </a:lnTo>
                <a:lnTo>
                  <a:pt x="5913" y="8542"/>
                </a:lnTo>
                <a:lnTo>
                  <a:pt x="5938" y="8201"/>
                </a:lnTo>
                <a:lnTo>
                  <a:pt x="5913" y="7812"/>
                </a:lnTo>
                <a:lnTo>
                  <a:pt x="5865" y="7398"/>
                </a:lnTo>
                <a:lnTo>
                  <a:pt x="5792" y="7009"/>
                </a:lnTo>
                <a:lnTo>
                  <a:pt x="5719" y="6838"/>
                </a:lnTo>
                <a:lnTo>
                  <a:pt x="5646" y="6668"/>
                </a:lnTo>
                <a:lnTo>
                  <a:pt x="5548" y="6522"/>
                </a:lnTo>
                <a:lnTo>
                  <a:pt x="5451" y="6400"/>
                </a:lnTo>
                <a:lnTo>
                  <a:pt x="5329" y="6327"/>
                </a:lnTo>
                <a:lnTo>
                  <a:pt x="5208" y="6254"/>
                </a:lnTo>
                <a:lnTo>
                  <a:pt x="5135" y="6254"/>
                </a:lnTo>
                <a:lnTo>
                  <a:pt x="5086" y="6279"/>
                </a:lnTo>
                <a:lnTo>
                  <a:pt x="5062" y="6327"/>
                </a:lnTo>
                <a:lnTo>
                  <a:pt x="5037" y="6376"/>
                </a:lnTo>
                <a:lnTo>
                  <a:pt x="4818" y="6376"/>
                </a:lnTo>
                <a:lnTo>
                  <a:pt x="4745" y="6400"/>
                </a:lnTo>
                <a:lnTo>
                  <a:pt x="4672" y="6449"/>
                </a:lnTo>
                <a:lnTo>
                  <a:pt x="4648" y="6546"/>
                </a:lnTo>
                <a:lnTo>
                  <a:pt x="4672" y="6571"/>
                </a:lnTo>
                <a:lnTo>
                  <a:pt x="4697" y="6595"/>
                </a:lnTo>
                <a:lnTo>
                  <a:pt x="4770" y="6619"/>
                </a:lnTo>
                <a:lnTo>
                  <a:pt x="4867" y="6619"/>
                </a:lnTo>
                <a:lnTo>
                  <a:pt x="4964" y="6644"/>
                </a:lnTo>
                <a:lnTo>
                  <a:pt x="4916" y="6887"/>
                </a:lnTo>
                <a:lnTo>
                  <a:pt x="4770" y="6911"/>
                </a:lnTo>
                <a:lnTo>
                  <a:pt x="4624" y="6960"/>
                </a:lnTo>
                <a:lnTo>
                  <a:pt x="4478" y="7033"/>
                </a:lnTo>
                <a:lnTo>
                  <a:pt x="4356" y="7130"/>
                </a:lnTo>
                <a:lnTo>
                  <a:pt x="4356" y="7155"/>
                </a:lnTo>
                <a:lnTo>
                  <a:pt x="4356" y="7179"/>
                </a:lnTo>
                <a:lnTo>
                  <a:pt x="4356" y="7203"/>
                </a:lnTo>
                <a:lnTo>
                  <a:pt x="4380" y="7228"/>
                </a:lnTo>
                <a:lnTo>
                  <a:pt x="4648" y="7228"/>
                </a:lnTo>
                <a:lnTo>
                  <a:pt x="4916" y="7203"/>
                </a:lnTo>
                <a:lnTo>
                  <a:pt x="4916" y="7349"/>
                </a:lnTo>
                <a:lnTo>
                  <a:pt x="4770" y="7374"/>
                </a:lnTo>
                <a:lnTo>
                  <a:pt x="4672" y="7398"/>
                </a:lnTo>
                <a:lnTo>
                  <a:pt x="4575" y="7422"/>
                </a:lnTo>
                <a:lnTo>
                  <a:pt x="4478" y="7471"/>
                </a:lnTo>
                <a:lnTo>
                  <a:pt x="4405" y="7544"/>
                </a:lnTo>
                <a:lnTo>
                  <a:pt x="4405" y="7568"/>
                </a:lnTo>
                <a:lnTo>
                  <a:pt x="4405" y="7593"/>
                </a:lnTo>
                <a:lnTo>
                  <a:pt x="4502" y="7641"/>
                </a:lnTo>
                <a:lnTo>
                  <a:pt x="4624" y="7666"/>
                </a:lnTo>
                <a:lnTo>
                  <a:pt x="4770" y="7690"/>
                </a:lnTo>
                <a:lnTo>
                  <a:pt x="4916" y="7690"/>
                </a:lnTo>
                <a:lnTo>
                  <a:pt x="4916" y="7909"/>
                </a:lnTo>
                <a:lnTo>
                  <a:pt x="4697" y="7909"/>
                </a:lnTo>
                <a:lnTo>
                  <a:pt x="4478" y="7958"/>
                </a:lnTo>
                <a:lnTo>
                  <a:pt x="4405" y="7982"/>
                </a:lnTo>
                <a:lnTo>
                  <a:pt x="4332" y="8031"/>
                </a:lnTo>
                <a:lnTo>
                  <a:pt x="4307" y="8079"/>
                </a:lnTo>
                <a:lnTo>
                  <a:pt x="4307" y="8128"/>
                </a:lnTo>
                <a:lnTo>
                  <a:pt x="4332" y="8152"/>
                </a:lnTo>
                <a:lnTo>
                  <a:pt x="4405" y="8201"/>
                </a:lnTo>
                <a:lnTo>
                  <a:pt x="4526" y="8225"/>
                </a:lnTo>
                <a:lnTo>
                  <a:pt x="4794" y="8201"/>
                </a:lnTo>
                <a:lnTo>
                  <a:pt x="4916" y="8201"/>
                </a:lnTo>
                <a:lnTo>
                  <a:pt x="4916" y="8420"/>
                </a:lnTo>
                <a:lnTo>
                  <a:pt x="4770" y="8396"/>
                </a:lnTo>
                <a:lnTo>
                  <a:pt x="4648" y="8420"/>
                </a:lnTo>
                <a:lnTo>
                  <a:pt x="4478" y="8469"/>
                </a:lnTo>
                <a:lnTo>
                  <a:pt x="4405" y="8493"/>
                </a:lnTo>
                <a:lnTo>
                  <a:pt x="4332" y="8542"/>
                </a:lnTo>
                <a:lnTo>
                  <a:pt x="4307" y="8566"/>
                </a:lnTo>
                <a:lnTo>
                  <a:pt x="4307" y="8590"/>
                </a:lnTo>
                <a:lnTo>
                  <a:pt x="4356" y="8639"/>
                </a:lnTo>
                <a:lnTo>
                  <a:pt x="4429" y="8688"/>
                </a:lnTo>
                <a:lnTo>
                  <a:pt x="4502" y="8712"/>
                </a:lnTo>
                <a:lnTo>
                  <a:pt x="4672" y="8736"/>
                </a:lnTo>
                <a:lnTo>
                  <a:pt x="4794" y="8736"/>
                </a:lnTo>
                <a:lnTo>
                  <a:pt x="4916" y="8712"/>
                </a:lnTo>
                <a:lnTo>
                  <a:pt x="4916" y="8980"/>
                </a:lnTo>
                <a:lnTo>
                  <a:pt x="4770" y="9004"/>
                </a:lnTo>
                <a:lnTo>
                  <a:pt x="4624" y="9028"/>
                </a:lnTo>
                <a:lnTo>
                  <a:pt x="4356" y="9126"/>
                </a:lnTo>
                <a:lnTo>
                  <a:pt x="4332" y="9150"/>
                </a:lnTo>
                <a:lnTo>
                  <a:pt x="4356" y="9174"/>
                </a:lnTo>
                <a:lnTo>
                  <a:pt x="4478" y="9223"/>
                </a:lnTo>
                <a:lnTo>
                  <a:pt x="4599" y="9247"/>
                </a:lnTo>
                <a:lnTo>
                  <a:pt x="4843" y="9247"/>
                </a:lnTo>
                <a:lnTo>
                  <a:pt x="4940" y="9223"/>
                </a:lnTo>
                <a:lnTo>
                  <a:pt x="4940" y="9466"/>
                </a:lnTo>
                <a:lnTo>
                  <a:pt x="4770" y="9490"/>
                </a:lnTo>
                <a:lnTo>
                  <a:pt x="4575" y="9515"/>
                </a:lnTo>
                <a:lnTo>
                  <a:pt x="4380" y="9563"/>
                </a:lnTo>
                <a:lnTo>
                  <a:pt x="4356" y="9588"/>
                </a:lnTo>
                <a:lnTo>
                  <a:pt x="4332" y="9661"/>
                </a:lnTo>
                <a:lnTo>
                  <a:pt x="4332" y="9709"/>
                </a:lnTo>
                <a:lnTo>
                  <a:pt x="4356" y="9758"/>
                </a:lnTo>
                <a:lnTo>
                  <a:pt x="4453" y="9807"/>
                </a:lnTo>
                <a:lnTo>
                  <a:pt x="4526" y="9831"/>
                </a:lnTo>
                <a:lnTo>
                  <a:pt x="4721" y="9855"/>
                </a:lnTo>
                <a:lnTo>
                  <a:pt x="4964" y="9855"/>
                </a:lnTo>
                <a:lnTo>
                  <a:pt x="4964" y="10026"/>
                </a:lnTo>
                <a:lnTo>
                  <a:pt x="4818" y="10026"/>
                </a:lnTo>
                <a:lnTo>
                  <a:pt x="4672" y="10050"/>
                </a:lnTo>
                <a:lnTo>
                  <a:pt x="4551" y="10099"/>
                </a:lnTo>
                <a:lnTo>
                  <a:pt x="4405" y="10172"/>
                </a:lnTo>
                <a:lnTo>
                  <a:pt x="4405" y="10196"/>
                </a:lnTo>
                <a:lnTo>
                  <a:pt x="4405" y="10220"/>
                </a:lnTo>
                <a:lnTo>
                  <a:pt x="4551" y="10269"/>
                </a:lnTo>
                <a:lnTo>
                  <a:pt x="4697" y="10318"/>
                </a:lnTo>
                <a:lnTo>
                  <a:pt x="4916" y="10318"/>
                </a:lnTo>
                <a:lnTo>
                  <a:pt x="4989" y="10269"/>
                </a:lnTo>
                <a:lnTo>
                  <a:pt x="4989" y="10561"/>
                </a:lnTo>
                <a:lnTo>
                  <a:pt x="4867" y="10561"/>
                </a:lnTo>
                <a:lnTo>
                  <a:pt x="4721" y="10610"/>
                </a:lnTo>
                <a:lnTo>
                  <a:pt x="4551" y="10658"/>
                </a:lnTo>
                <a:lnTo>
                  <a:pt x="4478" y="10707"/>
                </a:lnTo>
                <a:lnTo>
                  <a:pt x="4429" y="10780"/>
                </a:lnTo>
                <a:lnTo>
                  <a:pt x="4429" y="10804"/>
                </a:lnTo>
                <a:lnTo>
                  <a:pt x="4478" y="10853"/>
                </a:lnTo>
                <a:lnTo>
                  <a:pt x="4551" y="10902"/>
                </a:lnTo>
                <a:lnTo>
                  <a:pt x="4721" y="10902"/>
                </a:lnTo>
                <a:lnTo>
                  <a:pt x="4867" y="10877"/>
                </a:lnTo>
                <a:lnTo>
                  <a:pt x="5013" y="10829"/>
                </a:lnTo>
                <a:lnTo>
                  <a:pt x="5013" y="10853"/>
                </a:lnTo>
                <a:lnTo>
                  <a:pt x="5013" y="10950"/>
                </a:lnTo>
                <a:lnTo>
                  <a:pt x="4843" y="10999"/>
                </a:lnTo>
                <a:lnTo>
                  <a:pt x="4672" y="11048"/>
                </a:lnTo>
                <a:lnTo>
                  <a:pt x="4599" y="11072"/>
                </a:lnTo>
                <a:lnTo>
                  <a:pt x="4502" y="11121"/>
                </a:lnTo>
                <a:lnTo>
                  <a:pt x="4502" y="11169"/>
                </a:lnTo>
                <a:lnTo>
                  <a:pt x="4502" y="11218"/>
                </a:lnTo>
                <a:lnTo>
                  <a:pt x="4575" y="11291"/>
                </a:lnTo>
                <a:lnTo>
                  <a:pt x="4648" y="11340"/>
                </a:lnTo>
                <a:lnTo>
                  <a:pt x="4843" y="11340"/>
                </a:lnTo>
                <a:lnTo>
                  <a:pt x="5037" y="11315"/>
                </a:lnTo>
                <a:lnTo>
                  <a:pt x="5037" y="11461"/>
                </a:lnTo>
                <a:lnTo>
                  <a:pt x="4916" y="11486"/>
                </a:lnTo>
                <a:lnTo>
                  <a:pt x="4794" y="11510"/>
                </a:lnTo>
                <a:lnTo>
                  <a:pt x="4551" y="11607"/>
                </a:lnTo>
                <a:lnTo>
                  <a:pt x="4502" y="11632"/>
                </a:lnTo>
                <a:lnTo>
                  <a:pt x="4478" y="11656"/>
                </a:lnTo>
                <a:lnTo>
                  <a:pt x="4502" y="11753"/>
                </a:lnTo>
                <a:lnTo>
                  <a:pt x="4526" y="11802"/>
                </a:lnTo>
                <a:lnTo>
                  <a:pt x="4599" y="11851"/>
                </a:lnTo>
                <a:lnTo>
                  <a:pt x="4721" y="11851"/>
                </a:lnTo>
                <a:lnTo>
                  <a:pt x="4843" y="11826"/>
                </a:lnTo>
                <a:lnTo>
                  <a:pt x="4964" y="11802"/>
                </a:lnTo>
                <a:lnTo>
                  <a:pt x="5062" y="11753"/>
                </a:lnTo>
                <a:lnTo>
                  <a:pt x="5062" y="11948"/>
                </a:lnTo>
                <a:lnTo>
                  <a:pt x="4843" y="11997"/>
                </a:lnTo>
                <a:lnTo>
                  <a:pt x="4672" y="12070"/>
                </a:lnTo>
                <a:lnTo>
                  <a:pt x="4551" y="12191"/>
                </a:lnTo>
                <a:lnTo>
                  <a:pt x="4551" y="12216"/>
                </a:lnTo>
                <a:lnTo>
                  <a:pt x="4575" y="12240"/>
                </a:lnTo>
                <a:lnTo>
                  <a:pt x="4624" y="12264"/>
                </a:lnTo>
                <a:lnTo>
                  <a:pt x="4697" y="12289"/>
                </a:lnTo>
                <a:lnTo>
                  <a:pt x="5086" y="12289"/>
                </a:lnTo>
                <a:lnTo>
                  <a:pt x="5110" y="12483"/>
                </a:lnTo>
                <a:lnTo>
                  <a:pt x="4916" y="12532"/>
                </a:lnTo>
                <a:lnTo>
                  <a:pt x="4745" y="12629"/>
                </a:lnTo>
                <a:lnTo>
                  <a:pt x="4624" y="12727"/>
                </a:lnTo>
                <a:lnTo>
                  <a:pt x="4599" y="12800"/>
                </a:lnTo>
                <a:lnTo>
                  <a:pt x="4599" y="12848"/>
                </a:lnTo>
                <a:lnTo>
                  <a:pt x="4624" y="12873"/>
                </a:lnTo>
                <a:lnTo>
                  <a:pt x="4697" y="12897"/>
                </a:lnTo>
                <a:lnTo>
                  <a:pt x="4770" y="12897"/>
                </a:lnTo>
                <a:lnTo>
                  <a:pt x="4916" y="12873"/>
                </a:lnTo>
                <a:lnTo>
                  <a:pt x="5135" y="12824"/>
                </a:lnTo>
                <a:lnTo>
                  <a:pt x="5135" y="13067"/>
                </a:lnTo>
                <a:lnTo>
                  <a:pt x="4964" y="13140"/>
                </a:lnTo>
                <a:lnTo>
                  <a:pt x="4818" y="13165"/>
                </a:lnTo>
                <a:lnTo>
                  <a:pt x="4697" y="13238"/>
                </a:lnTo>
                <a:lnTo>
                  <a:pt x="4648" y="13286"/>
                </a:lnTo>
                <a:lnTo>
                  <a:pt x="4648" y="13311"/>
                </a:lnTo>
                <a:lnTo>
                  <a:pt x="4672" y="13335"/>
                </a:lnTo>
                <a:lnTo>
                  <a:pt x="4770" y="13384"/>
                </a:lnTo>
                <a:lnTo>
                  <a:pt x="4891" y="13408"/>
                </a:lnTo>
                <a:lnTo>
                  <a:pt x="5037" y="13384"/>
                </a:lnTo>
                <a:lnTo>
                  <a:pt x="5159" y="13359"/>
                </a:lnTo>
                <a:lnTo>
                  <a:pt x="5183" y="13530"/>
                </a:lnTo>
                <a:lnTo>
                  <a:pt x="5062" y="13578"/>
                </a:lnTo>
                <a:lnTo>
                  <a:pt x="4940" y="13627"/>
                </a:lnTo>
                <a:lnTo>
                  <a:pt x="4867" y="13676"/>
                </a:lnTo>
                <a:lnTo>
                  <a:pt x="4818" y="13700"/>
                </a:lnTo>
                <a:lnTo>
                  <a:pt x="4794" y="13749"/>
                </a:lnTo>
                <a:lnTo>
                  <a:pt x="4818" y="13797"/>
                </a:lnTo>
                <a:lnTo>
                  <a:pt x="4891" y="13846"/>
                </a:lnTo>
                <a:lnTo>
                  <a:pt x="4989" y="13870"/>
                </a:lnTo>
                <a:lnTo>
                  <a:pt x="5110" y="13846"/>
                </a:lnTo>
                <a:lnTo>
                  <a:pt x="5208" y="13822"/>
                </a:lnTo>
                <a:lnTo>
                  <a:pt x="5232" y="13919"/>
                </a:lnTo>
                <a:lnTo>
                  <a:pt x="5208" y="13919"/>
                </a:lnTo>
                <a:lnTo>
                  <a:pt x="4940" y="13992"/>
                </a:lnTo>
                <a:lnTo>
                  <a:pt x="4891" y="14016"/>
                </a:lnTo>
                <a:lnTo>
                  <a:pt x="4818" y="14065"/>
                </a:lnTo>
                <a:lnTo>
                  <a:pt x="4745" y="14138"/>
                </a:lnTo>
                <a:lnTo>
                  <a:pt x="4721" y="14187"/>
                </a:lnTo>
                <a:lnTo>
                  <a:pt x="4745" y="14211"/>
                </a:lnTo>
                <a:lnTo>
                  <a:pt x="4843" y="14260"/>
                </a:lnTo>
                <a:lnTo>
                  <a:pt x="4916" y="14284"/>
                </a:lnTo>
                <a:lnTo>
                  <a:pt x="5135" y="14284"/>
                </a:lnTo>
                <a:lnTo>
                  <a:pt x="5256" y="14235"/>
                </a:lnTo>
                <a:lnTo>
                  <a:pt x="5281" y="14406"/>
                </a:lnTo>
                <a:lnTo>
                  <a:pt x="5037" y="14430"/>
                </a:lnTo>
                <a:lnTo>
                  <a:pt x="4964" y="14454"/>
                </a:lnTo>
                <a:lnTo>
                  <a:pt x="4891" y="14527"/>
                </a:lnTo>
                <a:lnTo>
                  <a:pt x="4843" y="14576"/>
                </a:lnTo>
                <a:lnTo>
                  <a:pt x="4843" y="14625"/>
                </a:lnTo>
                <a:lnTo>
                  <a:pt x="4867" y="14649"/>
                </a:lnTo>
                <a:lnTo>
                  <a:pt x="4916" y="14698"/>
                </a:lnTo>
                <a:lnTo>
                  <a:pt x="4964" y="14722"/>
                </a:lnTo>
                <a:lnTo>
                  <a:pt x="5110" y="14722"/>
                </a:lnTo>
                <a:lnTo>
                  <a:pt x="5329" y="14698"/>
                </a:lnTo>
                <a:lnTo>
                  <a:pt x="5354" y="14868"/>
                </a:lnTo>
                <a:lnTo>
                  <a:pt x="5208" y="14892"/>
                </a:lnTo>
                <a:lnTo>
                  <a:pt x="5062" y="14965"/>
                </a:lnTo>
                <a:lnTo>
                  <a:pt x="5037" y="14990"/>
                </a:lnTo>
                <a:lnTo>
                  <a:pt x="5037" y="15014"/>
                </a:lnTo>
                <a:lnTo>
                  <a:pt x="5062" y="15038"/>
                </a:lnTo>
                <a:lnTo>
                  <a:pt x="5232" y="15087"/>
                </a:lnTo>
                <a:lnTo>
                  <a:pt x="5427" y="15111"/>
                </a:lnTo>
                <a:lnTo>
                  <a:pt x="5475" y="15136"/>
                </a:lnTo>
                <a:lnTo>
                  <a:pt x="5548" y="15160"/>
                </a:lnTo>
                <a:lnTo>
                  <a:pt x="5646" y="15160"/>
                </a:lnTo>
                <a:lnTo>
                  <a:pt x="5694" y="15209"/>
                </a:lnTo>
                <a:lnTo>
                  <a:pt x="5743" y="15282"/>
                </a:lnTo>
                <a:lnTo>
                  <a:pt x="5767" y="15355"/>
                </a:lnTo>
                <a:lnTo>
                  <a:pt x="5792" y="15428"/>
                </a:lnTo>
                <a:lnTo>
                  <a:pt x="5767" y="15501"/>
                </a:lnTo>
                <a:lnTo>
                  <a:pt x="5694" y="15574"/>
                </a:lnTo>
                <a:lnTo>
                  <a:pt x="5621" y="15598"/>
                </a:lnTo>
                <a:lnTo>
                  <a:pt x="5524" y="15622"/>
                </a:lnTo>
                <a:lnTo>
                  <a:pt x="5427" y="15622"/>
                </a:lnTo>
                <a:lnTo>
                  <a:pt x="5208" y="15574"/>
                </a:lnTo>
                <a:lnTo>
                  <a:pt x="4794" y="15452"/>
                </a:lnTo>
                <a:lnTo>
                  <a:pt x="4599" y="15403"/>
                </a:lnTo>
                <a:lnTo>
                  <a:pt x="4599" y="15330"/>
                </a:lnTo>
                <a:lnTo>
                  <a:pt x="4502" y="14990"/>
                </a:lnTo>
                <a:lnTo>
                  <a:pt x="4380" y="14673"/>
                </a:lnTo>
                <a:lnTo>
                  <a:pt x="4283" y="14333"/>
                </a:lnTo>
                <a:lnTo>
                  <a:pt x="4186" y="13992"/>
                </a:lnTo>
                <a:lnTo>
                  <a:pt x="4113" y="13651"/>
                </a:lnTo>
                <a:lnTo>
                  <a:pt x="4064" y="13335"/>
                </a:lnTo>
                <a:lnTo>
                  <a:pt x="4015" y="12678"/>
                </a:lnTo>
                <a:lnTo>
                  <a:pt x="3967" y="12191"/>
                </a:lnTo>
                <a:lnTo>
                  <a:pt x="3942" y="11948"/>
                </a:lnTo>
                <a:lnTo>
                  <a:pt x="3894" y="11705"/>
                </a:lnTo>
                <a:lnTo>
                  <a:pt x="3821" y="11486"/>
                </a:lnTo>
                <a:lnTo>
                  <a:pt x="3748" y="11267"/>
                </a:lnTo>
                <a:lnTo>
                  <a:pt x="3626" y="11048"/>
                </a:lnTo>
                <a:lnTo>
                  <a:pt x="3480" y="10877"/>
                </a:lnTo>
                <a:lnTo>
                  <a:pt x="3431" y="10853"/>
                </a:lnTo>
                <a:lnTo>
                  <a:pt x="3383" y="10829"/>
                </a:lnTo>
                <a:lnTo>
                  <a:pt x="3285" y="10853"/>
                </a:lnTo>
                <a:lnTo>
                  <a:pt x="3212" y="10877"/>
                </a:lnTo>
                <a:lnTo>
                  <a:pt x="3139" y="10950"/>
                </a:lnTo>
                <a:lnTo>
                  <a:pt x="3066" y="11023"/>
                </a:lnTo>
                <a:lnTo>
                  <a:pt x="2823" y="11023"/>
                </a:lnTo>
                <a:lnTo>
                  <a:pt x="2774" y="11048"/>
                </a:lnTo>
                <a:lnTo>
                  <a:pt x="2726" y="11072"/>
                </a:lnTo>
                <a:lnTo>
                  <a:pt x="2701" y="11096"/>
                </a:lnTo>
                <a:lnTo>
                  <a:pt x="2701" y="11121"/>
                </a:lnTo>
                <a:lnTo>
                  <a:pt x="2701" y="11169"/>
                </a:lnTo>
                <a:lnTo>
                  <a:pt x="2726" y="11194"/>
                </a:lnTo>
                <a:lnTo>
                  <a:pt x="2823" y="11242"/>
                </a:lnTo>
                <a:lnTo>
                  <a:pt x="2969" y="11242"/>
                </a:lnTo>
                <a:lnTo>
                  <a:pt x="2945" y="11364"/>
                </a:lnTo>
                <a:lnTo>
                  <a:pt x="2847" y="11340"/>
                </a:lnTo>
                <a:lnTo>
                  <a:pt x="2750" y="11364"/>
                </a:lnTo>
                <a:lnTo>
                  <a:pt x="2677" y="11364"/>
                </a:lnTo>
                <a:lnTo>
                  <a:pt x="2604" y="11388"/>
                </a:lnTo>
                <a:lnTo>
                  <a:pt x="2556" y="11437"/>
                </a:lnTo>
                <a:lnTo>
                  <a:pt x="2531" y="11461"/>
                </a:lnTo>
                <a:lnTo>
                  <a:pt x="2556" y="11510"/>
                </a:lnTo>
                <a:lnTo>
                  <a:pt x="2580" y="11583"/>
                </a:lnTo>
                <a:lnTo>
                  <a:pt x="2628" y="11607"/>
                </a:lnTo>
                <a:lnTo>
                  <a:pt x="2750" y="11656"/>
                </a:lnTo>
                <a:lnTo>
                  <a:pt x="2920" y="11680"/>
                </a:lnTo>
                <a:lnTo>
                  <a:pt x="2896" y="11851"/>
                </a:lnTo>
                <a:lnTo>
                  <a:pt x="2628" y="11875"/>
                </a:lnTo>
                <a:lnTo>
                  <a:pt x="2458" y="11899"/>
                </a:lnTo>
                <a:lnTo>
                  <a:pt x="2361" y="11924"/>
                </a:lnTo>
                <a:lnTo>
                  <a:pt x="2288" y="11948"/>
                </a:lnTo>
                <a:lnTo>
                  <a:pt x="2288" y="11972"/>
                </a:lnTo>
                <a:lnTo>
                  <a:pt x="2288" y="11997"/>
                </a:lnTo>
                <a:lnTo>
                  <a:pt x="2337" y="12045"/>
                </a:lnTo>
                <a:lnTo>
                  <a:pt x="2410" y="12094"/>
                </a:lnTo>
                <a:lnTo>
                  <a:pt x="2507" y="12118"/>
                </a:lnTo>
                <a:lnTo>
                  <a:pt x="2604" y="12143"/>
                </a:lnTo>
                <a:lnTo>
                  <a:pt x="2896" y="12143"/>
                </a:lnTo>
                <a:lnTo>
                  <a:pt x="2896" y="12216"/>
                </a:lnTo>
                <a:lnTo>
                  <a:pt x="2628" y="12289"/>
                </a:lnTo>
                <a:lnTo>
                  <a:pt x="2507" y="12313"/>
                </a:lnTo>
                <a:lnTo>
                  <a:pt x="2385" y="12362"/>
                </a:lnTo>
                <a:lnTo>
                  <a:pt x="2361" y="12386"/>
                </a:lnTo>
                <a:lnTo>
                  <a:pt x="2337" y="12410"/>
                </a:lnTo>
                <a:lnTo>
                  <a:pt x="2361" y="12483"/>
                </a:lnTo>
                <a:lnTo>
                  <a:pt x="2410" y="12532"/>
                </a:lnTo>
                <a:lnTo>
                  <a:pt x="2483" y="12556"/>
                </a:lnTo>
                <a:lnTo>
                  <a:pt x="2604" y="12581"/>
                </a:lnTo>
                <a:lnTo>
                  <a:pt x="2726" y="12556"/>
                </a:lnTo>
                <a:lnTo>
                  <a:pt x="2872" y="12556"/>
                </a:lnTo>
                <a:lnTo>
                  <a:pt x="2823" y="12824"/>
                </a:lnTo>
                <a:lnTo>
                  <a:pt x="2677" y="12775"/>
                </a:lnTo>
                <a:lnTo>
                  <a:pt x="2337" y="12775"/>
                </a:lnTo>
                <a:lnTo>
                  <a:pt x="2264" y="12824"/>
                </a:lnTo>
                <a:lnTo>
                  <a:pt x="2239" y="12848"/>
                </a:lnTo>
                <a:lnTo>
                  <a:pt x="2239" y="12897"/>
                </a:lnTo>
                <a:lnTo>
                  <a:pt x="2239" y="12970"/>
                </a:lnTo>
                <a:lnTo>
                  <a:pt x="2312" y="13019"/>
                </a:lnTo>
                <a:lnTo>
                  <a:pt x="2385" y="13043"/>
                </a:lnTo>
                <a:lnTo>
                  <a:pt x="2458" y="13067"/>
                </a:lnTo>
                <a:lnTo>
                  <a:pt x="2628" y="13092"/>
                </a:lnTo>
                <a:lnTo>
                  <a:pt x="2799" y="13092"/>
                </a:lnTo>
                <a:lnTo>
                  <a:pt x="2774" y="13262"/>
                </a:lnTo>
                <a:lnTo>
                  <a:pt x="2458" y="13262"/>
                </a:lnTo>
                <a:lnTo>
                  <a:pt x="2361" y="13286"/>
                </a:lnTo>
                <a:lnTo>
                  <a:pt x="2264" y="13335"/>
                </a:lnTo>
                <a:lnTo>
                  <a:pt x="2239" y="13359"/>
                </a:lnTo>
                <a:lnTo>
                  <a:pt x="2239" y="13408"/>
                </a:lnTo>
                <a:lnTo>
                  <a:pt x="2312" y="13481"/>
                </a:lnTo>
                <a:lnTo>
                  <a:pt x="2410" y="13505"/>
                </a:lnTo>
                <a:lnTo>
                  <a:pt x="2483" y="13530"/>
                </a:lnTo>
                <a:lnTo>
                  <a:pt x="2726" y="13530"/>
                </a:lnTo>
                <a:lnTo>
                  <a:pt x="2701" y="13724"/>
                </a:lnTo>
                <a:lnTo>
                  <a:pt x="2483" y="13749"/>
                </a:lnTo>
                <a:lnTo>
                  <a:pt x="2312" y="13749"/>
                </a:lnTo>
                <a:lnTo>
                  <a:pt x="2264" y="13773"/>
                </a:lnTo>
                <a:lnTo>
                  <a:pt x="2191" y="13822"/>
                </a:lnTo>
                <a:lnTo>
                  <a:pt x="2166" y="13870"/>
                </a:lnTo>
                <a:lnTo>
                  <a:pt x="2166" y="13943"/>
                </a:lnTo>
                <a:lnTo>
                  <a:pt x="2215" y="13992"/>
                </a:lnTo>
                <a:lnTo>
                  <a:pt x="2239" y="14041"/>
                </a:lnTo>
                <a:lnTo>
                  <a:pt x="2361" y="14089"/>
                </a:lnTo>
                <a:lnTo>
                  <a:pt x="2628" y="14089"/>
                </a:lnTo>
                <a:lnTo>
                  <a:pt x="2604" y="14260"/>
                </a:lnTo>
                <a:lnTo>
                  <a:pt x="2385" y="14260"/>
                </a:lnTo>
                <a:lnTo>
                  <a:pt x="2264" y="14284"/>
                </a:lnTo>
                <a:lnTo>
                  <a:pt x="2166" y="14333"/>
                </a:lnTo>
                <a:lnTo>
                  <a:pt x="2118" y="14357"/>
                </a:lnTo>
                <a:lnTo>
                  <a:pt x="2118" y="14406"/>
                </a:lnTo>
                <a:lnTo>
                  <a:pt x="2142" y="14454"/>
                </a:lnTo>
                <a:lnTo>
                  <a:pt x="2191" y="14479"/>
                </a:lnTo>
                <a:lnTo>
                  <a:pt x="2312" y="14527"/>
                </a:lnTo>
                <a:lnTo>
                  <a:pt x="2458" y="14527"/>
                </a:lnTo>
                <a:lnTo>
                  <a:pt x="2580" y="14503"/>
                </a:lnTo>
                <a:lnTo>
                  <a:pt x="2531" y="14868"/>
                </a:lnTo>
                <a:lnTo>
                  <a:pt x="2531" y="14844"/>
                </a:lnTo>
                <a:lnTo>
                  <a:pt x="2434" y="14819"/>
                </a:lnTo>
                <a:lnTo>
                  <a:pt x="2312" y="14795"/>
                </a:lnTo>
                <a:lnTo>
                  <a:pt x="2191" y="14795"/>
                </a:lnTo>
                <a:lnTo>
                  <a:pt x="2093" y="14844"/>
                </a:lnTo>
                <a:lnTo>
                  <a:pt x="2069" y="14868"/>
                </a:lnTo>
                <a:lnTo>
                  <a:pt x="2069" y="14892"/>
                </a:lnTo>
                <a:lnTo>
                  <a:pt x="2069" y="14917"/>
                </a:lnTo>
                <a:lnTo>
                  <a:pt x="2093" y="14941"/>
                </a:lnTo>
                <a:lnTo>
                  <a:pt x="2166" y="14990"/>
                </a:lnTo>
                <a:lnTo>
                  <a:pt x="2264" y="14990"/>
                </a:lnTo>
                <a:lnTo>
                  <a:pt x="2458" y="15014"/>
                </a:lnTo>
                <a:lnTo>
                  <a:pt x="2507" y="15014"/>
                </a:lnTo>
                <a:lnTo>
                  <a:pt x="2531" y="14990"/>
                </a:lnTo>
                <a:lnTo>
                  <a:pt x="2531" y="15136"/>
                </a:lnTo>
                <a:lnTo>
                  <a:pt x="2045" y="15452"/>
                </a:lnTo>
                <a:lnTo>
                  <a:pt x="1801" y="15549"/>
                </a:lnTo>
                <a:lnTo>
                  <a:pt x="1680" y="15598"/>
                </a:lnTo>
                <a:lnTo>
                  <a:pt x="1534" y="15622"/>
                </a:lnTo>
                <a:lnTo>
                  <a:pt x="1436" y="15622"/>
                </a:lnTo>
                <a:lnTo>
                  <a:pt x="1339" y="15598"/>
                </a:lnTo>
                <a:lnTo>
                  <a:pt x="1266" y="15549"/>
                </a:lnTo>
                <a:lnTo>
                  <a:pt x="1242" y="15501"/>
                </a:lnTo>
                <a:lnTo>
                  <a:pt x="1242" y="15452"/>
                </a:lnTo>
                <a:lnTo>
                  <a:pt x="1266" y="15355"/>
                </a:lnTo>
                <a:lnTo>
                  <a:pt x="1315" y="15282"/>
                </a:lnTo>
                <a:lnTo>
                  <a:pt x="1485" y="15136"/>
                </a:lnTo>
                <a:lnTo>
                  <a:pt x="1534" y="15111"/>
                </a:lnTo>
                <a:lnTo>
                  <a:pt x="1582" y="15063"/>
                </a:lnTo>
                <a:lnTo>
                  <a:pt x="1607" y="15014"/>
                </a:lnTo>
                <a:lnTo>
                  <a:pt x="1631" y="14941"/>
                </a:lnTo>
                <a:lnTo>
                  <a:pt x="1655" y="14308"/>
                </a:lnTo>
                <a:lnTo>
                  <a:pt x="1680" y="13676"/>
                </a:lnTo>
                <a:lnTo>
                  <a:pt x="1704" y="12410"/>
                </a:lnTo>
                <a:lnTo>
                  <a:pt x="1728" y="11121"/>
                </a:lnTo>
                <a:lnTo>
                  <a:pt x="1753" y="10488"/>
                </a:lnTo>
                <a:lnTo>
                  <a:pt x="1801" y="9855"/>
                </a:lnTo>
                <a:lnTo>
                  <a:pt x="1826" y="9223"/>
                </a:lnTo>
                <a:lnTo>
                  <a:pt x="1826" y="8590"/>
                </a:lnTo>
                <a:lnTo>
                  <a:pt x="1850" y="7958"/>
                </a:lnTo>
                <a:lnTo>
                  <a:pt x="1923" y="7349"/>
                </a:lnTo>
                <a:lnTo>
                  <a:pt x="1996" y="6911"/>
                </a:lnTo>
                <a:lnTo>
                  <a:pt x="1996" y="6692"/>
                </a:lnTo>
                <a:lnTo>
                  <a:pt x="1972" y="6571"/>
                </a:lnTo>
                <a:lnTo>
                  <a:pt x="1923" y="6498"/>
                </a:lnTo>
                <a:lnTo>
                  <a:pt x="1947" y="6425"/>
                </a:lnTo>
                <a:lnTo>
                  <a:pt x="1947" y="6352"/>
                </a:lnTo>
                <a:lnTo>
                  <a:pt x="1923" y="6303"/>
                </a:lnTo>
                <a:lnTo>
                  <a:pt x="1874" y="6254"/>
                </a:lnTo>
                <a:lnTo>
                  <a:pt x="1801" y="6230"/>
                </a:lnTo>
                <a:lnTo>
                  <a:pt x="1704" y="6254"/>
                </a:lnTo>
                <a:lnTo>
                  <a:pt x="1558" y="6230"/>
                </a:lnTo>
                <a:lnTo>
                  <a:pt x="1485" y="6230"/>
                </a:lnTo>
                <a:lnTo>
                  <a:pt x="1436" y="6254"/>
                </a:lnTo>
                <a:lnTo>
                  <a:pt x="1388" y="6303"/>
                </a:lnTo>
                <a:lnTo>
                  <a:pt x="1412" y="6352"/>
                </a:lnTo>
                <a:lnTo>
                  <a:pt x="1412" y="6376"/>
                </a:lnTo>
                <a:lnTo>
                  <a:pt x="1509" y="6425"/>
                </a:lnTo>
                <a:lnTo>
                  <a:pt x="1485" y="6449"/>
                </a:lnTo>
                <a:lnTo>
                  <a:pt x="1388" y="6449"/>
                </a:lnTo>
                <a:lnTo>
                  <a:pt x="1193" y="6473"/>
                </a:lnTo>
                <a:lnTo>
                  <a:pt x="1096" y="6522"/>
                </a:lnTo>
                <a:lnTo>
                  <a:pt x="1071" y="6522"/>
                </a:lnTo>
                <a:lnTo>
                  <a:pt x="1096" y="6546"/>
                </a:lnTo>
                <a:lnTo>
                  <a:pt x="1144" y="6619"/>
                </a:lnTo>
                <a:lnTo>
                  <a:pt x="1193" y="6644"/>
                </a:lnTo>
                <a:lnTo>
                  <a:pt x="1266" y="6668"/>
                </a:lnTo>
                <a:lnTo>
                  <a:pt x="1339" y="6692"/>
                </a:lnTo>
                <a:lnTo>
                  <a:pt x="1315" y="6741"/>
                </a:lnTo>
                <a:lnTo>
                  <a:pt x="1193" y="6765"/>
                </a:lnTo>
                <a:lnTo>
                  <a:pt x="1096" y="6790"/>
                </a:lnTo>
                <a:lnTo>
                  <a:pt x="998" y="6863"/>
                </a:lnTo>
                <a:lnTo>
                  <a:pt x="998" y="6887"/>
                </a:lnTo>
                <a:lnTo>
                  <a:pt x="1096" y="6936"/>
                </a:lnTo>
                <a:lnTo>
                  <a:pt x="1193" y="6960"/>
                </a:lnTo>
                <a:lnTo>
                  <a:pt x="1217" y="6960"/>
                </a:lnTo>
                <a:lnTo>
                  <a:pt x="1193" y="7106"/>
                </a:lnTo>
                <a:lnTo>
                  <a:pt x="1047" y="7082"/>
                </a:lnTo>
                <a:lnTo>
                  <a:pt x="950" y="7106"/>
                </a:lnTo>
                <a:lnTo>
                  <a:pt x="877" y="7130"/>
                </a:lnTo>
                <a:lnTo>
                  <a:pt x="804" y="7203"/>
                </a:lnTo>
                <a:lnTo>
                  <a:pt x="804" y="7252"/>
                </a:lnTo>
                <a:lnTo>
                  <a:pt x="828" y="7301"/>
                </a:lnTo>
                <a:lnTo>
                  <a:pt x="852" y="7325"/>
                </a:lnTo>
                <a:lnTo>
                  <a:pt x="901" y="7349"/>
                </a:lnTo>
                <a:lnTo>
                  <a:pt x="1023" y="7374"/>
                </a:lnTo>
                <a:lnTo>
                  <a:pt x="1096" y="7398"/>
                </a:lnTo>
                <a:lnTo>
                  <a:pt x="1047" y="7568"/>
                </a:lnTo>
                <a:lnTo>
                  <a:pt x="950" y="7568"/>
                </a:lnTo>
                <a:lnTo>
                  <a:pt x="852" y="7593"/>
                </a:lnTo>
                <a:lnTo>
                  <a:pt x="731" y="7617"/>
                </a:lnTo>
                <a:lnTo>
                  <a:pt x="706" y="7641"/>
                </a:lnTo>
                <a:lnTo>
                  <a:pt x="682" y="7690"/>
                </a:lnTo>
                <a:lnTo>
                  <a:pt x="706" y="7739"/>
                </a:lnTo>
                <a:lnTo>
                  <a:pt x="731" y="7763"/>
                </a:lnTo>
                <a:lnTo>
                  <a:pt x="755" y="7812"/>
                </a:lnTo>
                <a:lnTo>
                  <a:pt x="828" y="7836"/>
                </a:lnTo>
                <a:lnTo>
                  <a:pt x="925" y="7860"/>
                </a:lnTo>
                <a:lnTo>
                  <a:pt x="974" y="7860"/>
                </a:lnTo>
                <a:lnTo>
                  <a:pt x="950" y="7958"/>
                </a:lnTo>
                <a:lnTo>
                  <a:pt x="804" y="7982"/>
                </a:lnTo>
                <a:lnTo>
                  <a:pt x="731" y="8006"/>
                </a:lnTo>
                <a:lnTo>
                  <a:pt x="658" y="8031"/>
                </a:lnTo>
                <a:lnTo>
                  <a:pt x="658" y="8055"/>
                </a:lnTo>
                <a:lnTo>
                  <a:pt x="658" y="8079"/>
                </a:lnTo>
                <a:lnTo>
                  <a:pt x="731" y="8104"/>
                </a:lnTo>
                <a:lnTo>
                  <a:pt x="804" y="8128"/>
                </a:lnTo>
                <a:lnTo>
                  <a:pt x="950" y="8128"/>
                </a:lnTo>
                <a:lnTo>
                  <a:pt x="950" y="8274"/>
                </a:lnTo>
                <a:lnTo>
                  <a:pt x="828" y="8298"/>
                </a:lnTo>
                <a:lnTo>
                  <a:pt x="779" y="8323"/>
                </a:lnTo>
                <a:lnTo>
                  <a:pt x="731" y="8347"/>
                </a:lnTo>
                <a:lnTo>
                  <a:pt x="706" y="8396"/>
                </a:lnTo>
                <a:lnTo>
                  <a:pt x="706" y="8420"/>
                </a:lnTo>
                <a:lnTo>
                  <a:pt x="731" y="8469"/>
                </a:lnTo>
                <a:lnTo>
                  <a:pt x="755" y="8493"/>
                </a:lnTo>
                <a:lnTo>
                  <a:pt x="828" y="8517"/>
                </a:lnTo>
                <a:lnTo>
                  <a:pt x="901" y="8517"/>
                </a:lnTo>
                <a:lnTo>
                  <a:pt x="974" y="8712"/>
                </a:lnTo>
                <a:lnTo>
                  <a:pt x="974" y="8834"/>
                </a:lnTo>
                <a:lnTo>
                  <a:pt x="974" y="8931"/>
                </a:lnTo>
                <a:lnTo>
                  <a:pt x="950" y="9028"/>
                </a:lnTo>
                <a:lnTo>
                  <a:pt x="901" y="9101"/>
                </a:lnTo>
                <a:lnTo>
                  <a:pt x="828" y="9174"/>
                </a:lnTo>
                <a:lnTo>
                  <a:pt x="731" y="9223"/>
                </a:lnTo>
                <a:lnTo>
                  <a:pt x="633" y="9223"/>
                </a:lnTo>
                <a:lnTo>
                  <a:pt x="512" y="9199"/>
                </a:lnTo>
                <a:lnTo>
                  <a:pt x="414" y="9150"/>
                </a:lnTo>
                <a:lnTo>
                  <a:pt x="341" y="9101"/>
                </a:lnTo>
                <a:lnTo>
                  <a:pt x="268" y="9028"/>
                </a:lnTo>
                <a:lnTo>
                  <a:pt x="268" y="8980"/>
                </a:lnTo>
                <a:lnTo>
                  <a:pt x="268" y="8931"/>
                </a:lnTo>
                <a:lnTo>
                  <a:pt x="293" y="8882"/>
                </a:lnTo>
                <a:lnTo>
                  <a:pt x="366" y="8858"/>
                </a:lnTo>
                <a:lnTo>
                  <a:pt x="390" y="8834"/>
                </a:lnTo>
                <a:lnTo>
                  <a:pt x="414" y="8809"/>
                </a:lnTo>
                <a:lnTo>
                  <a:pt x="487" y="8517"/>
                </a:lnTo>
                <a:lnTo>
                  <a:pt x="512" y="8225"/>
                </a:lnTo>
                <a:lnTo>
                  <a:pt x="560" y="7641"/>
                </a:lnTo>
                <a:lnTo>
                  <a:pt x="560" y="7057"/>
                </a:lnTo>
                <a:lnTo>
                  <a:pt x="609" y="6741"/>
                </a:lnTo>
                <a:lnTo>
                  <a:pt x="633" y="6473"/>
                </a:lnTo>
                <a:lnTo>
                  <a:pt x="731" y="6108"/>
                </a:lnTo>
                <a:lnTo>
                  <a:pt x="877" y="5792"/>
                </a:lnTo>
                <a:lnTo>
                  <a:pt x="1047" y="5524"/>
                </a:lnTo>
                <a:lnTo>
                  <a:pt x="1242" y="5281"/>
                </a:lnTo>
                <a:lnTo>
                  <a:pt x="1485" y="5062"/>
                </a:lnTo>
                <a:lnTo>
                  <a:pt x="1753" y="4892"/>
                </a:lnTo>
                <a:lnTo>
                  <a:pt x="2069" y="4746"/>
                </a:lnTo>
                <a:lnTo>
                  <a:pt x="2410" y="4624"/>
                </a:lnTo>
                <a:lnTo>
                  <a:pt x="2872" y="4527"/>
                </a:lnTo>
                <a:lnTo>
                  <a:pt x="3358" y="4478"/>
                </a:lnTo>
                <a:lnTo>
                  <a:pt x="3407" y="4502"/>
                </a:lnTo>
                <a:lnTo>
                  <a:pt x="3480" y="4502"/>
                </a:lnTo>
                <a:lnTo>
                  <a:pt x="3529" y="4478"/>
                </a:lnTo>
                <a:lnTo>
                  <a:pt x="3577" y="4454"/>
                </a:lnTo>
                <a:close/>
                <a:moveTo>
                  <a:pt x="3261" y="1"/>
                </a:moveTo>
                <a:lnTo>
                  <a:pt x="3066" y="25"/>
                </a:lnTo>
                <a:lnTo>
                  <a:pt x="2896" y="123"/>
                </a:lnTo>
                <a:lnTo>
                  <a:pt x="2823" y="171"/>
                </a:lnTo>
                <a:lnTo>
                  <a:pt x="2750" y="244"/>
                </a:lnTo>
                <a:lnTo>
                  <a:pt x="2531" y="317"/>
                </a:lnTo>
                <a:lnTo>
                  <a:pt x="2337" y="463"/>
                </a:lnTo>
                <a:lnTo>
                  <a:pt x="2142" y="609"/>
                </a:lnTo>
                <a:lnTo>
                  <a:pt x="1972" y="804"/>
                </a:lnTo>
                <a:lnTo>
                  <a:pt x="1826" y="1023"/>
                </a:lnTo>
                <a:lnTo>
                  <a:pt x="1704" y="1242"/>
                </a:lnTo>
                <a:lnTo>
                  <a:pt x="1631" y="1461"/>
                </a:lnTo>
                <a:lnTo>
                  <a:pt x="1582" y="1680"/>
                </a:lnTo>
                <a:lnTo>
                  <a:pt x="1558" y="1874"/>
                </a:lnTo>
                <a:lnTo>
                  <a:pt x="1582" y="2069"/>
                </a:lnTo>
                <a:lnTo>
                  <a:pt x="1582" y="2239"/>
                </a:lnTo>
                <a:lnTo>
                  <a:pt x="1631" y="2410"/>
                </a:lnTo>
                <a:lnTo>
                  <a:pt x="1680" y="2580"/>
                </a:lnTo>
                <a:lnTo>
                  <a:pt x="1728" y="2750"/>
                </a:lnTo>
                <a:lnTo>
                  <a:pt x="1826" y="2921"/>
                </a:lnTo>
                <a:lnTo>
                  <a:pt x="1899" y="3067"/>
                </a:lnTo>
                <a:lnTo>
                  <a:pt x="2020" y="3213"/>
                </a:lnTo>
                <a:lnTo>
                  <a:pt x="2142" y="3334"/>
                </a:lnTo>
                <a:lnTo>
                  <a:pt x="2264" y="3456"/>
                </a:lnTo>
                <a:lnTo>
                  <a:pt x="2410" y="3578"/>
                </a:lnTo>
                <a:lnTo>
                  <a:pt x="2556" y="3675"/>
                </a:lnTo>
                <a:lnTo>
                  <a:pt x="2701" y="3748"/>
                </a:lnTo>
                <a:lnTo>
                  <a:pt x="2872" y="3821"/>
                </a:lnTo>
                <a:lnTo>
                  <a:pt x="3066" y="3894"/>
                </a:lnTo>
                <a:lnTo>
                  <a:pt x="3310" y="3918"/>
                </a:lnTo>
                <a:lnTo>
                  <a:pt x="3261" y="4016"/>
                </a:lnTo>
                <a:lnTo>
                  <a:pt x="3237" y="4113"/>
                </a:lnTo>
                <a:lnTo>
                  <a:pt x="2750" y="4162"/>
                </a:lnTo>
                <a:lnTo>
                  <a:pt x="2361" y="4235"/>
                </a:lnTo>
                <a:lnTo>
                  <a:pt x="1996" y="4356"/>
                </a:lnTo>
                <a:lnTo>
                  <a:pt x="1655" y="4502"/>
                </a:lnTo>
                <a:lnTo>
                  <a:pt x="1339" y="4697"/>
                </a:lnTo>
                <a:lnTo>
                  <a:pt x="1071" y="4916"/>
                </a:lnTo>
                <a:lnTo>
                  <a:pt x="828" y="5184"/>
                </a:lnTo>
                <a:lnTo>
                  <a:pt x="609" y="5500"/>
                </a:lnTo>
                <a:lnTo>
                  <a:pt x="439" y="5865"/>
                </a:lnTo>
                <a:lnTo>
                  <a:pt x="341" y="6206"/>
                </a:lnTo>
                <a:lnTo>
                  <a:pt x="268" y="6571"/>
                </a:lnTo>
                <a:lnTo>
                  <a:pt x="220" y="6936"/>
                </a:lnTo>
                <a:lnTo>
                  <a:pt x="195" y="7301"/>
                </a:lnTo>
                <a:lnTo>
                  <a:pt x="171" y="7982"/>
                </a:lnTo>
                <a:lnTo>
                  <a:pt x="171" y="8347"/>
                </a:lnTo>
                <a:lnTo>
                  <a:pt x="195" y="8688"/>
                </a:lnTo>
                <a:lnTo>
                  <a:pt x="147" y="8712"/>
                </a:lnTo>
                <a:lnTo>
                  <a:pt x="98" y="8761"/>
                </a:lnTo>
                <a:lnTo>
                  <a:pt x="49" y="8809"/>
                </a:lnTo>
                <a:lnTo>
                  <a:pt x="25" y="8882"/>
                </a:lnTo>
                <a:lnTo>
                  <a:pt x="1" y="9004"/>
                </a:lnTo>
                <a:lnTo>
                  <a:pt x="49" y="9150"/>
                </a:lnTo>
                <a:lnTo>
                  <a:pt x="98" y="9223"/>
                </a:lnTo>
                <a:lnTo>
                  <a:pt x="147" y="9296"/>
                </a:lnTo>
                <a:lnTo>
                  <a:pt x="293" y="9418"/>
                </a:lnTo>
                <a:lnTo>
                  <a:pt x="463" y="9490"/>
                </a:lnTo>
                <a:lnTo>
                  <a:pt x="633" y="9515"/>
                </a:lnTo>
                <a:lnTo>
                  <a:pt x="828" y="9515"/>
                </a:lnTo>
                <a:lnTo>
                  <a:pt x="901" y="9466"/>
                </a:lnTo>
                <a:lnTo>
                  <a:pt x="974" y="9442"/>
                </a:lnTo>
                <a:lnTo>
                  <a:pt x="1120" y="9320"/>
                </a:lnTo>
                <a:lnTo>
                  <a:pt x="1193" y="9174"/>
                </a:lnTo>
                <a:lnTo>
                  <a:pt x="1266" y="9004"/>
                </a:lnTo>
                <a:lnTo>
                  <a:pt x="1290" y="8834"/>
                </a:lnTo>
                <a:lnTo>
                  <a:pt x="1266" y="8663"/>
                </a:lnTo>
                <a:lnTo>
                  <a:pt x="1217" y="8493"/>
                </a:lnTo>
                <a:lnTo>
                  <a:pt x="1266" y="8396"/>
                </a:lnTo>
                <a:lnTo>
                  <a:pt x="1290" y="8274"/>
                </a:lnTo>
                <a:lnTo>
                  <a:pt x="1315" y="8031"/>
                </a:lnTo>
                <a:lnTo>
                  <a:pt x="1412" y="7593"/>
                </a:lnTo>
                <a:lnTo>
                  <a:pt x="1534" y="7179"/>
                </a:lnTo>
                <a:lnTo>
                  <a:pt x="1631" y="6887"/>
                </a:lnTo>
                <a:lnTo>
                  <a:pt x="1582" y="7130"/>
                </a:lnTo>
                <a:lnTo>
                  <a:pt x="1534" y="7471"/>
                </a:lnTo>
                <a:lnTo>
                  <a:pt x="1509" y="7812"/>
                </a:lnTo>
                <a:lnTo>
                  <a:pt x="1436" y="9028"/>
                </a:lnTo>
                <a:lnTo>
                  <a:pt x="1363" y="10220"/>
                </a:lnTo>
                <a:lnTo>
                  <a:pt x="1315" y="11413"/>
                </a:lnTo>
                <a:lnTo>
                  <a:pt x="1290" y="12581"/>
                </a:lnTo>
                <a:lnTo>
                  <a:pt x="1266" y="13773"/>
                </a:lnTo>
                <a:lnTo>
                  <a:pt x="1217" y="14941"/>
                </a:lnTo>
                <a:lnTo>
                  <a:pt x="1217" y="14965"/>
                </a:lnTo>
                <a:lnTo>
                  <a:pt x="1120" y="15038"/>
                </a:lnTo>
                <a:lnTo>
                  <a:pt x="1023" y="15136"/>
                </a:lnTo>
                <a:lnTo>
                  <a:pt x="974" y="15233"/>
                </a:lnTo>
                <a:lnTo>
                  <a:pt x="925" y="15379"/>
                </a:lnTo>
                <a:lnTo>
                  <a:pt x="925" y="15501"/>
                </a:lnTo>
                <a:lnTo>
                  <a:pt x="925" y="15622"/>
                </a:lnTo>
                <a:lnTo>
                  <a:pt x="998" y="15720"/>
                </a:lnTo>
                <a:lnTo>
                  <a:pt x="1071" y="15841"/>
                </a:lnTo>
                <a:lnTo>
                  <a:pt x="1169" y="15890"/>
                </a:lnTo>
                <a:lnTo>
                  <a:pt x="1266" y="15939"/>
                </a:lnTo>
                <a:lnTo>
                  <a:pt x="1363" y="15963"/>
                </a:lnTo>
                <a:lnTo>
                  <a:pt x="1704" y="15963"/>
                </a:lnTo>
                <a:lnTo>
                  <a:pt x="1923" y="15890"/>
                </a:lnTo>
                <a:lnTo>
                  <a:pt x="2142" y="15793"/>
                </a:lnTo>
                <a:lnTo>
                  <a:pt x="2337" y="15671"/>
                </a:lnTo>
                <a:lnTo>
                  <a:pt x="2701" y="15452"/>
                </a:lnTo>
                <a:lnTo>
                  <a:pt x="2774" y="15428"/>
                </a:lnTo>
                <a:lnTo>
                  <a:pt x="2847" y="15403"/>
                </a:lnTo>
                <a:lnTo>
                  <a:pt x="2920" y="15330"/>
                </a:lnTo>
                <a:lnTo>
                  <a:pt x="2945" y="15233"/>
                </a:lnTo>
                <a:lnTo>
                  <a:pt x="3091" y="13870"/>
                </a:lnTo>
                <a:lnTo>
                  <a:pt x="3237" y="12508"/>
                </a:lnTo>
                <a:lnTo>
                  <a:pt x="3310" y="11802"/>
                </a:lnTo>
                <a:lnTo>
                  <a:pt x="3334" y="11461"/>
                </a:lnTo>
                <a:lnTo>
                  <a:pt x="3431" y="11096"/>
                </a:lnTo>
                <a:lnTo>
                  <a:pt x="3480" y="11194"/>
                </a:lnTo>
                <a:lnTo>
                  <a:pt x="3529" y="11315"/>
                </a:lnTo>
                <a:lnTo>
                  <a:pt x="3577" y="11559"/>
                </a:lnTo>
                <a:lnTo>
                  <a:pt x="3650" y="11997"/>
                </a:lnTo>
                <a:lnTo>
                  <a:pt x="3699" y="12508"/>
                </a:lnTo>
                <a:lnTo>
                  <a:pt x="3723" y="13043"/>
                </a:lnTo>
                <a:lnTo>
                  <a:pt x="3748" y="13359"/>
                </a:lnTo>
                <a:lnTo>
                  <a:pt x="3821" y="13651"/>
                </a:lnTo>
                <a:lnTo>
                  <a:pt x="3942" y="14260"/>
                </a:lnTo>
                <a:lnTo>
                  <a:pt x="4113" y="14844"/>
                </a:lnTo>
                <a:lnTo>
                  <a:pt x="4259" y="15428"/>
                </a:lnTo>
                <a:lnTo>
                  <a:pt x="4283" y="15501"/>
                </a:lnTo>
                <a:lnTo>
                  <a:pt x="4332" y="15525"/>
                </a:lnTo>
                <a:lnTo>
                  <a:pt x="4380" y="15598"/>
                </a:lnTo>
                <a:lnTo>
                  <a:pt x="4478" y="15671"/>
                </a:lnTo>
                <a:lnTo>
                  <a:pt x="4697" y="15793"/>
                </a:lnTo>
                <a:lnTo>
                  <a:pt x="4940" y="15866"/>
                </a:lnTo>
                <a:lnTo>
                  <a:pt x="5110" y="15914"/>
                </a:lnTo>
                <a:lnTo>
                  <a:pt x="5354" y="15963"/>
                </a:lnTo>
                <a:lnTo>
                  <a:pt x="5694" y="15963"/>
                </a:lnTo>
                <a:lnTo>
                  <a:pt x="5816" y="15914"/>
                </a:lnTo>
                <a:lnTo>
                  <a:pt x="5938" y="15866"/>
                </a:lnTo>
                <a:lnTo>
                  <a:pt x="6011" y="15793"/>
                </a:lnTo>
                <a:lnTo>
                  <a:pt x="6108" y="15671"/>
                </a:lnTo>
                <a:lnTo>
                  <a:pt x="6157" y="15525"/>
                </a:lnTo>
                <a:lnTo>
                  <a:pt x="6157" y="15379"/>
                </a:lnTo>
                <a:lnTo>
                  <a:pt x="6108" y="15209"/>
                </a:lnTo>
                <a:lnTo>
                  <a:pt x="6035" y="15087"/>
                </a:lnTo>
                <a:lnTo>
                  <a:pt x="5962" y="14965"/>
                </a:lnTo>
                <a:lnTo>
                  <a:pt x="5840" y="14868"/>
                </a:lnTo>
                <a:lnTo>
                  <a:pt x="5694" y="14819"/>
                </a:lnTo>
                <a:lnTo>
                  <a:pt x="5621" y="14333"/>
                </a:lnTo>
                <a:lnTo>
                  <a:pt x="5548" y="13822"/>
                </a:lnTo>
                <a:lnTo>
                  <a:pt x="5475" y="12824"/>
                </a:lnTo>
                <a:lnTo>
                  <a:pt x="5402" y="10853"/>
                </a:lnTo>
                <a:lnTo>
                  <a:pt x="5281" y="8542"/>
                </a:lnTo>
                <a:lnTo>
                  <a:pt x="5256" y="7836"/>
                </a:lnTo>
                <a:lnTo>
                  <a:pt x="5232" y="7106"/>
                </a:lnTo>
                <a:lnTo>
                  <a:pt x="5256" y="7033"/>
                </a:lnTo>
                <a:lnTo>
                  <a:pt x="5256" y="6984"/>
                </a:lnTo>
                <a:lnTo>
                  <a:pt x="5232" y="6936"/>
                </a:lnTo>
                <a:lnTo>
                  <a:pt x="5208" y="6887"/>
                </a:lnTo>
                <a:lnTo>
                  <a:pt x="5183" y="6619"/>
                </a:lnTo>
                <a:lnTo>
                  <a:pt x="5305" y="6863"/>
                </a:lnTo>
                <a:lnTo>
                  <a:pt x="5402" y="7130"/>
                </a:lnTo>
                <a:lnTo>
                  <a:pt x="5475" y="7398"/>
                </a:lnTo>
                <a:lnTo>
                  <a:pt x="5500" y="7666"/>
                </a:lnTo>
                <a:lnTo>
                  <a:pt x="5524" y="7958"/>
                </a:lnTo>
                <a:lnTo>
                  <a:pt x="5548" y="8250"/>
                </a:lnTo>
                <a:lnTo>
                  <a:pt x="5524" y="8785"/>
                </a:lnTo>
                <a:lnTo>
                  <a:pt x="5524" y="8834"/>
                </a:lnTo>
                <a:lnTo>
                  <a:pt x="5548" y="8907"/>
                </a:lnTo>
                <a:lnTo>
                  <a:pt x="5524" y="9004"/>
                </a:lnTo>
                <a:lnTo>
                  <a:pt x="5548" y="9126"/>
                </a:lnTo>
                <a:lnTo>
                  <a:pt x="5573" y="9247"/>
                </a:lnTo>
                <a:lnTo>
                  <a:pt x="5621" y="9345"/>
                </a:lnTo>
                <a:lnTo>
                  <a:pt x="5694" y="9418"/>
                </a:lnTo>
                <a:lnTo>
                  <a:pt x="5767" y="9466"/>
                </a:lnTo>
                <a:lnTo>
                  <a:pt x="5840" y="9515"/>
                </a:lnTo>
                <a:lnTo>
                  <a:pt x="5938" y="9539"/>
                </a:lnTo>
                <a:lnTo>
                  <a:pt x="6011" y="9563"/>
                </a:lnTo>
                <a:lnTo>
                  <a:pt x="6205" y="9563"/>
                </a:lnTo>
                <a:lnTo>
                  <a:pt x="6303" y="9515"/>
                </a:lnTo>
                <a:lnTo>
                  <a:pt x="6424" y="9442"/>
                </a:lnTo>
                <a:lnTo>
                  <a:pt x="6546" y="9320"/>
                </a:lnTo>
                <a:lnTo>
                  <a:pt x="6619" y="9199"/>
                </a:lnTo>
                <a:lnTo>
                  <a:pt x="6668" y="9053"/>
                </a:lnTo>
                <a:lnTo>
                  <a:pt x="6668" y="8907"/>
                </a:lnTo>
                <a:lnTo>
                  <a:pt x="6643" y="8785"/>
                </a:lnTo>
                <a:lnTo>
                  <a:pt x="6643" y="8736"/>
                </a:lnTo>
                <a:lnTo>
                  <a:pt x="6692" y="8420"/>
                </a:lnTo>
                <a:lnTo>
                  <a:pt x="6716" y="8079"/>
                </a:lnTo>
                <a:lnTo>
                  <a:pt x="6741" y="7739"/>
                </a:lnTo>
                <a:lnTo>
                  <a:pt x="6716" y="7398"/>
                </a:lnTo>
                <a:lnTo>
                  <a:pt x="6692" y="7057"/>
                </a:lnTo>
                <a:lnTo>
                  <a:pt x="6643" y="6717"/>
                </a:lnTo>
                <a:lnTo>
                  <a:pt x="6570" y="6400"/>
                </a:lnTo>
                <a:lnTo>
                  <a:pt x="6473" y="6060"/>
                </a:lnTo>
                <a:lnTo>
                  <a:pt x="6473" y="6011"/>
                </a:lnTo>
                <a:lnTo>
                  <a:pt x="6424" y="5962"/>
                </a:lnTo>
                <a:lnTo>
                  <a:pt x="6230" y="5500"/>
                </a:lnTo>
                <a:lnTo>
                  <a:pt x="6132" y="5257"/>
                </a:lnTo>
                <a:lnTo>
                  <a:pt x="5986" y="5038"/>
                </a:lnTo>
                <a:lnTo>
                  <a:pt x="5889" y="4916"/>
                </a:lnTo>
                <a:lnTo>
                  <a:pt x="5792" y="4770"/>
                </a:lnTo>
                <a:lnTo>
                  <a:pt x="5670" y="4673"/>
                </a:lnTo>
                <a:lnTo>
                  <a:pt x="5548" y="4551"/>
                </a:lnTo>
                <a:lnTo>
                  <a:pt x="5256" y="4381"/>
                </a:lnTo>
                <a:lnTo>
                  <a:pt x="4964" y="4259"/>
                </a:lnTo>
                <a:lnTo>
                  <a:pt x="4648" y="4162"/>
                </a:lnTo>
                <a:lnTo>
                  <a:pt x="4332" y="4113"/>
                </a:lnTo>
                <a:lnTo>
                  <a:pt x="3991" y="4089"/>
                </a:lnTo>
                <a:lnTo>
                  <a:pt x="3650" y="4089"/>
                </a:lnTo>
                <a:lnTo>
                  <a:pt x="3650" y="4064"/>
                </a:lnTo>
                <a:lnTo>
                  <a:pt x="3650" y="3918"/>
                </a:lnTo>
                <a:lnTo>
                  <a:pt x="3821" y="3870"/>
                </a:lnTo>
                <a:lnTo>
                  <a:pt x="3991" y="3797"/>
                </a:lnTo>
                <a:lnTo>
                  <a:pt x="4161" y="3724"/>
                </a:lnTo>
                <a:lnTo>
                  <a:pt x="4332" y="3626"/>
                </a:lnTo>
                <a:lnTo>
                  <a:pt x="4478" y="3505"/>
                </a:lnTo>
                <a:lnTo>
                  <a:pt x="4624" y="3359"/>
                </a:lnTo>
                <a:lnTo>
                  <a:pt x="4770" y="3237"/>
                </a:lnTo>
                <a:lnTo>
                  <a:pt x="4891" y="3067"/>
                </a:lnTo>
                <a:lnTo>
                  <a:pt x="4989" y="2896"/>
                </a:lnTo>
                <a:lnTo>
                  <a:pt x="5086" y="2726"/>
                </a:lnTo>
                <a:lnTo>
                  <a:pt x="5159" y="2556"/>
                </a:lnTo>
                <a:lnTo>
                  <a:pt x="5232" y="2385"/>
                </a:lnTo>
                <a:lnTo>
                  <a:pt x="5281" y="2191"/>
                </a:lnTo>
                <a:lnTo>
                  <a:pt x="5305" y="2020"/>
                </a:lnTo>
                <a:lnTo>
                  <a:pt x="5305" y="1826"/>
                </a:lnTo>
                <a:lnTo>
                  <a:pt x="5281" y="1655"/>
                </a:lnTo>
                <a:lnTo>
                  <a:pt x="5232" y="1436"/>
                </a:lnTo>
                <a:lnTo>
                  <a:pt x="5135" y="1218"/>
                </a:lnTo>
                <a:lnTo>
                  <a:pt x="5037" y="1023"/>
                </a:lnTo>
                <a:lnTo>
                  <a:pt x="4916" y="853"/>
                </a:lnTo>
                <a:lnTo>
                  <a:pt x="4770" y="682"/>
                </a:lnTo>
                <a:lnTo>
                  <a:pt x="4599" y="512"/>
                </a:lnTo>
                <a:lnTo>
                  <a:pt x="4429" y="366"/>
                </a:lnTo>
                <a:lnTo>
                  <a:pt x="4234" y="244"/>
                </a:lnTo>
                <a:lnTo>
                  <a:pt x="4088" y="171"/>
                </a:lnTo>
                <a:lnTo>
                  <a:pt x="3894" y="98"/>
                </a:lnTo>
                <a:lnTo>
                  <a:pt x="3699" y="25"/>
                </a:lnTo>
                <a:lnTo>
                  <a:pt x="3480"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3" name="Google Shape;1043;p48"/>
          <p:cNvSpPr/>
          <p:nvPr/>
        </p:nvSpPr>
        <p:spPr>
          <a:xfrm>
            <a:off x="4402368" y="2087407"/>
            <a:ext cx="343014" cy="363230"/>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4" name="Google Shape;1044;p48"/>
          <p:cNvSpPr/>
          <p:nvPr/>
        </p:nvSpPr>
        <p:spPr>
          <a:xfrm>
            <a:off x="4975609" y="2096979"/>
            <a:ext cx="375993" cy="347276"/>
          </a:xfrm>
          <a:custGeom>
            <a:avLst/>
            <a:gdLst/>
            <a:ahLst/>
            <a:cxnLst/>
            <a:rect l="l" t="t" r="r" b="b"/>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5" name="Google Shape;1045;p48"/>
          <p:cNvSpPr/>
          <p:nvPr/>
        </p:nvSpPr>
        <p:spPr>
          <a:xfrm>
            <a:off x="5570114" y="2037950"/>
            <a:ext cx="345681" cy="414830"/>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6" name="Google Shape;1046;p48"/>
          <p:cNvSpPr/>
          <p:nvPr/>
        </p:nvSpPr>
        <p:spPr>
          <a:xfrm>
            <a:off x="400284" y="2642049"/>
            <a:ext cx="127109" cy="429713"/>
          </a:xfrm>
          <a:custGeom>
            <a:avLst/>
            <a:gdLst/>
            <a:ahLst/>
            <a:cxnLst/>
            <a:rect l="l" t="t" r="r" b="b"/>
            <a:pathLst>
              <a:path w="5816" h="19662" extrusionOk="0">
                <a:moveTo>
                  <a:pt x="2677" y="5694"/>
                </a:moveTo>
                <a:lnTo>
                  <a:pt x="2896" y="5719"/>
                </a:lnTo>
                <a:lnTo>
                  <a:pt x="3042" y="5719"/>
                </a:lnTo>
                <a:lnTo>
                  <a:pt x="2871" y="5792"/>
                </a:lnTo>
                <a:lnTo>
                  <a:pt x="2750" y="5865"/>
                </a:lnTo>
                <a:lnTo>
                  <a:pt x="2482" y="5986"/>
                </a:lnTo>
                <a:lnTo>
                  <a:pt x="2360" y="6059"/>
                </a:lnTo>
                <a:lnTo>
                  <a:pt x="2239" y="6157"/>
                </a:lnTo>
                <a:lnTo>
                  <a:pt x="2263" y="5719"/>
                </a:lnTo>
                <a:lnTo>
                  <a:pt x="2433" y="5694"/>
                </a:lnTo>
                <a:close/>
                <a:moveTo>
                  <a:pt x="3407" y="5767"/>
                </a:moveTo>
                <a:lnTo>
                  <a:pt x="3577" y="5792"/>
                </a:lnTo>
                <a:lnTo>
                  <a:pt x="3553" y="6838"/>
                </a:lnTo>
                <a:lnTo>
                  <a:pt x="3480" y="6789"/>
                </a:lnTo>
                <a:lnTo>
                  <a:pt x="3407" y="6789"/>
                </a:lnTo>
                <a:lnTo>
                  <a:pt x="3309" y="6814"/>
                </a:lnTo>
                <a:lnTo>
                  <a:pt x="3212" y="6838"/>
                </a:lnTo>
                <a:lnTo>
                  <a:pt x="3042" y="6935"/>
                </a:lnTo>
                <a:lnTo>
                  <a:pt x="2896" y="7033"/>
                </a:lnTo>
                <a:lnTo>
                  <a:pt x="2531" y="7227"/>
                </a:lnTo>
                <a:lnTo>
                  <a:pt x="2336" y="7349"/>
                </a:lnTo>
                <a:lnTo>
                  <a:pt x="2166" y="7471"/>
                </a:lnTo>
                <a:lnTo>
                  <a:pt x="2190" y="7106"/>
                </a:lnTo>
                <a:lnTo>
                  <a:pt x="2360" y="7033"/>
                </a:lnTo>
                <a:lnTo>
                  <a:pt x="2531" y="6960"/>
                </a:lnTo>
                <a:lnTo>
                  <a:pt x="2847" y="6765"/>
                </a:lnTo>
                <a:lnTo>
                  <a:pt x="3212" y="6595"/>
                </a:lnTo>
                <a:lnTo>
                  <a:pt x="3407" y="6473"/>
                </a:lnTo>
                <a:lnTo>
                  <a:pt x="3455" y="6400"/>
                </a:lnTo>
                <a:lnTo>
                  <a:pt x="3504" y="6327"/>
                </a:lnTo>
                <a:lnTo>
                  <a:pt x="3528" y="6254"/>
                </a:lnTo>
                <a:lnTo>
                  <a:pt x="3480" y="6181"/>
                </a:lnTo>
                <a:lnTo>
                  <a:pt x="3431" y="6108"/>
                </a:lnTo>
                <a:lnTo>
                  <a:pt x="3382" y="6084"/>
                </a:lnTo>
                <a:lnTo>
                  <a:pt x="3285" y="6084"/>
                </a:lnTo>
                <a:lnTo>
                  <a:pt x="3188" y="6108"/>
                </a:lnTo>
                <a:lnTo>
                  <a:pt x="2993" y="6181"/>
                </a:lnTo>
                <a:lnTo>
                  <a:pt x="2628" y="6400"/>
                </a:lnTo>
                <a:lnTo>
                  <a:pt x="2409" y="6522"/>
                </a:lnTo>
                <a:lnTo>
                  <a:pt x="2190" y="6643"/>
                </a:lnTo>
                <a:lnTo>
                  <a:pt x="2214" y="6497"/>
                </a:lnTo>
                <a:lnTo>
                  <a:pt x="2263" y="6497"/>
                </a:lnTo>
                <a:lnTo>
                  <a:pt x="2287" y="6473"/>
                </a:lnTo>
                <a:lnTo>
                  <a:pt x="2579" y="6327"/>
                </a:lnTo>
                <a:lnTo>
                  <a:pt x="2847" y="6157"/>
                </a:lnTo>
                <a:lnTo>
                  <a:pt x="3139" y="6059"/>
                </a:lnTo>
                <a:lnTo>
                  <a:pt x="3285" y="5986"/>
                </a:lnTo>
                <a:lnTo>
                  <a:pt x="3358" y="5962"/>
                </a:lnTo>
                <a:lnTo>
                  <a:pt x="3382" y="5889"/>
                </a:lnTo>
                <a:lnTo>
                  <a:pt x="3407" y="5840"/>
                </a:lnTo>
                <a:lnTo>
                  <a:pt x="3407" y="5767"/>
                </a:lnTo>
                <a:close/>
                <a:moveTo>
                  <a:pt x="4039" y="6303"/>
                </a:moveTo>
                <a:lnTo>
                  <a:pt x="4209" y="6327"/>
                </a:lnTo>
                <a:lnTo>
                  <a:pt x="4404" y="6351"/>
                </a:lnTo>
                <a:lnTo>
                  <a:pt x="4526" y="6351"/>
                </a:lnTo>
                <a:lnTo>
                  <a:pt x="4574" y="7884"/>
                </a:lnTo>
                <a:lnTo>
                  <a:pt x="4574" y="7884"/>
                </a:lnTo>
                <a:lnTo>
                  <a:pt x="4501" y="7860"/>
                </a:lnTo>
                <a:lnTo>
                  <a:pt x="4404" y="7860"/>
                </a:lnTo>
                <a:lnTo>
                  <a:pt x="4234" y="7884"/>
                </a:lnTo>
                <a:lnTo>
                  <a:pt x="4015" y="7909"/>
                </a:lnTo>
                <a:lnTo>
                  <a:pt x="4015" y="7471"/>
                </a:lnTo>
                <a:lnTo>
                  <a:pt x="4039" y="6303"/>
                </a:lnTo>
                <a:close/>
                <a:moveTo>
                  <a:pt x="3553" y="7179"/>
                </a:moveTo>
                <a:lnTo>
                  <a:pt x="3553" y="7495"/>
                </a:lnTo>
                <a:lnTo>
                  <a:pt x="3480" y="7495"/>
                </a:lnTo>
                <a:lnTo>
                  <a:pt x="3285" y="7544"/>
                </a:lnTo>
                <a:lnTo>
                  <a:pt x="3090" y="7617"/>
                </a:lnTo>
                <a:lnTo>
                  <a:pt x="2701" y="7811"/>
                </a:lnTo>
                <a:lnTo>
                  <a:pt x="2458" y="7957"/>
                </a:lnTo>
                <a:lnTo>
                  <a:pt x="2190" y="8128"/>
                </a:lnTo>
                <a:lnTo>
                  <a:pt x="2166" y="7860"/>
                </a:lnTo>
                <a:lnTo>
                  <a:pt x="2166" y="7811"/>
                </a:lnTo>
                <a:lnTo>
                  <a:pt x="2287" y="7811"/>
                </a:lnTo>
                <a:lnTo>
                  <a:pt x="2409" y="7787"/>
                </a:lnTo>
                <a:lnTo>
                  <a:pt x="2628" y="7690"/>
                </a:lnTo>
                <a:lnTo>
                  <a:pt x="3042" y="7471"/>
                </a:lnTo>
                <a:lnTo>
                  <a:pt x="3285" y="7349"/>
                </a:lnTo>
                <a:lnTo>
                  <a:pt x="3431" y="7276"/>
                </a:lnTo>
                <a:lnTo>
                  <a:pt x="3553" y="7179"/>
                </a:lnTo>
                <a:close/>
                <a:moveTo>
                  <a:pt x="3553" y="7957"/>
                </a:moveTo>
                <a:lnTo>
                  <a:pt x="3553" y="8249"/>
                </a:lnTo>
                <a:lnTo>
                  <a:pt x="3504" y="8274"/>
                </a:lnTo>
                <a:lnTo>
                  <a:pt x="3066" y="8468"/>
                </a:lnTo>
                <a:lnTo>
                  <a:pt x="2652" y="8687"/>
                </a:lnTo>
                <a:lnTo>
                  <a:pt x="2482" y="8784"/>
                </a:lnTo>
                <a:lnTo>
                  <a:pt x="2312" y="8882"/>
                </a:lnTo>
                <a:lnTo>
                  <a:pt x="2239" y="8955"/>
                </a:lnTo>
                <a:lnTo>
                  <a:pt x="2214" y="8468"/>
                </a:lnTo>
                <a:lnTo>
                  <a:pt x="2336" y="8468"/>
                </a:lnTo>
                <a:lnTo>
                  <a:pt x="2458" y="8420"/>
                </a:lnTo>
                <a:lnTo>
                  <a:pt x="2677" y="8322"/>
                </a:lnTo>
                <a:lnTo>
                  <a:pt x="3115" y="8128"/>
                </a:lnTo>
                <a:lnTo>
                  <a:pt x="3553" y="7957"/>
                </a:lnTo>
                <a:close/>
                <a:moveTo>
                  <a:pt x="3528" y="8784"/>
                </a:moveTo>
                <a:lnTo>
                  <a:pt x="3528" y="8955"/>
                </a:lnTo>
                <a:lnTo>
                  <a:pt x="3358" y="9003"/>
                </a:lnTo>
                <a:lnTo>
                  <a:pt x="3212" y="9076"/>
                </a:lnTo>
                <a:lnTo>
                  <a:pt x="2871" y="9247"/>
                </a:lnTo>
                <a:lnTo>
                  <a:pt x="2579" y="9441"/>
                </a:lnTo>
                <a:lnTo>
                  <a:pt x="2287" y="9660"/>
                </a:lnTo>
                <a:lnTo>
                  <a:pt x="2263" y="9247"/>
                </a:lnTo>
                <a:lnTo>
                  <a:pt x="2458" y="9247"/>
                </a:lnTo>
                <a:lnTo>
                  <a:pt x="2871" y="9052"/>
                </a:lnTo>
                <a:lnTo>
                  <a:pt x="3528" y="8784"/>
                </a:lnTo>
                <a:close/>
                <a:moveTo>
                  <a:pt x="4574" y="8371"/>
                </a:moveTo>
                <a:lnTo>
                  <a:pt x="4574" y="8565"/>
                </a:lnTo>
                <a:lnTo>
                  <a:pt x="4574" y="9076"/>
                </a:lnTo>
                <a:lnTo>
                  <a:pt x="4550" y="9587"/>
                </a:lnTo>
                <a:lnTo>
                  <a:pt x="4453" y="9563"/>
                </a:lnTo>
                <a:lnTo>
                  <a:pt x="4355" y="9563"/>
                </a:lnTo>
                <a:lnTo>
                  <a:pt x="3991" y="9660"/>
                </a:lnTo>
                <a:lnTo>
                  <a:pt x="4015" y="8371"/>
                </a:lnTo>
                <a:lnTo>
                  <a:pt x="4209" y="8395"/>
                </a:lnTo>
                <a:lnTo>
                  <a:pt x="4501" y="8395"/>
                </a:lnTo>
                <a:lnTo>
                  <a:pt x="4574" y="8371"/>
                </a:lnTo>
                <a:close/>
                <a:moveTo>
                  <a:pt x="3528" y="9393"/>
                </a:moveTo>
                <a:lnTo>
                  <a:pt x="3528" y="9660"/>
                </a:lnTo>
                <a:lnTo>
                  <a:pt x="3212" y="9806"/>
                </a:lnTo>
                <a:lnTo>
                  <a:pt x="2896" y="9952"/>
                </a:lnTo>
                <a:lnTo>
                  <a:pt x="2604" y="10098"/>
                </a:lnTo>
                <a:lnTo>
                  <a:pt x="2482" y="10196"/>
                </a:lnTo>
                <a:lnTo>
                  <a:pt x="2360" y="10293"/>
                </a:lnTo>
                <a:lnTo>
                  <a:pt x="2336" y="9977"/>
                </a:lnTo>
                <a:lnTo>
                  <a:pt x="2312" y="9806"/>
                </a:lnTo>
                <a:lnTo>
                  <a:pt x="2458" y="9782"/>
                </a:lnTo>
                <a:lnTo>
                  <a:pt x="2604" y="9758"/>
                </a:lnTo>
                <a:lnTo>
                  <a:pt x="2750" y="9709"/>
                </a:lnTo>
                <a:lnTo>
                  <a:pt x="2920" y="9636"/>
                </a:lnTo>
                <a:lnTo>
                  <a:pt x="3212" y="9514"/>
                </a:lnTo>
                <a:lnTo>
                  <a:pt x="3528" y="9393"/>
                </a:lnTo>
                <a:close/>
                <a:moveTo>
                  <a:pt x="3528" y="10123"/>
                </a:moveTo>
                <a:lnTo>
                  <a:pt x="3504" y="10415"/>
                </a:lnTo>
                <a:lnTo>
                  <a:pt x="3358" y="10439"/>
                </a:lnTo>
                <a:lnTo>
                  <a:pt x="3212" y="10488"/>
                </a:lnTo>
                <a:lnTo>
                  <a:pt x="2920" y="10609"/>
                </a:lnTo>
                <a:lnTo>
                  <a:pt x="2652" y="10755"/>
                </a:lnTo>
                <a:lnTo>
                  <a:pt x="2409" y="10901"/>
                </a:lnTo>
                <a:lnTo>
                  <a:pt x="2385" y="10585"/>
                </a:lnTo>
                <a:lnTo>
                  <a:pt x="2531" y="10536"/>
                </a:lnTo>
                <a:lnTo>
                  <a:pt x="2701" y="10488"/>
                </a:lnTo>
                <a:lnTo>
                  <a:pt x="3017" y="10342"/>
                </a:lnTo>
                <a:lnTo>
                  <a:pt x="3528" y="10123"/>
                </a:lnTo>
                <a:close/>
                <a:moveTo>
                  <a:pt x="4501" y="10098"/>
                </a:moveTo>
                <a:lnTo>
                  <a:pt x="4453" y="10780"/>
                </a:lnTo>
                <a:lnTo>
                  <a:pt x="4428" y="11072"/>
                </a:lnTo>
                <a:lnTo>
                  <a:pt x="4234" y="11072"/>
                </a:lnTo>
                <a:lnTo>
                  <a:pt x="3966" y="11096"/>
                </a:lnTo>
                <a:lnTo>
                  <a:pt x="3991" y="10123"/>
                </a:lnTo>
                <a:lnTo>
                  <a:pt x="4258" y="10123"/>
                </a:lnTo>
                <a:lnTo>
                  <a:pt x="4501" y="10098"/>
                </a:lnTo>
                <a:close/>
                <a:moveTo>
                  <a:pt x="3504" y="10780"/>
                </a:moveTo>
                <a:lnTo>
                  <a:pt x="3504" y="10877"/>
                </a:lnTo>
                <a:lnTo>
                  <a:pt x="3358" y="10901"/>
                </a:lnTo>
                <a:lnTo>
                  <a:pt x="3212" y="10950"/>
                </a:lnTo>
                <a:lnTo>
                  <a:pt x="3066" y="10999"/>
                </a:lnTo>
                <a:lnTo>
                  <a:pt x="2896" y="11096"/>
                </a:lnTo>
                <a:lnTo>
                  <a:pt x="2628" y="11266"/>
                </a:lnTo>
                <a:lnTo>
                  <a:pt x="2506" y="11364"/>
                </a:lnTo>
                <a:lnTo>
                  <a:pt x="2433" y="11461"/>
                </a:lnTo>
                <a:lnTo>
                  <a:pt x="2409" y="11169"/>
                </a:lnTo>
                <a:lnTo>
                  <a:pt x="2555" y="11145"/>
                </a:lnTo>
                <a:lnTo>
                  <a:pt x="2701" y="11096"/>
                </a:lnTo>
                <a:lnTo>
                  <a:pt x="2969" y="10974"/>
                </a:lnTo>
                <a:lnTo>
                  <a:pt x="3236" y="10877"/>
                </a:lnTo>
                <a:lnTo>
                  <a:pt x="3504" y="10780"/>
                </a:lnTo>
                <a:close/>
                <a:moveTo>
                  <a:pt x="3480" y="11364"/>
                </a:moveTo>
                <a:lnTo>
                  <a:pt x="3480" y="11437"/>
                </a:lnTo>
                <a:lnTo>
                  <a:pt x="3407" y="11461"/>
                </a:lnTo>
                <a:lnTo>
                  <a:pt x="3139" y="11583"/>
                </a:lnTo>
                <a:lnTo>
                  <a:pt x="2920" y="11753"/>
                </a:lnTo>
                <a:lnTo>
                  <a:pt x="2458" y="12118"/>
                </a:lnTo>
                <a:lnTo>
                  <a:pt x="2433" y="11656"/>
                </a:lnTo>
                <a:lnTo>
                  <a:pt x="2531" y="11680"/>
                </a:lnTo>
                <a:lnTo>
                  <a:pt x="2604" y="11680"/>
                </a:lnTo>
                <a:lnTo>
                  <a:pt x="2701" y="11656"/>
                </a:lnTo>
                <a:lnTo>
                  <a:pt x="2871" y="11607"/>
                </a:lnTo>
                <a:lnTo>
                  <a:pt x="3236" y="11437"/>
                </a:lnTo>
                <a:lnTo>
                  <a:pt x="3480" y="11364"/>
                </a:lnTo>
                <a:close/>
                <a:moveTo>
                  <a:pt x="3480" y="11899"/>
                </a:moveTo>
                <a:lnTo>
                  <a:pt x="3480" y="11972"/>
                </a:lnTo>
                <a:lnTo>
                  <a:pt x="3455" y="12118"/>
                </a:lnTo>
                <a:lnTo>
                  <a:pt x="3334" y="12167"/>
                </a:lnTo>
                <a:lnTo>
                  <a:pt x="3188" y="12240"/>
                </a:lnTo>
                <a:lnTo>
                  <a:pt x="2944" y="12361"/>
                </a:lnTo>
                <a:lnTo>
                  <a:pt x="2701" y="12483"/>
                </a:lnTo>
                <a:lnTo>
                  <a:pt x="2458" y="12629"/>
                </a:lnTo>
                <a:lnTo>
                  <a:pt x="2458" y="12313"/>
                </a:lnTo>
                <a:lnTo>
                  <a:pt x="2725" y="12240"/>
                </a:lnTo>
                <a:lnTo>
                  <a:pt x="2969" y="12142"/>
                </a:lnTo>
                <a:lnTo>
                  <a:pt x="3480" y="11899"/>
                </a:lnTo>
                <a:close/>
                <a:moveTo>
                  <a:pt x="3942" y="11558"/>
                </a:moveTo>
                <a:lnTo>
                  <a:pt x="4185" y="11583"/>
                </a:lnTo>
                <a:lnTo>
                  <a:pt x="4428" y="11583"/>
                </a:lnTo>
                <a:lnTo>
                  <a:pt x="4428" y="12824"/>
                </a:lnTo>
                <a:lnTo>
                  <a:pt x="4355" y="12824"/>
                </a:lnTo>
                <a:lnTo>
                  <a:pt x="4112" y="12872"/>
                </a:lnTo>
                <a:lnTo>
                  <a:pt x="3893" y="12921"/>
                </a:lnTo>
                <a:lnTo>
                  <a:pt x="3893" y="12921"/>
                </a:lnTo>
                <a:lnTo>
                  <a:pt x="3918" y="12167"/>
                </a:lnTo>
                <a:lnTo>
                  <a:pt x="3942" y="11558"/>
                </a:lnTo>
                <a:close/>
                <a:moveTo>
                  <a:pt x="3431" y="12580"/>
                </a:moveTo>
                <a:lnTo>
                  <a:pt x="3431" y="12702"/>
                </a:lnTo>
                <a:lnTo>
                  <a:pt x="3285" y="12726"/>
                </a:lnTo>
                <a:lnTo>
                  <a:pt x="3163" y="12799"/>
                </a:lnTo>
                <a:lnTo>
                  <a:pt x="2920" y="12945"/>
                </a:lnTo>
                <a:lnTo>
                  <a:pt x="2677" y="13091"/>
                </a:lnTo>
                <a:lnTo>
                  <a:pt x="2555" y="13189"/>
                </a:lnTo>
                <a:lnTo>
                  <a:pt x="2458" y="13286"/>
                </a:lnTo>
                <a:lnTo>
                  <a:pt x="2458" y="12945"/>
                </a:lnTo>
                <a:lnTo>
                  <a:pt x="2604" y="12945"/>
                </a:lnTo>
                <a:lnTo>
                  <a:pt x="2774" y="12897"/>
                </a:lnTo>
                <a:lnTo>
                  <a:pt x="3042" y="12775"/>
                </a:lnTo>
                <a:lnTo>
                  <a:pt x="3407" y="12580"/>
                </a:lnTo>
                <a:close/>
                <a:moveTo>
                  <a:pt x="3407" y="13213"/>
                </a:moveTo>
                <a:lnTo>
                  <a:pt x="3407" y="13432"/>
                </a:lnTo>
                <a:lnTo>
                  <a:pt x="3236" y="13529"/>
                </a:lnTo>
                <a:lnTo>
                  <a:pt x="3066" y="13651"/>
                </a:lnTo>
                <a:lnTo>
                  <a:pt x="2774" y="13821"/>
                </a:lnTo>
                <a:lnTo>
                  <a:pt x="2579" y="13919"/>
                </a:lnTo>
                <a:lnTo>
                  <a:pt x="2433" y="14065"/>
                </a:lnTo>
                <a:lnTo>
                  <a:pt x="2458" y="13529"/>
                </a:lnTo>
                <a:lnTo>
                  <a:pt x="2579" y="13529"/>
                </a:lnTo>
                <a:lnTo>
                  <a:pt x="2701" y="13505"/>
                </a:lnTo>
                <a:lnTo>
                  <a:pt x="2920" y="13408"/>
                </a:lnTo>
                <a:lnTo>
                  <a:pt x="3285" y="13262"/>
                </a:lnTo>
                <a:lnTo>
                  <a:pt x="3407" y="13213"/>
                </a:lnTo>
                <a:close/>
                <a:moveTo>
                  <a:pt x="3407" y="13894"/>
                </a:moveTo>
                <a:lnTo>
                  <a:pt x="3455" y="14235"/>
                </a:lnTo>
                <a:lnTo>
                  <a:pt x="3236" y="14284"/>
                </a:lnTo>
                <a:lnTo>
                  <a:pt x="3042" y="14357"/>
                </a:lnTo>
                <a:lnTo>
                  <a:pt x="2628" y="14478"/>
                </a:lnTo>
                <a:lnTo>
                  <a:pt x="2555" y="14527"/>
                </a:lnTo>
                <a:lnTo>
                  <a:pt x="2409" y="14600"/>
                </a:lnTo>
                <a:lnTo>
                  <a:pt x="2433" y="14308"/>
                </a:lnTo>
                <a:lnTo>
                  <a:pt x="2433" y="14211"/>
                </a:lnTo>
                <a:lnTo>
                  <a:pt x="2506" y="14259"/>
                </a:lnTo>
                <a:lnTo>
                  <a:pt x="2604" y="14284"/>
                </a:lnTo>
                <a:lnTo>
                  <a:pt x="2701" y="14284"/>
                </a:lnTo>
                <a:lnTo>
                  <a:pt x="2798" y="14235"/>
                </a:lnTo>
                <a:lnTo>
                  <a:pt x="2993" y="14162"/>
                </a:lnTo>
                <a:lnTo>
                  <a:pt x="3139" y="14065"/>
                </a:lnTo>
                <a:lnTo>
                  <a:pt x="3407" y="13894"/>
                </a:lnTo>
                <a:close/>
                <a:moveTo>
                  <a:pt x="3504" y="14551"/>
                </a:moveTo>
                <a:lnTo>
                  <a:pt x="3553" y="14697"/>
                </a:lnTo>
                <a:lnTo>
                  <a:pt x="3504" y="14722"/>
                </a:lnTo>
                <a:lnTo>
                  <a:pt x="3358" y="14795"/>
                </a:lnTo>
                <a:lnTo>
                  <a:pt x="3163" y="14892"/>
                </a:lnTo>
                <a:lnTo>
                  <a:pt x="2798" y="15038"/>
                </a:lnTo>
                <a:lnTo>
                  <a:pt x="2433" y="15184"/>
                </a:lnTo>
                <a:lnTo>
                  <a:pt x="2263" y="15281"/>
                </a:lnTo>
                <a:lnTo>
                  <a:pt x="2093" y="15403"/>
                </a:lnTo>
                <a:lnTo>
                  <a:pt x="2093" y="15403"/>
                </a:lnTo>
                <a:lnTo>
                  <a:pt x="2239" y="15160"/>
                </a:lnTo>
                <a:lnTo>
                  <a:pt x="2336" y="14989"/>
                </a:lnTo>
                <a:lnTo>
                  <a:pt x="2385" y="14819"/>
                </a:lnTo>
                <a:lnTo>
                  <a:pt x="2604" y="14819"/>
                </a:lnTo>
                <a:lnTo>
                  <a:pt x="2823" y="14722"/>
                </a:lnTo>
                <a:lnTo>
                  <a:pt x="3163" y="14649"/>
                </a:lnTo>
                <a:lnTo>
                  <a:pt x="3504" y="14551"/>
                </a:lnTo>
                <a:close/>
                <a:moveTo>
                  <a:pt x="3723" y="15014"/>
                </a:moveTo>
                <a:lnTo>
                  <a:pt x="3918" y="15306"/>
                </a:lnTo>
                <a:lnTo>
                  <a:pt x="3772" y="15330"/>
                </a:lnTo>
                <a:lnTo>
                  <a:pt x="3626" y="15379"/>
                </a:lnTo>
                <a:lnTo>
                  <a:pt x="3358" y="15525"/>
                </a:lnTo>
                <a:lnTo>
                  <a:pt x="3066" y="15695"/>
                </a:lnTo>
                <a:lnTo>
                  <a:pt x="2823" y="15841"/>
                </a:lnTo>
                <a:lnTo>
                  <a:pt x="2506" y="15987"/>
                </a:lnTo>
                <a:lnTo>
                  <a:pt x="2214" y="16084"/>
                </a:lnTo>
                <a:lnTo>
                  <a:pt x="1606" y="16303"/>
                </a:lnTo>
                <a:lnTo>
                  <a:pt x="1703" y="16084"/>
                </a:lnTo>
                <a:lnTo>
                  <a:pt x="1776" y="15890"/>
                </a:lnTo>
                <a:lnTo>
                  <a:pt x="1947" y="15646"/>
                </a:lnTo>
                <a:lnTo>
                  <a:pt x="1995" y="15646"/>
                </a:lnTo>
                <a:lnTo>
                  <a:pt x="2214" y="15622"/>
                </a:lnTo>
                <a:lnTo>
                  <a:pt x="2433" y="15573"/>
                </a:lnTo>
                <a:lnTo>
                  <a:pt x="2871" y="15427"/>
                </a:lnTo>
                <a:lnTo>
                  <a:pt x="3309" y="15257"/>
                </a:lnTo>
                <a:lnTo>
                  <a:pt x="3699" y="15038"/>
                </a:lnTo>
                <a:lnTo>
                  <a:pt x="3723" y="15014"/>
                </a:lnTo>
                <a:close/>
                <a:moveTo>
                  <a:pt x="4088" y="15549"/>
                </a:moveTo>
                <a:lnTo>
                  <a:pt x="4209" y="15719"/>
                </a:lnTo>
                <a:lnTo>
                  <a:pt x="3845" y="15865"/>
                </a:lnTo>
                <a:lnTo>
                  <a:pt x="3504" y="16011"/>
                </a:lnTo>
                <a:lnTo>
                  <a:pt x="2798" y="16328"/>
                </a:lnTo>
                <a:lnTo>
                  <a:pt x="2117" y="16620"/>
                </a:lnTo>
                <a:lnTo>
                  <a:pt x="1801" y="16790"/>
                </a:lnTo>
                <a:lnTo>
                  <a:pt x="1484" y="16984"/>
                </a:lnTo>
                <a:lnTo>
                  <a:pt x="1509" y="16790"/>
                </a:lnTo>
                <a:lnTo>
                  <a:pt x="1533" y="16595"/>
                </a:lnTo>
                <a:lnTo>
                  <a:pt x="1995" y="16595"/>
                </a:lnTo>
                <a:lnTo>
                  <a:pt x="2166" y="16547"/>
                </a:lnTo>
                <a:lnTo>
                  <a:pt x="2482" y="16449"/>
                </a:lnTo>
                <a:lnTo>
                  <a:pt x="2750" y="16328"/>
                </a:lnTo>
                <a:lnTo>
                  <a:pt x="3090" y="16182"/>
                </a:lnTo>
                <a:lnTo>
                  <a:pt x="3480" y="16011"/>
                </a:lnTo>
                <a:lnTo>
                  <a:pt x="3650" y="15914"/>
                </a:lnTo>
                <a:lnTo>
                  <a:pt x="3820" y="15792"/>
                </a:lnTo>
                <a:lnTo>
                  <a:pt x="3966" y="15671"/>
                </a:lnTo>
                <a:lnTo>
                  <a:pt x="4088" y="15549"/>
                </a:lnTo>
                <a:close/>
                <a:moveTo>
                  <a:pt x="4428" y="16060"/>
                </a:moveTo>
                <a:lnTo>
                  <a:pt x="4477" y="16206"/>
                </a:lnTo>
                <a:lnTo>
                  <a:pt x="4453" y="16206"/>
                </a:lnTo>
                <a:lnTo>
                  <a:pt x="4380" y="16230"/>
                </a:lnTo>
                <a:lnTo>
                  <a:pt x="4307" y="16279"/>
                </a:lnTo>
                <a:lnTo>
                  <a:pt x="4185" y="16352"/>
                </a:lnTo>
                <a:lnTo>
                  <a:pt x="4064" y="16474"/>
                </a:lnTo>
                <a:lnTo>
                  <a:pt x="3942" y="16571"/>
                </a:lnTo>
                <a:lnTo>
                  <a:pt x="3553" y="16790"/>
                </a:lnTo>
                <a:lnTo>
                  <a:pt x="3139" y="17009"/>
                </a:lnTo>
                <a:lnTo>
                  <a:pt x="2652" y="17228"/>
                </a:lnTo>
                <a:lnTo>
                  <a:pt x="2190" y="17422"/>
                </a:lnTo>
                <a:lnTo>
                  <a:pt x="1947" y="17520"/>
                </a:lnTo>
                <a:lnTo>
                  <a:pt x="1825" y="17568"/>
                </a:lnTo>
                <a:lnTo>
                  <a:pt x="1728" y="17641"/>
                </a:lnTo>
                <a:lnTo>
                  <a:pt x="1630" y="17520"/>
                </a:lnTo>
                <a:lnTo>
                  <a:pt x="1557" y="17325"/>
                </a:lnTo>
                <a:lnTo>
                  <a:pt x="1606" y="17325"/>
                </a:lnTo>
                <a:lnTo>
                  <a:pt x="2409" y="16984"/>
                </a:lnTo>
                <a:lnTo>
                  <a:pt x="3188" y="16644"/>
                </a:lnTo>
                <a:lnTo>
                  <a:pt x="3820" y="16401"/>
                </a:lnTo>
                <a:lnTo>
                  <a:pt x="4137" y="16255"/>
                </a:lnTo>
                <a:lnTo>
                  <a:pt x="4428" y="16060"/>
                </a:lnTo>
                <a:close/>
                <a:moveTo>
                  <a:pt x="4550" y="16571"/>
                </a:moveTo>
                <a:lnTo>
                  <a:pt x="4550" y="16717"/>
                </a:lnTo>
                <a:lnTo>
                  <a:pt x="4526" y="16863"/>
                </a:lnTo>
                <a:lnTo>
                  <a:pt x="4477" y="16863"/>
                </a:lnTo>
                <a:lnTo>
                  <a:pt x="4331" y="16911"/>
                </a:lnTo>
                <a:lnTo>
                  <a:pt x="4185" y="16984"/>
                </a:lnTo>
                <a:lnTo>
                  <a:pt x="3918" y="17179"/>
                </a:lnTo>
                <a:lnTo>
                  <a:pt x="3528" y="17422"/>
                </a:lnTo>
                <a:lnTo>
                  <a:pt x="3115" y="17617"/>
                </a:lnTo>
                <a:lnTo>
                  <a:pt x="2750" y="17763"/>
                </a:lnTo>
                <a:lnTo>
                  <a:pt x="2531" y="17909"/>
                </a:lnTo>
                <a:lnTo>
                  <a:pt x="2433" y="17958"/>
                </a:lnTo>
                <a:lnTo>
                  <a:pt x="2385" y="18031"/>
                </a:lnTo>
                <a:lnTo>
                  <a:pt x="2190" y="17958"/>
                </a:lnTo>
                <a:lnTo>
                  <a:pt x="1995" y="17885"/>
                </a:lnTo>
                <a:lnTo>
                  <a:pt x="2287" y="17787"/>
                </a:lnTo>
                <a:lnTo>
                  <a:pt x="2823" y="17568"/>
                </a:lnTo>
                <a:lnTo>
                  <a:pt x="3334" y="17349"/>
                </a:lnTo>
                <a:lnTo>
                  <a:pt x="3601" y="17228"/>
                </a:lnTo>
                <a:lnTo>
                  <a:pt x="3966" y="17057"/>
                </a:lnTo>
                <a:lnTo>
                  <a:pt x="4137" y="16936"/>
                </a:lnTo>
                <a:lnTo>
                  <a:pt x="4307" y="16838"/>
                </a:lnTo>
                <a:lnTo>
                  <a:pt x="4428" y="16717"/>
                </a:lnTo>
                <a:lnTo>
                  <a:pt x="4550" y="16571"/>
                </a:lnTo>
                <a:close/>
                <a:moveTo>
                  <a:pt x="4234" y="17422"/>
                </a:moveTo>
                <a:lnTo>
                  <a:pt x="4112" y="17544"/>
                </a:lnTo>
                <a:lnTo>
                  <a:pt x="3991" y="17641"/>
                </a:lnTo>
                <a:lnTo>
                  <a:pt x="3723" y="17812"/>
                </a:lnTo>
                <a:lnTo>
                  <a:pt x="3407" y="17958"/>
                </a:lnTo>
                <a:lnTo>
                  <a:pt x="3090" y="18031"/>
                </a:lnTo>
                <a:lnTo>
                  <a:pt x="3407" y="17860"/>
                </a:lnTo>
                <a:lnTo>
                  <a:pt x="3796" y="17690"/>
                </a:lnTo>
                <a:lnTo>
                  <a:pt x="4015" y="17568"/>
                </a:lnTo>
                <a:lnTo>
                  <a:pt x="4234" y="17422"/>
                </a:lnTo>
                <a:close/>
                <a:moveTo>
                  <a:pt x="3017" y="463"/>
                </a:moveTo>
                <a:lnTo>
                  <a:pt x="3528" y="633"/>
                </a:lnTo>
                <a:lnTo>
                  <a:pt x="3747" y="730"/>
                </a:lnTo>
                <a:lnTo>
                  <a:pt x="3869" y="803"/>
                </a:lnTo>
                <a:lnTo>
                  <a:pt x="3991" y="901"/>
                </a:lnTo>
                <a:lnTo>
                  <a:pt x="4112" y="1022"/>
                </a:lnTo>
                <a:lnTo>
                  <a:pt x="4209" y="1144"/>
                </a:lnTo>
                <a:lnTo>
                  <a:pt x="4307" y="1290"/>
                </a:lnTo>
                <a:lnTo>
                  <a:pt x="4380" y="1460"/>
                </a:lnTo>
                <a:lnTo>
                  <a:pt x="4477" y="1777"/>
                </a:lnTo>
                <a:lnTo>
                  <a:pt x="4550" y="2117"/>
                </a:lnTo>
                <a:lnTo>
                  <a:pt x="4574" y="2531"/>
                </a:lnTo>
                <a:lnTo>
                  <a:pt x="4355" y="2531"/>
                </a:lnTo>
                <a:lnTo>
                  <a:pt x="4137" y="2555"/>
                </a:lnTo>
                <a:lnTo>
                  <a:pt x="3893" y="2555"/>
                </a:lnTo>
                <a:lnTo>
                  <a:pt x="3796" y="2580"/>
                </a:lnTo>
                <a:lnTo>
                  <a:pt x="3674" y="2604"/>
                </a:lnTo>
                <a:lnTo>
                  <a:pt x="3650" y="2653"/>
                </a:lnTo>
                <a:lnTo>
                  <a:pt x="3626" y="2701"/>
                </a:lnTo>
                <a:lnTo>
                  <a:pt x="3626" y="2750"/>
                </a:lnTo>
                <a:lnTo>
                  <a:pt x="3626" y="2799"/>
                </a:lnTo>
                <a:lnTo>
                  <a:pt x="3723" y="2872"/>
                </a:lnTo>
                <a:lnTo>
                  <a:pt x="3845" y="2920"/>
                </a:lnTo>
                <a:lnTo>
                  <a:pt x="3966" y="2969"/>
                </a:lnTo>
                <a:lnTo>
                  <a:pt x="4088" y="2969"/>
                </a:lnTo>
                <a:lnTo>
                  <a:pt x="4331" y="2993"/>
                </a:lnTo>
                <a:lnTo>
                  <a:pt x="4453" y="2993"/>
                </a:lnTo>
                <a:lnTo>
                  <a:pt x="4574" y="2969"/>
                </a:lnTo>
                <a:lnTo>
                  <a:pt x="4526" y="3967"/>
                </a:lnTo>
                <a:lnTo>
                  <a:pt x="4526" y="4015"/>
                </a:lnTo>
                <a:lnTo>
                  <a:pt x="4453" y="3991"/>
                </a:lnTo>
                <a:lnTo>
                  <a:pt x="4380" y="4015"/>
                </a:lnTo>
                <a:lnTo>
                  <a:pt x="4185" y="4040"/>
                </a:lnTo>
                <a:lnTo>
                  <a:pt x="3991" y="4040"/>
                </a:lnTo>
                <a:lnTo>
                  <a:pt x="3869" y="4064"/>
                </a:lnTo>
                <a:lnTo>
                  <a:pt x="3723" y="4088"/>
                </a:lnTo>
                <a:lnTo>
                  <a:pt x="3674" y="4137"/>
                </a:lnTo>
                <a:lnTo>
                  <a:pt x="3626" y="4186"/>
                </a:lnTo>
                <a:lnTo>
                  <a:pt x="3601" y="4259"/>
                </a:lnTo>
                <a:lnTo>
                  <a:pt x="3626" y="4332"/>
                </a:lnTo>
                <a:lnTo>
                  <a:pt x="3674" y="4429"/>
                </a:lnTo>
                <a:lnTo>
                  <a:pt x="3747" y="4502"/>
                </a:lnTo>
                <a:lnTo>
                  <a:pt x="3869" y="4526"/>
                </a:lnTo>
                <a:lnTo>
                  <a:pt x="4015" y="4551"/>
                </a:lnTo>
                <a:lnTo>
                  <a:pt x="4282" y="4551"/>
                </a:lnTo>
                <a:lnTo>
                  <a:pt x="4526" y="4526"/>
                </a:lnTo>
                <a:lnTo>
                  <a:pt x="4526" y="5840"/>
                </a:lnTo>
                <a:lnTo>
                  <a:pt x="4477" y="5840"/>
                </a:lnTo>
                <a:lnTo>
                  <a:pt x="4039" y="5816"/>
                </a:lnTo>
                <a:lnTo>
                  <a:pt x="4039" y="5767"/>
                </a:lnTo>
                <a:lnTo>
                  <a:pt x="4015" y="5670"/>
                </a:lnTo>
                <a:lnTo>
                  <a:pt x="3966" y="5597"/>
                </a:lnTo>
                <a:lnTo>
                  <a:pt x="3918" y="5548"/>
                </a:lnTo>
                <a:lnTo>
                  <a:pt x="3845" y="5524"/>
                </a:lnTo>
                <a:lnTo>
                  <a:pt x="3820" y="5475"/>
                </a:lnTo>
                <a:lnTo>
                  <a:pt x="3772" y="5402"/>
                </a:lnTo>
                <a:lnTo>
                  <a:pt x="3699" y="5354"/>
                </a:lnTo>
                <a:lnTo>
                  <a:pt x="3601" y="5329"/>
                </a:lnTo>
                <a:lnTo>
                  <a:pt x="3358" y="5281"/>
                </a:lnTo>
                <a:lnTo>
                  <a:pt x="3017" y="5232"/>
                </a:lnTo>
                <a:lnTo>
                  <a:pt x="2677" y="5232"/>
                </a:lnTo>
                <a:lnTo>
                  <a:pt x="2360" y="5256"/>
                </a:lnTo>
                <a:lnTo>
                  <a:pt x="2239" y="5305"/>
                </a:lnTo>
                <a:lnTo>
                  <a:pt x="2117" y="5329"/>
                </a:lnTo>
                <a:lnTo>
                  <a:pt x="2044" y="5402"/>
                </a:lnTo>
                <a:lnTo>
                  <a:pt x="1971" y="5451"/>
                </a:lnTo>
                <a:lnTo>
                  <a:pt x="1971" y="5548"/>
                </a:lnTo>
                <a:lnTo>
                  <a:pt x="1995" y="5646"/>
                </a:lnTo>
                <a:lnTo>
                  <a:pt x="1874" y="6132"/>
                </a:lnTo>
                <a:lnTo>
                  <a:pt x="1801" y="6668"/>
                </a:lnTo>
                <a:lnTo>
                  <a:pt x="1752" y="7179"/>
                </a:lnTo>
                <a:lnTo>
                  <a:pt x="1752" y="7714"/>
                </a:lnTo>
                <a:lnTo>
                  <a:pt x="1776" y="8249"/>
                </a:lnTo>
                <a:lnTo>
                  <a:pt x="1825" y="8760"/>
                </a:lnTo>
                <a:lnTo>
                  <a:pt x="1898" y="9806"/>
                </a:lnTo>
                <a:lnTo>
                  <a:pt x="1995" y="10853"/>
                </a:lnTo>
                <a:lnTo>
                  <a:pt x="2068" y="11923"/>
                </a:lnTo>
                <a:lnTo>
                  <a:pt x="2068" y="12483"/>
                </a:lnTo>
                <a:lnTo>
                  <a:pt x="2068" y="13018"/>
                </a:lnTo>
                <a:lnTo>
                  <a:pt x="2020" y="14138"/>
                </a:lnTo>
                <a:lnTo>
                  <a:pt x="1995" y="14405"/>
                </a:lnTo>
                <a:lnTo>
                  <a:pt x="1971" y="14673"/>
                </a:lnTo>
                <a:lnTo>
                  <a:pt x="1874" y="14941"/>
                </a:lnTo>
                <a:lnTo>
                  <a:pt x="1752" y="15184"/>
                </a:lnTo>
                <a:lnTo>
                  <a:pt x="1533" y="15525"/>
                </a:lnTo>
                <a:lnTo>
                  <a:pt x="1411" y="15695"/>
                </a:lnTo>
                <a:lnTo>
                  <a:pt x="1338" y="15865"/>
                </a:lnTo>
                <a:lnTo>
                  <a:pt x="1192" y="16206"/>
                </a:lnTo>
                <a:lnTo>
                  <a:pt x="1119" y="16547"/>
                </a:lnTo>
                <a:lnTo>
                  <a:pt x="1095" y="16887"/>
                </a:lnTo>
                <a:lnTo>
                  <a:pt x="1095" y="17057"/>
                </a:lnTo>
                <a:lnTo>
                  <a:pt x="1095" y="17228"/>
                </a:lnTo>
                <a:lnTo>
                  <a:pt x="1144" y="17398"/>
                </a:lnTo>
                <a:lnTo>
                  <a:pt x="1192" y="17544"/>
                </a:lnTo>
                <a:lnTo>
                  <a:pt x="1265" y="17690"/>
                </a:lnTo>
                <a:lnTo>
                  <a:pt x="1338" y="17812"/>
                </a:lnTo>
                <a:lnTo>
                  <a:pt x="1436" y="17933"/>
                </a:lnTo>
                <a:lnTo>
                  <a:pt x="1533" y="18055"/>
                </a:lnTo>
                <a:lnTo>
                  <a:pt x="1655" y="18152"/>
                </a:lnTo>
                <a:lnTo>
                  <a:pt x="1776" y="18225"/>
                </a:lnTo>
                <a:lnTo>
                  <a:pt x="2068" y="18371"/>
                </a:lnTo>
                <a:lnTo>
                  <a:pt x="2360" y="18444"/>
                </a:lnTo>
                <a:lnTo>
                  <a:pt x="2677" y="18493"/>
                </a:lnTo>
                <a:lnTo>
                  <a:pt x="2993" y="18469"/>
                </a:lnTo>
                <a:lnTo>
                  <a:pt x="3334" y="18396"/>
                </a:lnTo>
                <a:lnTo>
                  <a:pt x="3626" y="18298"/>
                </a:lnTo>
                <a:lnTo>
                  <a:pt x="3893" y="18152"/>
                </a:lnTo>
                <a:lnTo>
                  <a:pt x="4137" y="17958"/>
                </a:lnTo>
                <a:lnTo>
                  <a:pt x="4355" y="17739"/>
                </a:lnTo>
                <a:lnTo>
                  <a:pt x="4526" y="17471"/>
                </a:lnTo>
                <a:lnTo>
                  <a:pt x="4647" y="17179"/>
                </a:lnTo>
                <a:lnTo>
                  <a:pt x="4745" y="16887"/>
                </a:lnTo>
                <a:lnTo>
                  <a:pt x="4769" y="16595"/>
                </a:lnTo>
                <a:lnTo>
                  <a:pt x="4769" y="16279"/>
                </a:lnTo>
                <a:lnTo>
                  <a:pt x="4720" y="15987"/>
                </a:lnTo>
                <a:lnTo>
                  <a:pt x="4623" y="15719"/>
                </a:lnTo>
                <a:lnTo>
                  <a:pt x="4428" y="15379"/>
                </a:lnTo>
                <a:lnTo>
                  <a:pt x="4234" y="15062"/>
                </a:lnTo>
                <a:lnTo>
                  <a:pt x="4039" y="14722"/>
                </a:lnTo>
                <a:lnTo>
                  <a:pt x="3966" y="14551"/>
                </a:lnTo>
                <a:lnTo>
                  <a:pt x="3918" y="14357"/>
                </a:lnTo>
                <a:lnTo>
                  <a:pt x="3869" y="14113"/>
                </a:lnTo>
                <a:lnTo>
                  <a:pt x="3845" y="13846"/>
                </a:lnTo>
                <a:lnTo>
                  <a:pt x="3869" y="13310"/>
                </a:lnTo>
                <a:lnTo>
                  <a:pt x="4015" y="13335"/>
                </a:lnTo>
                <a:lnTo>
                  <a:pt x="4137" y="13335"/>
                </a:lnTo>
                <a:lnTo>
                  <a:pt x="4428" y="13310"/>
                </a:lnTo>
                <a:lnTo>
                  <a:pt x="4477" y="14843"/>
                </a:lnTo>
                <a:lnTo>
                  <a:pt x="4477" y="14916"/>
                </a:lnTo>
                <a:lnTo>
                  <a:pt x="4501" y="14965"/>
                </a:lnTo>
                <a:lnTo>
                  <a:pt x="4550" y="15014"/>
                </a:lnTo>
                <a:lnTo>
                  <a:pt x="4599" y="15038"/>
                </a:lnTo>
                <a:lnTo>
                  <a:pt x="4720" y="15062"/>
                </a:lnTo>
                <a:lnTo>
                  <a:pt x="4818" y="15038"/>
                </a:lnTo>
                <a:lnTo>
                  <a:pt x="5012" y="15306"/>
                </a:lnTo>
                <a:lnTo>
                  <a:pt x="5134" y="15622"/>
                </a:lnTo>
                <a:lnTo>
                  <a:pt x="5256" y="15938"/>
                </a:lnTo>
                <a:lnTo>
                  <a:pt x="5304" y="16255"/>
                </a:lnTo>
                <a:lnTo>
                  <a:pt x="5353" y="16595"/>
                </a:lnTo>
                <a:lnTo>
                  <a:pt x="5329" y="16936"/>
                </a:lnTo>
                <a:lnTo>
                  <a:pt x="5304" y="17252"/>
                </a:lnTo>
                <a:lnTo>
                  <a:pt x="5231" y="17544"/>
                </a:lnTo>
                <a:lnTo>
                  <a:pt x="5158" y="17763"/>
                </a:lnTo>
                <a:lnTo>
                  <a:pt x="5085" y="17933"/>
                </a:lnTo>
                <a:lnTo>
                  <a:pt x="4988" y="18104"/>
                </a:lnTo>
                <a:lnTo>
                  <a:pt x="4866" y="18274"/>
                </a:lnTo>
                <a:lnTo>
                  <a:pt x="4745" y="18420"/>
                </a:lnTo>
                <a:lnTo>
                  <a:pt x="4599" y="18566"/>
                </a:lnTo>
                <a:lnTo>
                  <a:pt x="4453" y="18688"/>
                </a:lnTo>
                <a:lnTo>
                  <a:pt x="4282" y="18785"/>
                </a:lnTo>
                <a:lnTo>
                  <a:pt x="4112" y="18882"/>
                </a:lnTo>
                <a:lnTo>
                  <a:pt x="3942" y="18955"/>
                </a:lnTo>
                <a:lnTo>
                  <a:pt x="3747" y="19028"/>
                </a:lnTo>
                <a:lnTo>
                  <a:pt x="3553" y="19077"/>
                </a:lnTo>
                <a:lnTo>
                  <a:pt x="3163" y="19150"/>
                </a:lnTo>
                <a:lnTo>
                  <a:pt x="2750" y="19150"/>
                </a:lnTo>
                <a:lnTo>
                  <a:pt x="2409" y="19101"/>
                </a:lnTo>
                <a:lnTo>
                  <a:pt x="2044" y="19004"/>
                </a:lnTo>
                <a:lnTo>
                  <a:pt x="1728" y="18858"/>
                </a:lnTo>
                <a:lnTo>
                  <a:pt x="1436" y="18663"/>
                </a:lnTo>
                <a:lnTo>
                  <a:pt x="1168" y="18444"/>
                </a:lnTo>
                <a:lnTo>
                  <a:pt x="949" y="18152"/>
                </a:lnTo>
                <a:lnTo>
                  <a:pt x="754" y="17860"/>
                </a:lnTo>
                <a:lnTo>
                  <a:pt x="681" y="17690"/>
                </a:lnTo>
                <a:lnTo>
                  <a:pt x="633" y="17520"/>
                </a:lnTo>
                <a:lnTo>
                  <a:pt x="535" y="17203"/>
                </a:lnTo>
                <a:lnTo>
                  <a:pt x="511" y="16887"/>
                </a:lnTo>
                <a:lnTo>
                  <a:pt x="535" y="16547"/>
                </a:lnTo>
                <a:lnTo>
                  <a:pt x="608" y="16206"/>
                </a:lnTo>
                <a:lnTo>
                  <a:pt x="706" y="15890"/>
                </a:lnTo>
                <a:lnTo>
                  <a:pt x="827" y="15573"/>
                </a:lnTo>
                <a:lnTo>
                  <a:pt x="998" y="15281"/>
                </a:lnTo>
                <a:lnTo>
                  <a:pt x="1168" y="14989"/>
                </a:lnTo>
                <a:lnTo>
                  <a:pt x="1265" y="14989"/>
                </a:lnTo>
                <a:lnTo>
                  <a:pt x="1338" y="14965"/>
                </a:lnTo>
                <a:lnTo>
                  <a:pt x="1387" y="14916"/>
                </a:lnTo>
                <a:lnTo>
                  <a:pt x="1460" y="14819"/>
                </a:lnTo>
                <a:lnTo>
                  <a:pt x="1509" y="14673"/>
                </a:lnTo>
                <a:lnTo>
                  <a:pt x="1533" y="14503"/>
                </a:lnTo>
                <a:lnTo>
                  <a:pt x="1557" y="14308"/>
                </a:lnTo>
                <a:lnTo>
                  <a:pt x="1533" y="13943"/>
                </a:lnTo>
                <a:lnTo>
                  <a:pt x="1509" y="13675"/>
                </a:lnTo>
                <a:lnTo>
                  <a:pt x="1484" y="11631"/>
                </a:lnTo>
                <a:lnTo>
                  <a:pt x="1460" y="10317"/>
                </a:lnTo>
                <a:lnTo>
                  <a:pt x="1460" y="9003"/>
                </a:lnTo>
                <a:lnTo>
                  <a:pt x="1460" y="7690"/>
                </a:lnTo>
                <a:lnTo>
                  <a:pt x="1436" y="6400"/>
                </a:lnTo>
                <a:lnTo>
                  <a:pt x="1387" y="5451"/>
                </a:lnTo>
                <a:lnTo>
                  <a:pt x="1387" y="4478"/>
                </a:lnTo>
                <a:lnTo>
                  <a:pt x="1411" y="3529"/>
                </a:lnTo>
                <a:lnTo>
                  <a:pt x="1460" y="3066"/>
                </a:lnTo>
                <a:lnTo>
                  <a:pt x="1509" y="2580"/>
                </a:lnTo>
                <a:lnTo>
                  <a:pt x="1582" y="2166"/>
                </a:lnTo>
                <a:lnTo>
                  <a:pt x="1679" y="1752"/>
                </a:lnTo>
                <a:lnTo>
                  <a:pt x="1825" y="1339"/>
                </a:lnTo>
                <a:lnTo>
                  <a:pt x="1898" y="1144"/>
                </a:lnTo>
                <a:lnTo>
                  <a:pt x="2020" y="974"/>
                </a:lnTo>
                <a:lnTo>
                  <a:pt x="2117" y="828"/>
                </a:lnTo>
                <a:lnTo>
                  <a:pt x="2214" y="706"/>
                </a:lnTo>
                <a:lnTo>
                  <a:pt x="2336" y="633"/>
                </a:lnTo>
                <a:lnTo>
                  <a:pt x="2458" y="584"/>
                </a:lnTo>
                <a:lnTo>
                  <a:pt x="2725" y="511"/>
                </a:lnTo>
                <a:lnTo>
                  <a:pt x="3017" y="463"/>
                </a:lnTo>
                <a:close/>
                <a:moveTo>
                  <a:pt x="2579" y="1"/>
                </a:moveTo>
                <a:lnTo>
                  <a:pt x="2433" y="25"/>
                </a:lnTo>
                <a:lnTo>
                  <a:pt x="2190" y="98"/>
                </a:lnTo>
                <a:lnTo>
                  <a:pt x="1971" y="244"/>
                </a:lnTo>
                <a:lnTo>
                  <a:pt x="1825" y="366"/>
                </a:lnTo>
                <a:lnTo>
                  <a:pt x="1703" y="487"/>
                </a:lnTo>
                <a:lnTo>
                  <a:pt x="1582" y="633"/>
                </a:lnTo>
                <a:lnTo>
                  <a:pt x="1484" y="803"/>
                </a:lnTo>
                <a:lnTo>
                  <a:pt x="1314" y="1144"/>
                </a:lnTo>
                <a:lnTo>
                  <a:pt x="1192" y="1509"/>
                </a:lnTo>
                <a:lnTo>
                  <a:pt x="1071" y="1996"/>
                </a:lnTo>
                <a:lnTo>
                  <a:pt x="973" y="2507"/>
                </a:lnTo>
                <a:lnTo>
                  <a:pt x="900" y="3018"/>
                </a:lnTo>
                <a:lnTo>
                  <a:pt x="852" y="3553"/>
                </a:lnTo>
                <a:lnTo>
                  <a:pt x="852" y="4064"/>
                </a:lnTo>
                <a:lnTo>
                  <a:pt x="827" y="4575"/>
                </a:lnTo>
                <a:lnTo>
                  <a:pt x="852" y="5621"/>
                </a:lnTo>
                <a:lnTo>
                  <a:pt x="925" y="8347"/>
                </a:lnTo>
                <a:lnTo>
                  <a:pt x="925" y="9685"/>
                </a:lnTo>
                <a:lnTo>
                  <a:pt x="925" y="11047"/>
                </a:lnTo>
                <a:lnTo>
                  <a:pt x="925" y="11996"/>
                </a:lnTo>
                <a:lnTo>
                  <a:pt x="949" y="12945"/>
                </a:lnTo>
                <a:lnTo>
                  <a:pt x="949" y="14040"/>
                </a:lnTo>
                <a:lnTo>
                  <a:pt x="949" y="14478"/>
                </a:lnTo>
                <a:lnTo>
                  <a:pt x="925" y="14576"/>
                </a:lnTo>
                <a:lnTo>
                  <a:pt x="925" y="14624"/>
                </a:lnTo>
                <a:lnTo>
                  <a:pt x="900" y="14722"/>
                </a:lnTo>
                <a:lnTo>
                  <a:pt x="754" y="14843"/>
                </a:lnTo>
                <a:lnTo>
                  <a:pt x="608" y="14989"/>
                </a:lnTo>
                <a:lnTo>
                  <a:pt x="487" y="15135"/>
                </a:lnTo>
                <a:lnTo>
                  <a:pt x="389" y="15306"/>
                </a:lnTo>
                <a:lnTo>
                  <a:pt x="292" y="15476"/>
                </a:lnTo>
                <a:lnTo>
                  <a:pt x="219" y="15671"/>
                </a:lnTo>
                <a:lnTo>
                  <a:pt x="146" y="15865"/>
                </a:lnTo>
                <a:lnTo>
                  <a:pt x="97" y="16060"/>
                </a:lnTo>
                <a:lnTo>
                  <a:pt x="24" y="16498"/>
                </a:lnTo>
                <a:lnTo>
                  <a:pt x="0" y="16911"/>
                </a:lnTo>
                <a:lnTo>
                  <a:pt x="24" y="17301"/>
                </a:lnTo>
                <a:lnTo>
                  <a:pt x="97" y="17666"/>
                </a:lnTo>
                <a:lnTo>
                  <a:pt x="170" y="17885"/>
                </a:lnTo>
                <a:lnTo>
                  <a:pt x="243" y="18079"/>
                </a:lnTo>
                <a:lnTo>
                  <a:pt x="341" y="18274"/>
                </a:lnTo>
                <a:lnTo>
                  <a:pt x="462" y="18444"/>
                </a:lnTo>
                <a:lnTo>
                  <a:pt x="584" y="18615"/>
                </a:lnTo>
                <a:lnTo>
                  <a:pt x="730" y="18761"/>
                </a:lnTo>
                <a:lnTo>
                  <a:pt x="900" y="18907"/>
                </a:lnTo>
                <a:lnTo>
                  <a:pt x="1046" y="19053"/>
                </a:lnTo>
                <a:lnTo>
                  <a:pt x="1241" y="19174"/>
                </a:lnTo>
                <a:lnTo>
                  <a:pt x="1411" y="19272"/>
                </a:lnTo>
                <a:lnTo>
                  <a:pt x="1801" y="19442"/>
                </a:lnTo>
                <a:lnTo>
                  <a:pt x="2214" y="19564"/>
                </a:lnTo>
                <a:lnTo>
                  <a:pt x="2628" y="19637"/>
                </a:lnTo>
                <a:lnTo>
                  <a:pt x="2871" y="19661"/>
                </a:lnTo>
                <a:lnTo>
                  <a:pt x="3090" y="19661"/>
                </a:lnTo>
                <a:lnTo>
                  <a:pt x="3334" y="19637"/>
                </a:lnTo>
                <a:lnTo>
                  <a:pt x="3553" y="19612"/>
                </a:lnTo>
                <a:lnTo>
                  <a:pt x="3772" y="19539"/>
                </a:lnTo>
                <a:lnTo>
                  <a:pt x="3991" y="19466"/>
                </a:lnTo>
                <a:lnTo>
                  <a:pt x="4209" y="19393"/>
                </a:lnTo>
                <a:lnTo>
                  <a:pt x="4404" y="19272"/>
                </a:lnTo>
                <a:lnTo>
                  <a:pt x="4599" y="19150"/>
                </a:lnTo>
                <a:lnTo>
                  <a:pt x="4793" y="19028"/>
                </a:lnTo>
                <a:lnTo>
                  <a:pt x="4964" y="18882"/>
                </a:lnTo>
                <a:lnTo>
                  <a:pt x="5110" y="18712"/>
                </a:lnTo>
                <a:lnTo>
                  <a:pt x="5256" y="18542"/>
                </a:lnTo>
                <a:lnTo>
                  <a:pt x="5377" y="18347"/>
                </a:lnTo>
                <a:lnTo>
                  <a:pt x="5499" y="18152"/>
                </a:lnTo>
                <a:lnTo>
                  <a:pt x="5596" y="17933"/>
                </a:lnTo>
                <a:lnTo>
                  <a:pt x="5669" y="17714"/>
                </a:lnTo>
                <a:lnTo>
                  <a:pt x="5742" y="17520"/>
                </a:lnTo>
                <a:lnTo>
                  <a:pt x="5767" y="17276"/>
                </a:lnTo>
                <a:lnTo>
                  <a:pt x="5791" y="17057"/>
                </a:lnTo>
                <a:lnTo>
                  <a:pt x="5815" y="16814"/>
                </a:lnTo>
                <a:lnTo>
                  <a:pt x="5815" y="16571"/>
                </a:lnTo>
                <a:lnTo>
                  <a:pt x="5791" y="16352"/>
                </a:lnTo>
                <a:lnTo>
                  <a:pt x="5767" y="16109"/>
                </a:lnTo>
                <a:lnTo>
                  <a:pt x="5718" y="15865"/>
                </a:lnTo>
                <a:lnTo>
                  <a:pt x="5645" y="15646"/>
                </a:lnTo>
                <a:lnTo>
                  <a:pt x="5572" y="15427"/>
                </a:lnTo>
                <a:lnTo>
                  <a:pt x="5475" y="15208"/>
                </a:lnTo>
                <a:lnTo>
                  <a:pt x="5377" y="15014"/>
                </a:lnTo>
                <a:lnTo>
                  <a:pt x="5256" y="14819"/>
                </a:lnTo>
                <a:lnTo>
                  <a:pt x="5110" y="14649"/>
                </a:lnTo>
                <a:lnTo>
                  <a:pt x="4939" y="14478"/>
                </a:lnTo>
                <a:lnTo>
                  <a:pt x="4939" y="12434"/>
                </a:lnTo>
                <a:lnTo>
                  <a:pt x="4939" y="11412"/>
                </a:lnTo>
                <a:lnTo>
                  <a:pt x="4988" y="10415"/>
                </a:lnTo>
                <a:lnTo>
                  <a:pt x="5061" y="9222"/>
                </a:lnTo>
                <a:lnTo>
                  <a:pt x="5085" y="8614"/>
                </a:lnTo>
                <a:lnTo>
                  <a:pt x="5085" y="8006"/>
                </a:lnTo>
                <a:lnTo>
                  <a:pt x="5061" y="6668"/>
                </a:lnTo>
                <a:lnTo>
                  <a:pt x="5037" y="5986"/>
                </a:lnTo>
                <a:lnTo>
                  <a:pt x="5012" y="5329"/>
                </a:lnTo>
                <a:lnTo>
                  <a:pt x="5037" y="4088"/>
                </a:lnTo>
                <a:lnTo>
                  <a:pt x="5085" y="2872"/>
                </a:lnTo>
                <a:lnTo>
                  <a:pt x="5085" y="2482"/>
                </a:lnTo>
                <a:lnTo>
                  <a:pt x="5061" y="2117"/>
                </a:lnTo>
                <a:lnTo>
                  <a:pt x="5012" y="1752"/>
                </a:lnTo>
                <a:lnTo>
                  <a:pt x="4915" y="1412"/>
                </a:lnTo>
                <a:lnTo>
                  <a:pt x="4793" y="1120"/>
                </a:lnTo>
                <a:lnTo>
                  <a:pt x="4623" y="852"/>
                </a:lnTo>
                <a:lnTo>
                  <a:pt x="4404" y="584"/>
                </a:lnTo>
                <a:lnTo>
                  <a:pt x="4137" y="366"/>
                </a:lnTo>
                <a:lnTo>
                  <a:pt x="3869" y="195"/>
                </a:lnTo>
                <a:lnTo>
                  <a:pt x="3723" y="122"/>
                </a:lnTo>
                <a:lnTo>
                  <a:pt x="3577" y="74"/>
                </a:lnTo>
                <a:lnTo>
                  <a:pt x="3407" y="25"/>
                </a:lnTo>
                <a:lnTo>
                  <a:pt x="3090" y="25"/>
                </a:lnTo>
                <a:lnTo>
                  <a:pt x="2944" y="49"/>
                </a:lnTo>
                <a:lnTo>
                  <a:pt x="2823" y="25"/>
                </a:lnTo>
                <a:lnTo>
                  <a:pt x="2701"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7" name="Google Shape;1047;p48"/>
          <p:cNvSpPr/>
          <p:nvPr/>
        </p:nvSpPr>
        <p:spPr>
          <a:xfrm>
            <a:off x="913425" y="2626095"/>
            <a:ext cx="274958" cy="460550"/>
          </a:xfrm>
          <a:custGeom>
            <a:avLst/>
            <a:gdLst/>
            <a:ahLst/>
            <a:cxnLst/>
            <a:rect l="l" t="t" r="r" b="b"/>
            <a:pathLst>
              <a:path w="12581" h="21073" extrusionOk="0">
                <a:moveTo>
                  <a:pt x="6108" y="1217"/>
                </a:moveTo>
                <a:lnTo>
                  <a:pt x="5889" y="1241"/>
                </a:lnTo>
                <a:lnTo>
                  <a:pt x="5694" y="1314"/>
                </a:lnTo>
                <a:lnTo>
                  <a:pt x="5621" y="1339"/>
                </a:lnTo>
                <a:lnTo>
                  <a:pt x="5548" y="1412"/>
                </a:lnTo>
                <a:lnTo>
                  <a:pt x="5500" y="1485"/>
                </a:lnTo>
                <a:lnTo>
                  <a:pt x="5475" y="1558"/>
                </a:lnTo>
                <a:lnTo>
                  <a:pt x="5500" y="1631"/>
                </a:lnTo>
                <a:lnTo>
                  <a:pt x="5548" y="1704"/>
                </a:lnTo>
                <a:lnTo>
                  <a:pt x="5597" y="1752"/>
                </a:lnTo>
                <a:lnTo>
                  <a:pt x="5670" y="1801"/>
                </a:lnTo>
                <a:lnTo>
                  <a:pt x="5816" y="1850"/>
                </a:lnTo>
                <a:lnTo>
                  <a:pt x="5986" y="1874"/>
                </a:lnTo>
                <a:lnTo>
                  <a:pt x="6132" y="1898"/>
                </a:lnTo>
                <a:lnTo>
                  <a:pt x="6497" y="1923"/>
                </a:lnTo>
                <a:lnTo>
                  <a:pt x="6862" y="1923"/>
                </a:lnTo>
                <a:lnTo>
                  <a:pt x="6984" y="1898"/>
                </a:lnTo>
                <a:lnTo>
                  <a:pt x="7057" y="1850"/>
                </a:lnTo>
                <a:lnTo>
                  <a:pt x="7130" y="1777"/>
                </a:lnTo>
                <a:lnTo>
                  <a:pt x="7179" y="1679"/>
                </a:lnTo>
                <a:lnTo>
                  <a:pt x="7179" y="1582"/>
                </a:lnTo>
                <a:lnTo>
                  <a:pt x="7154" y="1485"/>
                </a:lnTo>
                <a:lnTo>
                  <a:pt x="7106" y="1412"/>
                </a:lnTo>
                <a:lnTo>
                  <a:pt x="7033" y="1339"/>
                </a:lnTo>
                <a:lnTo>
                  <a:pt x="6935" y="1290"/>
                </a:lnTo>
                <a:lnTo>
                  <a:pt x="6862" y="1241"/>
                </a:lnTo>
                <a:lnTo>
                  <a:pt x="6668" y="1217"/>
                </a:lnTo>
                <a:close/>
                <a:moveTo>
                  <a:pt x="11948" y="1485"/>
                </a:moveTo>
                <a:lnTo>
                  <a:pt x="12021" y="1850"/>
                </a:lnTo>
                <a:lnTo>
                  <a:pt x="12061" y="2174"/>
                </a:lnTo>
                <a:lnTo>
                  <a:pt x="12045" y="2142"/>
                </a:lnTo>
                <a:lnTo>
                  <a:pt x="12021" y="2093"/>
                </a:lnTo>
                <a:lnTo>
                  <a:pt x="11948" y="2044"/>
                </a:lnTo>
                <a:lnTo>
                  <a:pt x="11875" y="2044"/>
                </a:lnTo>
                <a:lnTo>
                  <a:pt x="11559" y="2190"/>
                </a:lnTo>
                <a:lnTo>
                  <a:pt x="11267" y="2361"/>
                </a:lnTo>
                <a:lnTo>
                  <a:pt x="11048" y="2507"/>
                </a:lnTo>
                <a:lnTo>
                  <a:pt x="10829" y="2653"/>
                </a:lnTo>
                <a:lnTo>
                  <a:pt x="10220" y="2653"/>
                </a:lnTo>
                <a:lnTo>
                  <a:pt x="9612" y="2628"/>
                </a:lnTo>
                <a:lnTo>
                  <a:pt x="9636" y="2628"/>
                </a:lnTo>
                <a:lnTo>
                  <a:pt x="10342" y="2288"/>
                </a:lnTo>
                <a:lnTo>
                  <a:pt x="11072" y="1996"/>
                </a:lnTo>
                <a:lnTo>
                  <a:pt x="11291" y="1898"/>
                </a:lnTo>
                <a:lnTo>
                  <a:pt x="11534" y="1777"/>
                </a:lnTo>
                <a:lnTo>
                  <a:pt x="11753" y="1655"/>
                </a:lnTo>
                <a:lnTo>
                  <a:pt x="11948" y="1485"/>
                </a:lnTo>
                <a:close/>
                <a:moveTo>
                  <a:pt x="12070" y="2239"/>
                </a:moveTo>
                <a:lnTo>
                  <a:pt x="12070" y="2653"/>
                </a:lnTo>
                <a:lnTo>
                  <a:pt x="12070" y="3042"/>
                </a:lnTo>
                <a:lnTo>
                  <a:pt x="11948" y="3042"/>
                </a:lnTo>
                <a:lnTo>
                  <a:pt x="11826" y="3091"/>
                </a:lnTo>
                <a:lnTo>
                  <a:pt x="11583" y="3212"/>
                </a:lnTo>
                <a:lnTo>
                  <a:pt x="11145" y="3456"/>
                </a:lnTo>
                <a:lnTo>
                  <a:pt x="11169" y="2993"/>
                </a:lnTo>
                <a:lnTo>
                  <a:pt x="11194" y="2896"/>
                </a:lnTo>
                <a:lnTo>
                  <a:pt x="11194" y="2774"/>
                </a:lnTo>
                <a:lnTo>
                  <a:pt x="11291" y="2726"/>
                </a:lnTo>
                <a:lnTo>
                  <a:pt x="11656" y="2531"/>
                </a:lnTo>
                <a:lnTo>
                  <a:pt x="11997" y="2336"/>
                </a:lnTo>
                <a:lnTo>
                  <a:pt x="12045" y="2263"/>
                </a:lnTo>
                <a:lnTo>
                  <a:pt x="12070" y="2239"/>
                </a:lnTo>
                <a:close/>
                <a:moveTo>
                  <a:pt x="12045" y="3334"/>
                </a:moveTo>
                <a:lnTo>
                  <a:pt x="11997" y="3918"/>
                </a:lnTo>
                <a:lnTo>
                  <a:pt x="11972" y="4015"/>
                </a:lnTo>
                <a:lnTo>
                  <a:pt x="11705" y="4161"/>
                </a:lnTo>
                <a:lnTo>
                  <a:pt x="11413" y="4307"/>
                </a:lnTo>
                <a:lnTo>
                  <a:pt x="11121" y="4429"/>
                </a:lnTo>
                <a:lnTo>
                  <a:pt x="11145" y="3772"/>
                </a:lnTo>
                <a:lnTo>
                  <a:pt x="11388" y="3675"/>
                </a:lnTo>
                <a:lnTo>
                  <a:pt x="11607" y="3553"/>
                </a:lnTo>
                <a:lnTo>
                  <a:pt x="11826" y="3456"/>
                </a:lnTo>
                <a:lnTo>
                  <a:pt x="11924" y="3407"/>
                </a:lnTo>
                <a:lnTo>
                  <a:pt x="12045" y="3334"/>
                </a:lnTo>
                <a:close/>
                <a:moveTo>
                  <a:pt x="11972" y="4405"/>
                </a:moveTo>
                <a:lnTo>
                  <a:pt x="11948" y="4867"/>
                </a:lnTo>
                <a:lnTo>
                  <a:pt x="11875" y="4891"/>
                </a:lnTo>
                <a:lnTo>
                  <a:pt x="11705" y="5013"/>
                </a:lnTo>
                <a:lnTo>
                  <a:pt x="11510" y="5110"/>
                </a:lnTo>
                <a:lnTo>
                  <a:pt x="11121" y="5281"/>
                </a:lnTo>
                <a:lnTo>
                  <a:pt x="11121" y="4672"/>
                </a:lnTo>
                <a:lnTo>
                  <a:pt x="11315" y="4648"/>
                </a:lnTo>
                <a:lnTo>
                  <a:pt x="11461" y="4599"/>
                </a:lnTo>
                <a:lnTo>
                  <a:pt x="11729" y="4526"/>
                </a:lnTo>
                <a:lnTo>
                  <a:pt x="11972" y="4405"/>
                </a:lnTo>
                <a:close/>
                <a:moveTo>
                  <a:pt x="11948" y="5208"/>
                </a:moveTo>
                <a:lnTo>
                  <a:pt x="11948" y="5646"/>
                </a:lnTo>
                <a:lnTo>
                  <a:pt x="11851" y="5694"/>
                </a:lnTo>
                <a:lnTo>
                  <a:pt x="11753" y="5743"/>
                </a:lnTo>
                <a:lnTo>
                  <a:pt x="11559" y="5865"/>
                </a:lnTo>
                <a:lnTo>
                  <a:pt x="11096" y="6157"/>
                </a:lnTo>
                <a:lnTo>
                  <a:pt x="11096" y="5524"/>
                </a:lnTo>
                <a:lnTo>
                  <a:pt x="11340" y="5475"/>
                </a:lnTo>
                <a:lnTo>
                  <a:pt x="11559" y="5402"/>
                </a:lnTo>
                <a:lnTo>
                  <a:pt x="11753" y="5329"/>
                </a:lnTo>
                <a:lnTo>
                  <a:pt x="11948" y="5208"/>
                </a:lnTo>
                <a:close/>
                <a:moveTo>
                  <a:pt x="11948" y="6059"/>
                </a:moveTo>
                <a:lnTo>
                  <a:pt x="11948" y="6400"/>
                </a:lnTo>
                <a:lnTo>
                  <a:pt x="11948" y="6424"/>
                </a:lnTo>
                <a:lnTo>
                  <a:pt x="11826" y="6473"/>
                </a:lnTo>
                <a:lnTo>
                  <a:pt x="11705" y="6546"/>
                </a:lnTo>
                <a:lnTo>
                  <a:pt x="11461" y="6716"/>
                </a:lnTo>
                <a:lnTo>
                  <a:pt x="11096" y="6911"/>
                </a:lnTo>
                <a:lnTo>
                  <a:pt x="11096" y="6351"/>
                </a:lnTo>
                <a:lnTo>
                  <a:pt x="11364" y="6303"/>
                </a:lnTo>
                <a:lnTo>
                  <a:pt x="11607" y="6205"/>
                </a:lnTo>
                <a:lnTo>
                  <a:pt x="11948" y="6059"/>
                </a:lnTo>
                <a:close/>
                <a:moveTo>
                  <a:pt x="11948" y="6741"/>
                </a:moveTo>
                <a:lnTo>
                  <a:pt x="11924" y="7252"/>
                </a:lnTo>
                <a:lnTo>
                  <a:pt x="11729" y="7398"/>
                </a:lnTo>
                <a:lnTo>
                  <a:pt x="11413" y="7617"/>
                </a:lnTo>
                <a:lnTo>
                  <a:pt x="11242" y="7714"/>
                </a:lnTo>
                <a:lnTo>
                  <a:pt x="11096" y="7836"/>
                </a:lnTo>
                <a:lnTo>
                  <a:pt x="11096" y="7203"/>
                </a:lnTo>
                <a:lnTo>
                  <a:pt x="11218" y="7179"/>
                </a:lnTo>
                <a:lnTo>
                  <a:pt x="11315" y="7130"/>
                </a:lnTo>
                <a:lnTo>
                  <a:pt x="11559" y="7008"/>
                </a:lnTo>
                <a:lnTo>
                  <a:pt x="11753" y="6887"/>
                </a:lnTo>
                <a:lnTo>
                  <a:pt x="11948" y="6741"/>
                </a:lnTo>
                <a:close/>
                <a:moveTo>
                  <a:pt x="11924" y="7738"/>
                </a:moveTo>
                <a:lnTo>
                  <a:pt x="11924" y="8103"/>
                </a:lnTo>
                <a:lnTo>
                  <a:pt x="11851" y="8128"/>
                </a:lnTo>
                <a:lnTo>
                  <a:pt x="11705" y="8201"/>
                </a:lnTo>
                <a:lnTo>
                  <a:pt x="11559" y="8274"/>
                </a:lnTo>
                <a:lnTo>
                  <a:pt x="11291" y="8468"/>
                </a:lnTo>
                <a:lnTo>
                  <a:pt x="11096" y="8639"/>
                </a:lnTo>
                <a:lnTo>
                  <a:pt x="11096" y="8176"/>
                </a:lnTo>
                <a:lnTo>
                  <a:pt x="11291" y="8103"/>
                </a:lnTo>
                <a:lnTo>
                  <a:pt x="11486" y="8006"/>
                </a:lnTo>
                <a:lnTo>
                  <a:pt x="11851" y="7787"/>
                </a:lnTo>
                <a:lnTo>
                  <a:pt x="11924" y="7738"/>
                </a:lnTo>
                <a:close/>
                <a:moveTo>
                  <a:pt x="11924" y="8468"/>
                </a:moveTo>
                <a:lnTo>
                  <a:pt x="11924" y="9101"/>
                </a:lnTo>
                <a:lnTo>
                  <a:pt x="11705" y="9247"/>
                </a:lnTo>
                <a:lnTo>
                  <a:pt x="11486" y="9393"/>
                </a:lnTo>
                <a:lnTo>
                  <a:pt x="11291" y="9539"/>
                </a:lnTo>
                <a:lnTo>
                  <a:pt x="11096" y="9685"/>
                </a:lnTo>
                <a:lnTo>
                  <a:pt x="11096" y="8955"/>
                </a:lnTo>
                <a:lnTo>
                  <a:pt x="11169" y="8931"/>
                </a:lnTo>
                <a:lnTo>
                  <a:pt x="11267" y="8906"/>
                </a:lnTo>
                <a:lnTo>
                  <a:pt x="11413" y="8809"/>
                </a:lnTo>
                <a:lnTo>
                  <a:pt x="11680" y="8663"/>
                </a:lnTo>
                <a:lnTo>
                  <a:pt x="11924" y="8468"/>
                </a:lnTo>
                <a:close/>
                <a:moveTo>
                  <a:pt x="11924" y="9539"/>
                </a:moveTo>
                <a:lnTo>
                  <a:pt x="11924" y="9782"/>
                </a:lnTo>
                <a:lnTo>
                  <a:pt x="11851" y="9806"/>
                </a:lnTo>
                <a:lnTo>
                  <a:pt x="11778" y="9831"/>
                </a:lnTo>
                <a:lnTo>
                  <a:pt x="11632" y="9952"/>
                </a:lnTo>
                <a:lnTo>
                  <a:pt x="11510" y="10074"/>
                </a:lnTo>
                <a:lnTo>
                  <a:pt x="11388" y="10171"/>
                </a:lnTo>
                <a:lnTo>
                  <a:pt x="11242" y="10269"/>
                </a:lnTo>
                <a:lnTo>
                  <a:pt x="11169" y="10342"/>
                </a:lnTo>
                <a:lnTo>
                  <a:pt x="11096" y="10415"/>
                </a:lnTo>
                <a:lnTo>
                  <a:pt x="11096" y="9904"/>
                </a:lnTo>
                <a:lnTo>
                  <a:pt x="11218" y="9879"/>
                </a:lnTo>
                <a:lnTo>
                  <a:pt x="11364" y="9831"/>
                </a:lnTo>
                <a:lnTo>
                  <a:pt x="11607" y="9709"/>
                </a:lnTo>
                <a:lnTo>
                  <a:pt x="11924" y="9539"/>
                </a:lnTo>
                <a:close/>
                <a:moveTo>
                  <a:pt x="11924" y="10220"/>
                </a:moveTo>
                <a:lnTo>
                  <a:pt x="11924" y="10658"/>
                </a:lnTo>
                <a:lnTo>
                  <a:pt x="11753" y="10755"/>
                </a:lnTo>
                <a:lnTo>
                  <a:pt x="11583" y="10853"/>
                </a:lnTo>
                <a:lnTo>
                  <a:pt x="11340" y="10999"/>
                </a:lnTo>
                <a:lnTo>
                  <a:pt x="11096" y="11145"/>
                </a:lnTo>
                <a:lnTo>
                  <a:pt x="11096" y="10536"/>
                </a:lnTo>
                <a:lnTo>
                  <a:pt x="11145" y="10585"/>
                </a:lnTo>
                <a:lnTo>
                  <a:pt x="11340" y="10585"/>
                </a:lnTo>
                <a:lnTo>
                  <a:pt x="11486" y="10512"/>
                </a:lnTo>
                <a:lnTo>
                  <a:pt x="11607" y="10463"/>
                </a:lnTo>
                <a:lnTo>
                  <a:pt x="11753" y="10342"/>
                </a:lnTo>
                <a:lnTo>
                  <a:pt x="11924" y="10220"/>
                </a:lnTo>
                <a:close/>
                <a:moveTo>
                  <a:pt x="11924" y="11047"/>
                </a:moveTo>
                <a:lnTo>
                  <a:pt x="11924" y="11364"/>
                </a:lnTo>
                <a:lnTo>
                  <a:pt x="11778" y="11412"/>
                </a:lnTo>
                <a:lnTo>
                  <a:pt x="11632" y="11485"/>
                </a:lnTo>
                <a:lnTo>
                  <a:pt x="11364" y="11656"/>
                </a:lnTo>
                <a:lnTo>
                  <a:pt x="11096" y="11826"/>
                </a:lnTo>
                <a:lnTo>
                  <a:pt x="11096" y="11461"/>
                </a:lnTo>
                <a:lnTo>
                  <a:pt x="11242" y="11437"/>
                </a:lnTo>
                <a:lnTo>
                  <a:pt x="11364" y="11364"/>
                </a:lnTo>
                <a:lnTo>
                  <a:pt x="11632" y="11218"/>
                </a:lnTo>
                <a:lnTo>
                  <a:pt x="11924" y="11047"/>
                </a:lnTo>
                <a:close/>
                <a:moveTo>
                  <a:pt x="11924" y="11753"/>
                </a:moveTo>
                <a:lnTo>
                  <a:pt x="11924" y="12191"/>
                </a:lnTo>
                <a:lnTo>
                  <a:pt x="11705" y="12288"/>
                </a:lnTo>
                <a:lnTo>
                  <a:pt x="11534" y="12386"/>
                </a:lnTo>
                <a:lnTo>
                  <a:pt x="11315" y="12483"/>
                </a:lnTo>
                <a:lnTo>
                  <a:pt x="11096" y="12605"/>
                </a:lnTo>
                <a:lnTo>
                  <a:pt x="11096" y="12215"/>
                </a:lnTo>
                <a:lnTo>
                  <a:pt x="11267" y="12142"/>
                </a:lnTo>
                <a:lnTo>
                  <a:pt x="11413" y="12045"/>
                </a:lnTo>
                <a:lnTo>
                  <a:pt x="11680" y="11875"/>
                </a:lnTo>
                <a:lnTo>
                  <a:pt x="11924" y="11753"/>
                </a:lnTo>
                <a:close/>
                <a:moveTo>
                  <a:pt x="11924" y="12580"/>
                </a:moveTo>
                <a:lnTo>
                  <a:pt x="11924" y="12848"/>
                </a:lnTo>
                <a:lnTo>
                  <a:pt x="11705" y="13043"/>
                </a:lnTo>
                <a:lnTo>
                  <a:pt x="11388" y="13262"/>
                </a:lnTo>
                <a:lnTo>
                  <a:pt x="11096" y="13481"/>
                </a:lnTo>
                <a:lnTo>
                  <a:pt x="11096" y="12872"/>
                </a:lnTo>
                <a:lnTo>
                  <a:pt x="11242" y="12848"/>
                </a:lnTo>
                <a:lnTo>
                  <a:pt x="11364" y="12824"/>
                </a:lnTo>
                <a:lnTo>
                  <a:pt x="11632" y="12702"/>
                </a:lnTo>
                <a:lnTo>
                  <a:pt x="11924" y="12580"/>
                </a:lnTo>
                <a:close/>
                <a:moveTo>
                  <a:pt x="11948" y="13237"/>
                </a:moveTo>
                <a:lnTo>
                  <a:pt x="11948" y="13821"/>
                </a:lnTo>
                <a:lnTo>
                  <a:pt x="11753" y="13919"/>
                </a:lnTo>
                <a:lnTo>
                  <a:pt x="11559" y="14065"/>
                </a:lnTo>
                <a:lnTo>
                  <a:pt x="11340" y="14211"/>
                </a:lnTo>
                <a:lnTo>
                  <a:pt x="11121" y="14357"/>
                </a:lnTo>
                <a:lnTo>
                  <a:pt x="11121" y="13602"/>
                </a:lnTo>
                <a:lnTo>
                  <a:pt x="11291" y="13529"/>
                </a:lnTo>
                <a:lnTo>
                  <a:pt x="11486" y="13481"/>
                </a:lnTo>
                <a:lnTo>
                  <a:pt x="11656" y="13383"/>
                </a:lnTo>
                <a:lnTo>
                  <a:pt x="11826" y="13310"/>
                </a:lnTo>
                <a:lnTo>
                  <a:pt x="11948" y="13237"/>
                </a:lnTo>
                <a:close/>
                <a:moveTo>
                  <a:pt x="11948" y="14211"/>
                </a:moveTo>
                <a:lnTo>
                  <a:pt x="11948" y="14357"/>
                </a:lnTo>
                <a:lnTo>
                  <a:pt x="11778" y="14454"/>
                </a:lnTo>
                <a:lnTo>
                  <a:pt x="11607" y="14551"/>
                </a:lnTo>
                <a:lnTo>
                  <a:pt x="11364" y="14722"/>
                </a:lnTo>
                <a:lnTo>
                  <a:pt x="11121" y="14916"/>
                </a:lnTo>
                <a:lnTo>
                  <a:pt x="11121" y="14649"/>
                </a:lnTo>
                <a:lnTo>
                  <a:pt x="11242" y="14600"/>
                </a:lnTo>
                <a:lnTo>
                  <a:pt x="11388" y="14551"/>
                </a:lnTo>
                <a:lnTo>
                  <a:pt x="11632" y="14405"/>
                </a:lnTo>
                <a:lnTo>
                  <a:pt x="11948" y="14211"/>
                </a:lnTo>
                <a:close/>
                <a:moveTo>
                  <a:pt x="11972" y="14722"/>
                </a:moveTo>
                <a:lnTo>
                  <a:pt x="11997" y="15379"/>
                </a:lnTo>
                <a:lnTo>
                  <a:pt x="11753" y="15500"/>
                </a:lnTo>
                <a:lnTo>
                  <a:pt x="11534" y="15622"/>
                </a:lnTo>
                <a:lnTo>
                  <a:pt x="11315" y="15768"/>
                </a:lnTo>
                <a:lnTo>
                  <a:pt x="11121" y="15938"/>
                </a:lnTo>
                <a:lnTo>
                  <a:pt x="11121" y="15257"/>
                </a:lnTo>
                <a:lnTo>
                  <a:pt x="11413" y="15062"/>
                </a:lnTo>
                <a:lnTo>
                  <a:pt x="11680" y="14868"/>
                </a:lnTo>
                <a:lnTo>
                  <a:pt x="11972" y="14722"/>
                </a:lnTo>
                <a:close/>
                <a:moveTo>
                  <a:pt x="11997" y="15792"/>
                </a:moveTo>
                <a:lnTo>
                  <a:pt x="11997" y="16060"/>
                </a:lnTo>
                <a:lnTo>
                  <a:pt x="11510" y="16376"/>
                </a:lnTo>
                <a:lnTo>
                  <a:pt x="11315" y="16498"/>
                </a:lnTo>
                <a:lnTo>
                  <a:pt x="11121" y="16644"/>
                </a:lnTo>
                <a:lnTo>
                  <a:pt x="11121" y="16206"/>
                </a:lnTo>
                <a:lnTo>
                  <a:pt x="11413" y="16109"/>
                </a:lnTo>
                <a:lnTo>
                  <a:pt x="11680" y="15963"/>
                </a:lnTo>
                <a:lnTo>
                  <a:pt x="11997" y="15792"/>
                </a:lnTo>
                <a:close/>
                <a:moveTo>
                  <a:pt x="8736" y="3042"/>
                </a:moveTo>
                <a:lnTo>
                  <a:pt x="9782" y="3115"/>
                </a:lnTo>
                <a:lnTo>
                  <a:pt x="10804" y="3115"/>
                </a:lnTo>
                <a:lnTo>
                  <a:pt x="10707" y="4818"/>
                </a:lnTo>
                <a:lnTo>
                  <a:pt x="10634" y="6522"/>
                </a:lnTo>
                <a:lnTo>
                  <a:pt x="10610" y="8225"/>
                </a:lnTo>
                <a:lnTo>
                  <a:pt x="10610" y="9928"/>
                </a:lnTo>
                <a:lnTo>
                  <a:pt x="10658" y="13335"/>
                </a:lnTo>
                <a:lnTo>
                  <a:pt x="10658" y="15038"/>
                </a:lnTo>
                <a:lnTo>
                  <a:pt x="10683" y="16741"/>
                </a:lnTo>
                <a:lnTo>
                  <a:pt x="10245" y="16741"/>
                </a:lnTo>
                <a:lnTo>
                  <a:pt x="9831" y="16717"/>
                </a:lnTo>
                <a:lnTo>
                  <a:pt x="9393" y="16717"/>
                </a:lnTo>
                <a:lnTo>
                  <a:pt x="8979" y="16693"/>
                </a:lnTo>
                <a:lnTo>
                  <a:pt x="7714" y="16717"/>
                </a:lnTo>
                <a:lnTo>
                  <a:pt x="6424" y="16717"/>
                </a:lnTo>
                <a:lnTo>
                  <a:pt x="5232" y="16668"/>
                </a:lnTo>
                <a:lnTo>
                  <a:pt x="4016" y="16644"/>
                </a:lnTo>
                <a:lnTo>
                  <a:pt x="2434" y="16644"/>
                </a:lnTo>
                <a:lnTo>
                  <a:pt x="1899" y="16668"/>
                </a:lnTo>
                <a:lnTo>
                  <a:pt x="1923" y="16620"/>
                </a:lnTo>
                <a:lnTo>
                  <a:pt x="1923" y="16644"/>
                </a:lnTo>
                <a:lnTo>
                  <a:pt x="1947" y="16620"/>
                </a:lnTo>
                <a:lnTo>
                  <a:pt x="1923" y="16571"/>
                </a:lnTo>
                <a:lnTo>
                  <a:pt x="1899" y="16376"/>
                </a:lnTo>
                <a:lnTo>
                  <a:pt x="1899" y="16060"/>
                </a:lnTo>
                <a:lnTo>
                  <a:pt x="1923" y="15744"/>
                </a:lnTo>
                <a:lnTo>
                  <a:pt x="1996" y="14040"/>
                </a:lnTo>
                <a:lnTo>
                  <a:pt x="2020" y="12751"/>
                </a:lnTo>
                <a:lnTo>
                  <a:pt x="2045" y="11485"/>
                </a:lnTo>
                <a:lnTo>
                  <a:pt x="2045" y="8955"/>
                </a:lnTo>
                <a:lnTo>
                  <a:pt x="2045" y="5646"/>
                </a:lnTo>
                <a:lnTo>
                  <a:pt x="1996" y="3918"/>
                </a:lnTo>
                <a:lnTo>
                  <a:pt x="1972" y="3334"/>
                </a:lnTo>
                <a:lnTo>
                  <a:pt x="1947" y="3066"/>
                </a:lnTo>
                <a:lnTo>
                  <a:pt x="2458" y="3139"/>
                </a:lnTo>
                <a:lnTo>
                  <a:pt x="2994" y="3188"/>
                </a:lnTo>
                <a:lnTo>
                  <a:pt x="3505" y="3212"/>
                </a:lnTo>
                <a:lnTo>
                  <a:pt x="4040" y="3212"/>
                </a:lnTo>
                <a:lnTo>
                  <a:pt x="5110" y="3164"/>
                </a:lnTo>
                <a:lnTo>
                  <a:pt x="6157" y="3115"/>
                </a:lnTo>
                <a:lnTo>
                  <a:pt x="7446" y="3066"/>
                </a:lnTo>
                <a:lnTo>
                  <a:pt x="8103" y="3042"/>
                </a:lnTo>
                <a:close/>
                <a:moveTo>
                  <a:pt x="6595" y="18177"/>
                </a:moveTo>
                <a:lnTo>
                  <a:pt x="6716" y="18225"/>
                </a:lnTo>
                <a:lnTo>
                  <a:pt x="6814" y="18323"/>
                </a:lnTo>
                <a:lnTo>
                  <a:pt x="6887" y="18493"/>
                </a:lnTo>
                <a:lnTo>
                  <a:pt x="6911" y="18590"/>
                </a:lnTo>
                <a:lnTo>
                  <a:pt x="6935" y="18712"/>
                </a:lnTo>
                <a:lnTo>
                  <a:pt x="6935" y="18834"/>
                </a:lnTo>
                <a:lnTo>
                  <a:pt x="6911" y="18955"/>
                </a:lnTo>
                <a:lnTo>
                  <a:pt x="6887" y="19053"/>
                </a:lnTo>
                <a:lnTo>
                  <a:pt x="6838" y="19174"/>
                </a:lnTo>
                <a:lnTo>
                  <a:pt x="6765" y="19272"/>
                </a:lnTo>
                <a:lnTo>
                  <a:pt x="6692" y="19345"/>
                </a:lnTo>
                <a:lnTo>
                  <a:pt x="6570" y="19418"/>
                </a:lnTo>
                <a:lnTo>
                  <a:pt x="6424" y="19442"/>
                </a:lnTo>
                <a:lnTo>
                  <a:pt x="6278" y="19442"/>
                </a:lnTo>
                <a:lnTo>
                  <a:pt x="6132" y="19393"/>
                </a:lnTo>
                <a:lnTo>
                  <a:pt x="6011" y="19345"/>
                </a:lnTo>
                <a:lnTo>
                  <a:pt x="5913" y="19247"/>
                </a:lnTo>
                <a:lnTo>
                  <a:pt x="5816" y="19126"/>
                </a:lnTo>
                <a:lnTo>
                  <a:pt x="5792" y="19004"/>
                </a:lnTo>
                <a:lnTo>
                  <a:pt x="5792" y="18858"/>
                </a:lnTo>
                <a:lnTo>
                  <a:pt x="5816" y="18688"/>
                </a:lnTo>
                <a:lnTo>
                  <a:pt x="5865" y="18566"/>
                </a:lnTo>
                <a:lnTo>
                  <a:pt x="5938" y="18420"/>
                </a:lnTo>
                <a:lnTo>
                  <a:pt x="6011" y="18323"/>
                </a:lnTo>
                <a:lnTo>
                  <a:pt x="6108" y="18250"/>
                </a:lnTo>
                <a:lnTo>
                  <a:pt x="6157" y="18274"/>
                </a:lnTo>
                <a:lnTo>
                  <a:pt x="6230" y="18250"/>
                </a:lnTo>
                <a:lnTo>
                  <a:pt x="6351" y="18225"/>
                </a:lnTo>
                <a:lnTo>
                  <a:pt x="6376" y="18225"/>
                </a:lnTo>
                <a:lnTo>
                  <a:pt x="6424" y="18201"/>
                </a:lnTo>
                <a:lnTo>
                  <a:pt x="6473" y="18177"/>
                </a:lnTo>
                <a:close/>
                <a:moveTo>
                  <a:pt x="6497" y="17690"/>
                </a:moveTo>
                <a:lnTo>
                  <a:pt x="6303" y="17714"/>
                </a:lnTo>
                <a:lnTo>
                  <a:pt x="6205" y="17763"/>
                </a:lnTo>
                <a:lnTo>
                  <a:pt x="6132" y="17812"/>
                </a:lnTo>
                <a:lnTo>
                  <a:pt x="6011" y="17836"/>
                </a:lnTo>
                <a:lnTo>
                  <a:pt x="5913" y="17860"/>
                </a:lnTo>
                <a:lnTo>
                  <a:pt x="5816" y="17933"/>
                </a:lnTo>
                <a:lnTo>
                  <a:pt x="5719" y="17982"/>
                </a:lnTo>
                <a:lnTo>
                  <a:pt x="5621" y="18079"/>
                </a:lnTo>
                <a:lnTo>
                  <a:pt x="5548" y="18177"/>
                </a:lnTo>
                <a:lnTo>
                  <a:pt x="5475" y="18274"/>
                </a:lnTo>
                <a:lnTo>
                  <a:pt x="5427" y="18396"/>
                </a:lnTo>
                <a:lnTo>
                  <a:pt x="5354" y="18639"/>
                </a:lnTo>
                <a:lnTo>
                  <a:pt x="5329" y="18882"/>
                </a:lnTo>
                <a:lnTo>
                  <a:pt x="5329" y="19028"/>
                </a:lnTo>
                <a:lnTo>
                  <a:pt x="5354" y="19150"/>
                </a:lnTo>
                <a:lnTo>
                  <a:pt x="5378" y="19272"/>
                </a:lnTo>
                <a:lnTo>
                  <a:pt x="5427" y="19393"/>
                </a:lnTo>
                <a:lnTo>
                  <a:pt x="5500" y="19491"/>
                </a:lnTo>
                <a:lnTo>
                  <a:pt x="5573" y="19588"/>
                </a:lnTo>
                <a:lnTo>
                  <a:pt x="5670" y="19661"/>
                </a:lnTo>
                <a:lnTo>
                  <a:pt x="5767" y="19734"/>
                </a:lnTo>
                <a:lnTo>
                  <a:pt x="5889" y="19807"/>
                </a:lnTo>
                <a:lnTo>
                  <a:pt x="5986" y="19856"/>
                </a:lnTo>
                <a:lnTo>
                  <a:pt x="6108" y="19880"/>
                </a:lnTo>
                <a:lnTo>
                  <a:pt x="6254" y="19904"/>
                </a:lnTo>
                <a:lnTo>
                  <a:pt x="6376" y="19904"/>
                </a:lnTo>
                <a:lnTo>
                  <a:pt x="6497" y="19880"/>
                </a:lnTo>
                <a:lnTo>
                  <a:pt x="6619" y="19856"/>
                </a:lnTo>
                <a:lnTo>
                  <a:pt x="6765" y="19807"/>
                </a:lnTo>
                <a:lnTo>
                  <a:pt x="6935" y="19710"/>
                </a:lnTo>
                <a:lnTo>
                  <a:pt x="7081" y="19564"/>
                </a:lnTo>
                <a:lnTo>
                  <a:pt x="7203" y="19393"/>
                </a:lnTo>
                <a:lnTo>
                  <a:pt x="7276" y="19199"/>
                </a:lnTo>
                <a:lnTo>
                  <a:pt x="7325" y="19004"/>
                </a:lnTo>
                <a:lnTo>
                  <a:pt x="7349" y="18785"/>
                </a:lnTo>
                <a:lnTo>
                  <a:pt x="7349" y="18566"/>
                </a:lnTo>
                <a:lnTo>
                  <a:pt x="7300" y="18371"/>
                </a:lnTo>
                <a:lnTo>
                  <a:pt x="7252" y="18201"/>
                </a:lnTo>
                <a:lnTo>
                  <a:pt x="7154" y="18031"/>
                </a:lnTo>
                <a:lnTo>
                  <a:pt x="7008" y="17885"/>
                </a:lnTo>
                <a:lnTo>
                  <a:pt x="6862" y="17763"/>
                </a:lnTo>
                <a:lnTo>
                  <a:pt x="6692" y="17714"/>
                </a:lnTo>
                <a:lnTo>
                  <a:pt x="6497" y="17690"/>
                </a:lnTo>
                <a:close/>
                <a:moveTo>
                  <a:pt x="2531" y="463"/>
                </a:moveTo>
                <a:lnTo>
                  <a:pt x="3018" y="487"/>
                </a:lnTo>
                <a:lnTo>
                  <a:pt x="3943" y="536"/>
                </a:lnTo>
                <a:lnTo>
                  <a:pt x="4867" y="560"/>
                </a:lnTo>
                <a:lnTo>
                  <a:pt x="7860" y="585"/>
                </a:lnTo>
                <a:lnTo>
                  <a:pt x="9588" y="560"/>
                </a:lnTo>
                <a:lnTo>
                  <a:pt x="9344" y="755"/>
                </a:lnTo>
                <a:lnTo>
                  <a:pt x="9223" y="852"/>
                </a:lnTo>
                <a:lnTo>
                  <a:pt x="9150" y="974"/>
                </a:lnTo>
                <a:lnTo>
                  <a:pt x="9150" y="998"/>
                </a:lnTo>
                <a:lnTo>
                  <a:pt x="9150" y="1023"/>
                </a:lnTo>
                <a:lnTo>
                  <a:pt x="9174" y="1047"/>
                </a:lnTo>
                <a:lnTo>
                  <a:pt x="9223" y="1047"/>
                </a:lnTo>
                <a:lnTo>
                  <a:pt x="9393" y="998"/>
                </a:lnTo>
                <a:lnTo>
                  <a:pt x="9563" y="901"/>
                </a:lnTo>
                <a:lnTo>
                  <a:pt x="9855" y="682"/>
                </a:lnTo>
                <a:lnTo>
                  <a:pt x="10099" y="560"/>
                </a:lnTo>
                <a:lnTo>
                  <a:pt x="10512" y="585"/>
                </a:lnTo>
                <a:lnTo>
                  <a:pt x="10902" y="609"/>
                </a:lnTo>
                <a:lnTo>
                  <a:pt x="10707" y="682"/>
                </a:lnTo>
                <a:lnTo>
                  <a:pt x="10512" y="804"/>
                </a:lnTo>
                <a:lnTo>
                  <a:pt x="10172" y="998"/>
                </a:lnTo>
                <a:lnTo>
                  <a:pt x="9880" y="1168"/>
                </a:lnTo>
                <a:lnTo>
                  <a:pt x="9588" y="1339"/>
                </a:lnTo>
                <a:lnTo>
                  <a:pt x="9344" y="1558"/>
                </a:lnTo>
                <a:lnTo>
                  <a:pt x="9223" y="1679"/>
                </a:lnTo>
                <a:lnTo>
                  <a:pt x="9101" y="1801"/>
                </a:lnTo>
                <a:lnTo>
                  <a:pt x="9101" y="1825"/>
                </a:lnTo>
                <a:lnTo>
                  <a:pt x="9125" y="1850"/>
                </a:lnTo>
                <a:lnTo>
                  <a:pt x="9125" y="1874"/>
                </a:lnTo>
                <a:lnTo>
                  <a:pt x="9150" y="1874"/>
                </a:lnTo>
                <a:lnTo>
                  <a:pt x="9466" y="1777"/>
                </a:lnTo>
                <a:lnTo>
                  <a:pt x="9782" y="1631"/>
                </a:lnTo>
                <a:lnTo>
                  <a:pt x="10366" y="1314"/>
                </a:lnTo>
                <a:lnTo>
                  <a:pt x="10610" y="1217"/>
                </a:lnTo>
                <a:lnTo>
                  <a:pt x="10877" y="1096"/>
                </a:lnTo>
                <a:lnTo>
                  <a:pt x="11121" y="950"/>
                </a:lnTo>
                <a:lnTo>
                  <a:pt x="11242" y="877"/>
                </a:lnTo>
                <a:lnTo>
                  <a:pt x="11315" y="804"/>
                </a:lnTo>
                <a:lnTo>
                  <a:pt x="11340" y="731"/>
                </a:lnTo>
                <a:lnTo>
                  <a:pt x="11486" y="804"/>
                </a:lnTo>
                <a:lnTo>
                  <a:pt x="11607" y="925"/>
                </a:lnTo>
                <a:lnTo>
                  <a:pt x="11729" y="1047"/>
                </a:lnTo>
                <a:lnTo>
                  <a:pt x="11802" y="1193"/>
                </a:lnTo>
                <a:lnTo>
                  <a:pt x="11486" y="1387"/>
                </a:lnTo>
                <a:lnTo>
                  <a:pt x="11169" y="1558"/>
                </a:lnTo>
                <a:lnTo>
                  <a:pt x="10853" y="1704"/>
                </a:lnTo>
                <a:lnTo>
                  <a:pt x="10488" y="1850"/>
                </a:lnTo>
                <a:lnTo>
                  <a:pt x="10220" y="1971"/>
                </a:lnTo>
                <a:lnTo>
                  <a:pt x="9928" y="2093"/>
                </a:lnTo>
                <a:lnTo>
                  <a:pt x="9807" y="2190"/>
                </a:lnTo>
                <a:lnTo>
                  <a:pt x="9709" y="2288"/>
                </a:lnTo>
                <a:lnTo>
                  <a:pt x="9612" y="2385"/>
                </a:lnTo>
                <a:lnTo>
                  <a:pt x="9515" y="2507"/>
                </a:lnTo>
                <a:lnTo>
                  <a:pt x="9515" y="2580"/>
                </a:lnTo>
                <a:lnTo>
                  <a:pt x="9539" y="2628"/>
                </a:lnTo>
                <a:lnTo>
                  <a:pt x="8931" y="2580"/>
                </a:lnTo>
                <a:lnTo>
                  <a:pt x="7641" y="2580"/>
                </a:lnTo>
                <a:lnTo>
                  <a:pt x="6327" y="2653"/>
                </a:lnTo>
                <a:lnTo>
                  <a:pt x="5135" y="2701"/>
                </a:lnTo>
                <a:lnTo>
                  <a:pt x="3967" y="2726"/>
                </a:lnTo>
                <a:lnTo>
                  <a:pt x="3359" y="2726"/>
                </a:lnTo>
                <a:lnTo>
                  <a:pt x="2775" y="2701"/>
                </a:lnTo>
                <a:lnTo>
                  <a:pt x="2166" y="2653"/>
                </a:lnTo>
                <a:lnTo>
                  <a:pt x="1582" y="2604"/>
                </a:lnTo>
                <a:lnTo>
                  <a:pt x="1509" y="2604"/>
                </a:lnTo>
                <a:lnTo>
                  <a:pt x="1436" y="2628"/>
                </a:lnTo>
                <a:lnTo>
                  <a:pt x="1412" y="2701"/>
                </a:lnTo>
                <a:lnTo>
                  <a:pt x="1388" y="2774"/>
                </a:lnTo>
                <a:lnTo>
                  <a:pt x="1388" y="2847"/>
                </a:lnTo>
                <a:lnTo>
                  <a:pt x="1412" y="2896"/>
                </a:lnTo>
                <a:lnTo>
                  <a:pt x="1461" y="2969"/>
                </a:lnTo>
                <a:lnTo>
                  <a:pt x="1534" y="2993"/>
                </a:lnTo>
                <a:lnTo>
                  <a:pt x="1558" y="3212"/>
                </a:lnTo>
                <a:lnTo>
                  <a:pt x="1558" y="3553"/>
                </a:lnTo>
                <a:lnTo>
                  <a:pt x="1534" y="4453"/>
                </a:lnTo>
                <a:lnTo>
                  <a:pt x="1509" y="5402"/>
                </a:lnTo>
                <a:lnTo>
                  <a:pt x="1485" y="6108"/>
                </a:lnTo>
                <a:lnTo>
                  <a:pt x="1461" y="6668"/>
                </a:lnTo>
                <a:lnTo>
                  <a:pt x="1461" y="7227"/>
                </a:lnTo>
                <a:lnTo>
                  <a:pt x="1485" y="8371"/>
                </a:lnTo>
                <a:lnTo>
                  <a:pt x="1509" y="9490"/>
                </a:lnTo>
                <a:lnTo>
                  <a:pt x="1534" y="10634"/>
                </a:lnTo>
                <a:lnTo>
                  <a:pt x="1485" y="13043"/>
                </a:lnTo>
                <a:lnTo>
                  <a:pt x="1461" y="14235"/>
                </a:lnTo>
                <a:lnTo>
                  <a:pt x="1412" y="15427"/>
                </a:lnTo>
                <a:lnTo>
                  <a:pt x="1363" y="16084"/>
                </a:lnTo>
                <a:lnTo>
                  <a:pt x="1339" y="16255"/>
                </a:lnTo>
                <a:lnTo>
                  <a:pt x="1363" y="16425"/>
                </a:lnTo>
                <a:lnTo>
                  <a:pt x="1388" y="16571"/>
                </a:lnTo>
                <a:lnTo>
                  <a:pt x="1436" y="16693"/>
                </a:lnTo>
                <a:lnTo>
                  <a:pt x="1509" y="16766"/>
                </a:lnTo>
                <a:lnTo>
                  <a:pt x="1461" y="16863"/>
                </a:lnTo>
                <a:lnTo>
                  <a:pt x="1436" y="16960"/>
                </a:lnTo>
                <a:lnTo>
                  <a:pt x="1485" y="17058"/>
                </a:lnTo>
                <a:lnTo>
                  <a:pt x="1534" y="17082"/>
                </a:lnTo>
                <a:lnTo>
                  <a:pt x="1582" y="17106"/>
                </a:lnTo>
                <a:lnTo>
                  <a:pt x="1874" y="17131"/>
                </a:lnTo>
                <a:lnTo>
                  <a:pt x="2191" y="17155"/>
                </a:lnTo>
                <a:lnTo>
                  <a:pt x="2799" y="17179"/>
                </a:lnTo>
                <a:lnTo>
                  <a:pt x="4016" y="17131"/>
                </a:lnTo>
                <a:lnTo>
                  <a:pt x="5329" y="17155"/>
                </a:lnTo>
                <a:lnTo>
                  <a:pt x="6619" y="17204"/>
                </a:lnTo>
                <a:lnTo>
                  <a:pt x="7252" y="17228"/>
                </a:lnTo>
                <a:lnTo>
                  <a:pt x="7884" y="17228"/>
                </a:lnTo>
                <a:lnTo>
                  <a:pt x="9150" y="17179"/>
                </a:lnTo>
                <a:lnTo>
                  <a:pt x="9661" y="17179"/>
                </a:lnTo>
                <a:lnTo>
                  <a:pt x="10172" y="17204"/>
                </a:lnTo>
                <a:lnTo>
                  <a:pt x="10683" y="17204"/>
                </a:lnTo>
                <a:lnTo>
                  <a:pt x="10926" y="17179"/>
                </a:lnTo>
                <a:lnTo>
                  <a:pt x="11194" y="17155"/>
                </a:lnTo>
                <a:lnTo>
                  <a:pt x="11242" y="17131"/>
                </a:lnTo>
                <a:lnTo>
                  <a:pt x="11291" y="17082"/>
                </a:lnTo>
                <a:lnTo>
                  <a:pt x="11340" y="17033"/>
                </a:lnTo>
                <a:lnTo>
                  <a:pt x="11364" y="16985"/>
                </a:lnTo>
                <a:lnTo>
                  <a:pt x="11364" y="16887"/>
                </a:lnTo>
                <a:lnTo>
                  <a:pt x="11315" y="16766"/>
                </a:lnTo>
                <a:lnTo>
                  <a:pt x="11632" y="16620"/>
                </a:lnTo>
                <a:lnTo>
                  <a:pt x="11997" y="16449"/>
                </a:lnTo>
                <a:lnTo>
                  <a:pt x="11997" y="16960"/>
                </a:lnTo>
                <a:lnTo>
                  <a:pt x="11997" y="17058"/>
                </a:lnTo>
                <a:lnTo>
                  <a:pt x="11826" y="17106"/>
                </a:lnTo>
                <a:lnTo>
                  <a:pt x="11656" y="17155"/>
                </a:lnTo>
                <a:lnTo>
                  <a:pt x="11315" y="17301"/>
                </a:lnTo>
                <a:lnTo>
                  <a:pt x="11121" y="17398"/>
                </a:lnTo>
                <a:lnTo>
                  <a:pt x="10926" y="17495"/>
                </a:lnTo>
                <a:lnTo>
                  <a:pt x="10731" y="17617"/>
                </a:lnTo>
                <a:lnTo>
                  <a:pt x="10585" y="17763"/>
                </a:lnTo>
                <a:lnTo>
                  <a:pt x="10585" y="17787"/>
                </a:lnTo>
                <a:lnTo>
                  <a:pt x="10610" y="17812"/>
                </a:lnTo>
                <a:lnTo>
                  <a:pt x="10683" y="17836"/>
                </a:lnTo>
                <a:lnTo>
                  <a:pt x="10780" y="17836"/>
                </a:lnTo>
                <a:lnTo>
                  <a:pt x="10950" y="17787"/>
                </a:lnTo>
                <a:lnTo>
                  <a:pt x="11267" y="17666"/>
                </a:lnTo>
                <a:lnTo>
                  <a:pt x="11632" y="17520"/>
                </a:lnTo>
                <a:lnTo>
                  <a:pt x="11997" y="17422"/>
                </a:lnTo>
                <a:lnTo>
                  <a:pt x="11997" y="17739"/>
                </a:lnTo>
                <a:lnTo>
                  <a:pt x="11875" y="17763"/>
                </a:lnTo>
                <a:lnTo>
                  <a:pt x="11778" y="17836"/>
                </a:lnTo>
                <a:lnTo>
                  <a:pt x="11559" y="17958"/>
                </a:lnTo>
                <a:lnTo>
                  <a:pt x="11340" y="18055"/>
                </a:lnTo>
                <a:lnTo>
                  <a:pt x="11145" y="18201"/>
                </a:lnTo>
                <a:lnTo>
                  <a:pt x="10926" y="18323"/>
                </a:lnTo>
                <a:lnTo>
                  <a:pt x="10731" y="18420"/>
                </a:lnTo>
                <a:lnTo>
                  <a:pt x="10707" y="18444"/>
                </a:lnTo>
                <a:lnTo>
                  <a:pt x="10707" y="18493"/>
                </a:lnTo>
                <a:lnTo>
                  <a:pt x="10731" y="18517"/>
                </a:lnTo>
                <a:lnTo>
                  <a:pt x="10975" y="18517"/>
                </a:lnTo>
                <a:lnTo>
                  <a:pt x="11194" y="18493"/>
                </a:lnTo>
                <a:lnTo>
                  <a:pt x="11413" y="18444"/>
                </a:lnTo>
                <a:lnTo>
                  <a:pt x="11632" y="18371"/>
                </a:lnTo>
                <a:lnTo>
                  <a:pt x="11802" y="18298"/>
                </a:lnTo>
                <a:lnTo>
                  <a:pt x="11997" y="18225"/>
                </a:lnTo>
                <a:lnTo>
                  <a:pt x="11997" y="18590"/>
                </a:lnTo>
                <a:lnTo>
                  <a:pt x="11778" y="18663"/>
                </a:lnTo>
                <a:lnTo>
                  <a:pt x="11534" y="18736"/>
                </a:lnTo>
                <a:lnTo>
                  <a:pt x="10999" y="18907"/>
                </a:lnTo>
                <a:lnTo>
                  <a:pt x="10731" y="19004"/>
                </a:lnTo>
                <a:lnTo>
                  <a:pt x="10488" y="19150"/>
                </a:lnTo>
                <a:lnTo>
                  <a:pt x="10464" y="19174"/>
                </a:lnTo>
                <a:lnTo>
                  <a:pt x="10464" y="19199"/>
                </a:lnTo>
                <a:lnTo>
                  <a:pt x="10464" y="19247"/>
                </a:lnTo>
                <a:lnTo>
                  <a:pt x="10488" y="19247"/>
                </a:lnTo>
                <a:lnTo>
                  <a:pt x="10634" y="19272"/>
                </a:lnTo>
                <a:lnTo>
                  <a:pt x="10756" y="19272"/>
                </a:lnTo>
                <a:lnTo>
                  <a:pt x="11023" y="19247"/>
                </a:lnTo>
                <a:lnTo>
                  <a:pt x="11267" y="19199"/>
                </a:lnTo>
                <a:lnTo>
                  <a:pt x="11510" y="19126"/>
                </a:lnTo>
                <a:lnTo>
                  <a:pt x="11753" y="19077"/>
                </a:lnTo>
                <a:lnTo>
                  <a:pt x="12021" y="19028"/>
                </a:lnTo>
                <a:lnTo>
                  <a:pt x="12021" y="19223"/>
                </a:lnTo>
                <a:lnTo>
                  <a:pt x="11364" y="19515"/>
                </a:lnTo>
                <a:lnTo>
                  <a:pt x="11048" y="19685"/>
                </a:lnTo>
                <a:lnTo>
                  <a:pt x="10902" y="19783"/>
                </a:lnTo>
                <a:lnTo>
                  <a:pt x="10780" y="19904"/>
                </a:lnTo>
                <a:lnTo>
                  <a:pt x="10756" y="19929"/>
                </a:lnTo>
                <a:lnTo>
                  <a:pt x="10756" y="19953"/>
                </a:lnTo>
                <a:lnTo>
                  <a:pt x="10780" y="19977"/>
                </a:lnTo>
                <a:lnTo>
                  <a:pt x="10804" y="19977"/>
                </a:lnTo>
                <a:lnTo>
                  <a:pt x="11121" y="19953"/>
                </a:lnTo>
                <a:lnTo>
                  <a:pt x="11413" y="19880"/>
                </a:lnTo>
                <a:lnTo>
                  <a:pt x="11729" y="19758"/>
                </a:lnTo>
                <a:lnTo>
                  <a:pt x="12021" y="19637"/>
                </a:lnTo>
                <a:lnTo>
                  <a:pt x="12021" y="19856"/>
                </a:lnTo>
                <a:lnTo>
                  <a:pt x="11972" y="19977"/>
                </a:lnTo>
                <a:lnTo>
                  <a:pt x="11899" y="20099"/>
                </a:lnTo>
                <a:lnTo>
                  <a:pt x="11753" y="20099"/>
                </a:lnTo>
                <a:lnTo>
                  <a:pt x="11607" y="20123"/>
                </a:lnTo>
                <a:lnTo>
                  <a:pt x="11315" y="20221"/>
                </a:lnTo>
                <a:lnTo>
                  <a:pt x="10926" y="20342"/>
                </a:lnTo>
                <a:lnTo>
                  <a:pt x="10731" y="20415"/>
                </a:lnTo>
                <a:lnTo>
                  <a:pt x="10537" y="20537"/>
                </a:lnTo>
                <a:lnTo>
                  <a:pt x="10512" y="20561"/>
                </a:lnTo>
                <a:lnTo>
                  <a:pt x="9928" y="20537"/>
                </a:lnTo>
                <a:lnTo>
                  <a:pt x="9344" y="20513"/>
                </a:lnTo>
                <a:lnTo>
                  <a:pt x="8541" y="20513"/>
                </a:lnTo>
                <a:lnTo>
                  <a:pt x="7738" y="20537"/>
                </a:lnTo>
                <a:lnTo>
                  <a:pt x="6084" y="20561"/>
                </a:lnTo>
                <a:lnTo>
                  <a:pt x="4429" y="20561"/>
                </a:lnTo>
                <a:lnTo>
                  <a:pt x="2848" y="20513"/>
                </a:lnTo>
                <a:lnTo>
                  <a:pt x="1753" y="20513"/>
                </a:lnTo>
                <a:lnTo>
                  <a:pt x="1631" y="20464"/>
                </a:lnTo>
                <a:lnTo>
                  <a:pt x="1339" y="20342"/>
                </a:lnTo>
                <a:lnTo>
                  <a:pt x="1193" y="20269"/>
                </a:lnTo>
                <a:lnTo>
                  <a:pt x="1023" y="20172"/>
                </a:lnTo>
                <a:lnTo>
                  <a:pt x="901" y="20050"/>
                </a:lnTo>
                <a:lnTo>
                  <a:pt x="779" y="19929"/>
                </a:lnTo>
                <a:lnTo>
                  <a:pt x="731" y="19807"/>
                </a:lnTo>
                <a:lnTo>
                  <a:pt x="682" y="19661"/>
                </a:lnTo>
                <a:lnTo>
                  <a:pt x="609" y="19393"/>
                </a:lnTo>
                <a:lnTo>
                  <a:pt x="585" y="19101"/>
                </a:lnTo>
                <a:lnTo>
                  <a:pt x="560" y="18834"/>
                </a:lnTo>
                <a:lnTo>
                  <a:pt x="536" y="17131"/>
                </a:lnTo>
                <a:lnTo>
                  <a:pt x="560" y="15427"/>
                </a:lnTo>
                <a:lnTo>
                  <a:pt x="536" y="13091"/>
                </a:lnTo>
                <a:lnTo>
                  <a:pt x="487" y="9247"/>
                </a:lnTo>
                <a:lnTo>
                  <a:pt x="463" y="5402"/>
                </a:lnTo>
                <a:lnTo>
                  <a:pt x="463" y="3967"/>
                </a:lnTo>
                <a:lnTo>
                  <a:pt x="487" y="3139"/>
                </a:lnTo>
                <a:lnTo>
                  <a:pt x="536" y="2653"/>
                </a:lnTo>
                <a:lnTo>
                  <a:pt x="585" y="2142"/>
                </a:lnTo>
                <a:lnTo>
                  <a:pt x="682" y="1655"/>
                </a:lnTo>
                <a:lnTo>
                  <a:pt x="828" y="1168"/>
                </a:lnTo>
                <a:lnTo>
                  <a:pt x="901" y="1023"/>
                </a:lnTo>
                <a:lnTo>
                  <a:pt x="1023" y="852"/>
                </a:lnTo>
                <a:lnTo>
                  <a:pt x="1217" y="731"/>
                </a:lnTo>
                <a:lnTo>
                  <a:pt x="1461" y="609"/>
                </a:lnTo>
                <a:lnTo>
                  <a:pt x="1753" y="536"/>
                </a:lnTo>
                <a:lnTo>
                  <a:pt x="2118" y="487"/>
                </a:lnTo>
                <a:lnTo>
                  <a:pt x="2531" y="463"/>
                </a:lnTo>
                <a:close/>
                <a:moveTo>
                  <a:pt x="2507" y="1"/>
                </a:moveTo>
                <a:lnTo>
                  <a:pt x="2045" y="25"/>
                </a:lnTo>
                <a:lnTo>
                  <a:pt x="1655" y="98"/>
                </a:lnTo>
                <a:lnTo>
                  <a:pt x="1315" y="171"/>
                </a:lnTo>
                <a:lnTo>
                  <a:pt x="1023" y="317"/>
                </a:lnTo>
                <a:lnTo>
                  <a:pt x="804" y="463"/>
                </a:lnTo>
                <a:lnTo>
                  <a:pt x="609" y="633"/>
                </a:lnTo>
                <a:lnTo>
                  <a:pt x="463" y="828"/>
                </a:lnTo>
                <a:lnTo>
                  <a:pt x="366" y="1023"/>
                </a:lnTo>
                <a:lnTo>
                  <a:pt x="293" y="1241"/>
                </a:lnTo>
                <a:lnTo>
                  <a:pt x="220" y="1436"/>
                </a:lnTo>
                <a:lnTo>
                  <a:pt x="195" y="1655"/>
                </a:lnTo>
                <a:lnTo>
                  <a:pt x="147" y="2020"/>
                </a:lnTo>
                <a:lnTo>
                  <a:pt x="122" y="2312"/>
                </a:lnTo>
                <a:lnTo>
                  <a:pt x="74" y="2823"/>
                </a:lnTo>
                <a:lnTo>
                  <a:pt x="25" y="3334"/>
                </a:lnTo>
                <a:lnTo>
                  <a:pt x="1" y="4356"/>
                </a:lnTo>
                <a:lnTo>
                  <a:pt x="25" y="5354"/>
                </a:lnTo>
                <a:lnTo>
                  <a:pt x="49" y="6376"/>
                </a:lnTo>
                <a:lnTo>
                  <a:pt x="49" y="7544"/>
                </a:lnTo>
                <a:lnTo>
                  <a:pt x="49" y="8736"/>
                </a:lnTo>
                <a:lnTo>
                  <a:pt x="1" y="11072"/>
                </a:lnTo>
                <a:lnTo>
                  <a:pt x="25" y="12264"/>
                </a:lnTo>
                <a:lnTo>
                  <a:pt x="49" y="13432"/>
                </a:lnTo>
                <a:lnTo>
                  <a:pt x="98" y="14624"/>
                </a:lnTo>
                <a:lnTo>
                  <a:pt x="98" y="15817"/>
                </a:lnTo>
                <a:lnTo>
                  <a:pt x="98" y="16693"/>
                </a:lnTo>
                <a:lnTo>
                  <a:pt x="98" y="17568"/>
                </a:lnTo>
                <a:lnTo>
                  <a:pt x="122" y="18444"/>
                </a:lnTo>
                <a:lnTo>
                  <a:pt x="171" y="19345"/>
                </a:lnTo>
                <a:lnTo>
                  <a:pt x="195" y="19612"/>
                </a:lnTo>
                <a:lnTo>
                  <a:pt x="244" y="19880"/>
                </a:lnTo>
                <a:lnTo>
                  <a:pt x="341" y="20123"/>
                </a:lnTo>
                <a:lnTo>
                  <a:pt x="463" y="20367"/>
                </a:lnTo>
                <a:lnTo>
                  <a:pt x="633" y="20561"/>
                </a:lnTo>
                <a:lnTo>
                  <a:pt x="804" y="20732"/>
                </a:lnTo>
                <a:lnTo>
                  <a:pt x="925" y="20805"/>
                </a:lnTo>
                <a:lnTo>
                  <a:pt x="1047" y="20853"/>
                </a:lnTo>
                <a:lnTo>
                  <a:pt x="1169" y="20902"/>
                </a:lnTo>
                <a:lnTo>
                  <a:pt x="1315" y="20926"/>
                </a:lnTo>
                <a:lnTo>
                  <a:pt x="2994" y="20951"/>
                </a:lnTo>
                <a:lnTo>
                  <a:pt x="4186" y="20975"/>
                </a:lnTo>
                <a:lnTo>
                  <a:pt x="4964" y="20999"/>
                </a:lnTo>
                <a:lnTo>
                  <a:pt x="5938" y="21024"/>
                </a:lnTo>
                <a:lnTo>
                  <a:pt x="6911" y="21024"/>
                </a:lnTo>
                <a:lnTo>
                  <a:pt x="8833" y="20999"/>
                </a:lnTo>
                <a:lnTo>
                  <a:pt x="9198" y="20999"/>
                </a:lnTo>
                <a:lnTo>
                  <a:pt x="9588" y="21024"/>
                </a:lnTo>
                <a:lnTo>
                  <a:pt x="10366" y="21072"/>
                </a:lnTo>
                <a:lnTo>
                  <a:pt x="10756" y="21072"/>
                </a:lnTo>
                <a:lnTo>
                  <a:pt x="11145" y="21048"/>
                </a:lnTo>
                <a:lnTo>
                  <a:pt x="11315" y="20999"/>
                </a:lnTo>
                <a:lnTo>
                  <a:pt x="11510" y="20951"/>
                </a:lnTo>
                <a:lnTo>
                  <a:pt x="11680" y="20902"/>
                </a:lnTo>
                <a:lnTo>
                  <a:pt x="11851" y="20805"/>
                </a:lnTo>
                <a:lnTo>
                  <a:pt x="12021" y="20683"/>
                </a:lnTo>
                <a:lnTo>
                  <a:pt x="12167" y="20513"/>
                </a:lnTo>
                <a:lnTo>
                  <a:pt x="12264" y="20318"/>
                </a:lnTo>
                <a:lnTo>
                  <a:pt x="12362" y="20075"/>
                </a:lnTo>
                <a:lnTo>
                  <a:pt x="12435" y="19807"/>
                </a:lnTo>
                <a:lnTo>
                  <a:pt x="12483" y="19515"/>
                </a:lnTo>
                <a:lnTo>
                  <a:pt x="12532" y="19223"/>
                </a:lnTo>
                <a:lnTo>
                  <a:pt x="12556" y="18907"/>
                </a:lnTo>
                <a:lnTo>
                  <a:pt x="12580" y="18298"/>
                </a:lnTo>
                <a:lnTo>
                  <a:pt x="12580" y="17739"/>
                </a:lnTo>
                <a:lnTo>
                  <a:pt x="12556" y="16960"/>
                </a:lnTo>
                <a:lnTo>
                  <a:pt x="12532" y="15573"/>
                </a:lnTo>
                <a:lnTo>
                  <a:pt x="12508" y="14186"/>
                </a:lnTo>
                <a:lnTo>
                  <a:pt x="12483" y="13286"/>
                </a:lnTo>
                <a:lnTo>
                  <a:pt x="12459" y="12118"/>
                </a:lnTo>
                <a:lnTo>
                  <a:pt x="12459" y="9441"/>
                </a:lnTo>
                <a:lnTo>
                  <a:pt x="12459" y="6960"/>
                </a:lnTo>
                <a:lnTo>
                  <a:pt x="12435" y="5500"/>
                </a:lnTo>
                <a:lnTo>
                  <a:pt x="12435" y="4794"/>
                </a:lnTo>
                <a:lnTo>
                  <a:pt x="12483" y="4113"/>
                </a:lnTo>
                <a:lnTo>
                  <a:pt x="12532" y="3431"/>
                </a:lnTo>
                <a:lnTo>
                  <a:pt x="12556" y="2726"/>
                </a:lnTo>
                <a:lnTo>
                  <a:pt x="12556" y="2336"/>
                </a:lnTo>
                <a:lnTo>
                  <a:pt x="12532" y="1898"/>
                </a:lnTo>
                <a:lnTo>
                  <a:pt x="12435" y="1509"/>
                </a:lnTo>
                <a:lnTo>
                  <a:pt x="12386" y="1314"/>
                </a:lnTo>
                <a:lnTo>
                  <a:pt x="12313" y="1120"/>
                </a:lnTo>
                <a:lnTo>
                  <a:pt x="12240" y="950"/>
                </a:lnTo>
                <a:lnTo>
                  <a:pt x="12143" y="779"/>
                </a:lnTo>
                <a:lnTo>
                  <a:pt x="12021" y="633"/>
                </a:lnTo>
                <a:lnTo>
                  <a:pt x="11899" y="512"/>
                </a:lnTo>
                <a:lnTo>
                  <a:pt x="11729" y="414"/>
                </a:lnTo>
                <a:lnTo>
                  <a:pt x="11559" y="317"/>
                </a:lnTo>
                <a:lnTo>
                  <a:pt x="11364" y="268"/>
                </a:lnTo>
                <a:lnTo>
                  <a:pt x="11145" y="220"/>
                </a:lnTo>
                <a:lnTo>
                  <a:pt x="11096" y="171"/>
                </a:lnTo>
                <a:lnTo>
                  <a:pt x="10999" y="147"/>
                </a:lnTo>
                <a:lnTo>
                  <a:pt x="10634" y="122"/>
                </a:lnTo>
                <a:lnTo>
                  <a:pt x="10269" y="98"/>
                </a:lnTo>
                <a:lnTo>
                  <a:pt x="9515" y="98"/>
                </a:lnTo>
                <a:lnTo>
                  <a:pt x="8030" y="122"/>
                </a:lnTo>
                <a:lnTo>
                  <a:pt x="4867" y="98"/>
                </a:lnTo>
                <a:lnTo>
                  <a:pt x="3943" y="74"/>
                </a:lnTo>
                <a:lnTo>
                  <a:pt x="3018" y="25"/>
                </a:lnTo>
                <a:lnTo>
                  <a:pt x="250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8" name="Google Shape;1048;p48"/>
          <p:cNvSpPr/>
          <p:nvPr/>
        </p:nvSpPr>
        <p:spPr>
          <a:xfrm>
            <a:off x="1461139" y="2626095"/>
            <a:ext cx="360039" cy="460550"/>
          </a:xfrm>
          <a:custGeom>
            <a:avLst/>
            <a:gdLst/>
            <a:ahLst/>
            <a:cxnLst/>
            <a:rect l="l" t="t" r="r" b="b"/>
            <a:pathLst>
              <a:path w="16474" h="21073" extrusionOk="0">
                <a:moveTo>
                  <a:pt x="15330" y="779"/>
                </a:moveTo>
                <a:lnTo>
                  <a:pt x="15525" y="950"/>
                </a:lnTo>
                <a:lnTo>
                  <a:pt x="15671" y="1120"/>
                </a:lnTo>
                <a:lnTo>
                  <a:pt x="15428" y="1266"/>
                </a:lnTo>
                <a:lnTo>
                  <a:pt x="15209" y="1387"/>
                </a:lnTo>
                <a:lnTo>
                  <a:pt x="14917" y="1582"/>
                </a:lnTo>
                <a:lnTo>
                  <a:pt x="14625" y="1777"/>
                </a:lnTo>
                <a:lnTo>
                  <a:pt x="14187" y="1777"/>
                </a:lnTo>
                <a:lnTo>
                  <a:pt x="13773" y="1752"/>
                </a:lnTo>
                <a:lnTo>
                  <a:pt x="14235" y="1460"/>
                </a:lnTo>
                <a:lnTo>
                  <a:pt x="14819" y="1120"/>
                </a:lnTo>
                <a:lnTo>
                  <a:pt x="15038" y="1023"/>
                </a:lnTo>
                <a:lnTo>
                  <a:pt x="15160" y="974"/>
                </a:lnTo>
                <a:lnTo>
                  <a:pt x="15257" y="925"/>
                </a:lnTo>
                <a:lnTo>
                  <a:pt x="15330" y="852"/>
                </a:lnTo>
                <a:lnTo>
                  <a:pt x="15330" y="779"/>
                </a:lnTo>
                <a:close/>
                <a:moveTo>
                  <a:pt x="15817" y="1485"/>
                </a:moveTo>
                <a:lnTo>
                  <a:pt x="15890" y="1679"/>
                </a:lnTo>
                <a:lnTo>
                  <a:pt x="15914" y="1898"/>
                </a:lnTo>
                <a:lnTo>
                  <a:pt x="15744" y="1971"/>
                </a:lnTo>
                <a:lnTo>
                  <a:pt x="15574" y="2044"/>
                </a:lnTo>
                <a:lnTo>
                  <a:pt x="15257" y="2215"/>
                </a:lnTo>
                <a:lnTo>
                  <a:pt x="15111" y="2312"/>
                </a:lnTo>
                <a:lnTo>
                  <a:pt x="14941" y="2409"/>
                </a:lnTo>
                <a:lnTo>
                  <a:pt x="14941" y="2409"/>
                </a:lnTo>
                <a:lnTo>
                  <a:pt x="14965" y="2117"/>
                </a:lnTo>
                <a:lnTo>
                  <a:pt x="14990" y="1996"/>
                </a:lnTo>
                <a:lnTo>
                  <a:pt x="14990" y="1898"/>
                </a:lnTo>
                <a:lnTo>
                  <a:pt x="15209" y="1777"/>
                </a:lnTo>
                <a:lnTo>
                  <a:pt x="15525" y="1631"/>
                </a:lnTo>
                <a:lnTo>
                  <a:pt x="15817" y="1485"/>
                </a:lnTo>
                <a:close/>
                <a:moveTo>
                  <a:pt x="15963" y="2239"/>
                </a:moveTo>
                <a:lnTo>
                  <a:pt x="15963" y="2774"/>
                </a:lnTo>
                <a:lnTo>
                  <a:pt x="15914" y="2799"/>
                </a:lnTo>
                <a:lnTo>
                  <a:pt x="15695" y="2896"/>
                </a:lnTo>
                <a:lnTo>
                  <a:pt x="15476" y="2993"/>
                </a:lnTo>
                <a:lnTo>
                  <a:pt x="14917" y="3285"/>
                </a:lnTo>
                <a:lnTo>
                  <a:pt x="14941" y="2774"/>
                </a:lnTo>
                <a:lnTo>
                  <a:pt x="15233" y="2604"/>
                </a:lnTo>
                <a:lnTo>
                  <a:pt x="15525" y="2409"/>
                </a:lnTo>
                <a:lnTo>
                  <a:pt x="15744" y="2312"/>
                </a:lnTo>
                <a:lnTo>
                  <a:pt x="15963" y="2239"/>
                </a:lnTo>
                <a:close/>
                <a:moveTo>
                  <a:pt x="15939" y="3115"/>
                </a:moveTo>
                <a:lnTo>
                  <a:pt x="15914" y="3577"/>
                </a:lnTo>
                <a:lnTo>
                  <a:pt x="15647" y="3699"/>
                </a:lnTo>
                <a:lnTo>
                  <a:pt x="15403" y="3821"/>
                </a:lnTo>
                <a:lnTo>
                  <a:pt x="14917" y="4113"/>
                </a:lnTo>
                <a:lnTo>
                  <a:pt x="14917" y="3553"/>
                </a:lnTo>
                <a:lnTo>
                  <a:pt x="15087" y="3504"/>
                </a:lnTo>
                <a:lnTo>
                  <a:pt x="15233" y="3431"/>
                </a:lnTo>
                <a:lnTo>
                  <a:pt x="15549" y="3285"/>
                </a:lnTo>
                <a:lnTo>
                  <a:pt x="15744" y="3212"/>
                </a:lnTo>
                <a:lnTo>
                  <a:pt x="15939" y="3115"/>
                </a:lnTo>
                <a:close/>
                <a:moveTo>
                  <a:pt x="15866" y="3942"/>
                </a:moveTo>
                <a:lnTo>
                  <a:pt x="15841" y="4429"/>
                </a:lnTo>
                <a:lnTo>
                  <a:pt x="15574" y="4575"/>
                </a:lnTo>
                <a:lnTo>
                  <a:pt x="15330" y="4697"/>
                </a:lnTo>
                <a:lnTo>
                  <a:pt x="15136" y="4818"/>
                </a:lnTo>
                <a:lnTo>
                  <a:pt x="14965" y="4964"/>
                </a:lnTo>
                <a:lnTo>
                  <a:pt x="14892" y="5013"/>
                </a:lnTo>
                <a:lnTo>
                  <a:pt x="14917" y="4405"/>
                </a:lnTo>
                <a:lnTo>
                  <a:pt x="15160" y="4307"/>
                </a:lnTo>
                <a:lnTo>
                  <a:pt x="15403" y="4186"/>
                </a:lnTo>
                <a:lnTo>
                  <a:pt x="15647" y="4064"/>
                </a:lnTo>
                <a:lnTo>
                  <a:pt x="15866" y="3942"/>
                </a:lnTo>
                <a:close/>
                <a:moveTo>
                  <a:pt x="15841" y="4794"/>
                </a:moveTo>
                <a:lnTo>
                  <a:pt x="15841" y="5329"/>
                </a:lnTo>
                <a:lnTo>
                  <a:pt x="15525" y="5500"/>
                </a:lnTo>
                <a:lnTo>
                  <a:pt x="15209" y="5670"/>
                </a:lnTo>
                <a:lnTo>
                  <a:pt x="14892" y="5865"/>
                </a:lnTo>
                <a:lnTo>
                  <a:pt x="14892" y="5256"/>
                </a:lnTo>
                <a:lnTo>
                  <a:pt x="15038" y="5208"/>
                </a:lnTo>
                <a:lnTo>
                  <a:pt x="15403" y="5013"/>
                </a:lnTo>
                <a:lnTo>
                  <a:pt x="15622" y="4891"/>
                </a:lnTo>
                <a:lnTo>
                  <a:pt x="15841" y="4794"/>
                </a:lnTo>
                <a:close/>
                <a:moveTo>
                  <a:pt x="15841" y="5694"/>
                </a:moveTo>
                <a:lnTo>
                  <a:pt x="15841" y="6230"/>
                </a:lnTo>
                <a:lnTo>
                  <a:pt x="15598" y="6376"/>
                </a:lnTo>
                <a:lnTo>
                  <a:pt x="15379" y="6497"/>
                </a:lnTo>
                <a:lnTo>
                  <a:pt x="15136" y="6668"/>
                </a:lnTo>
                <a:lnTo>
                  <a:pt x="15014" y="6765"/>
                </a:lnTo>
                <a:lnTo>
                  <a:pt x="14892" y="6862"/>
                </a:lnTo>
                <a:lnTo>
                  <a:pt x="14892" y="6181"/>
                </a:lnTo>
                <a:lnTo>
                  <a:pt x="15087" y="6108"/>
                </a:lnTo>
                <a:lnTo>
                  <a:pt x="15282" y="6011"/>
                </a:lnTo>
                <a:lnTo>
                  <a:pt x="15841" y="5694"/>
                </a:lnTo>
                <a:close/>
                <a:moveTo>
                  <a:pt x="15817" y="6692"/>
                </a:moveTo>
                <a:lnTo>
                  <a:pt x="15817" y="7179"/>
                </a:lnTo>
                <a:lnTo>
                  <a:pt x="15282" y="7422"/>
                </a:lnTo>
                <a:lnTo>
                  <a:pt x="15087" y="7495"/>
                </a:lnTo>
                <a:lnTo>
                  <a:pt x="14892" y="7592"/>
                </a:lnTo>
                <a:lnTo>
                  <a:pt x="14892" y="7057"/>
                </a:lnTo>
                <a:lnTo>
                  <a:pt x="15038" y="7033"/>
                </a:lnTo>
                <a:lnTo>
                  <a:pt x="15184" y="6984"/>
                </a:lnTo>
                <a:lnTo>
                  <a:pt x="15476" y="6838"/>
                </a:lnTo>
                <a:lnTo>
                  <a:pt x="15817" y="6692"/>
                </a:lnTo>
                <a:close/>
                <a:moveTo>
                  <a:pt x="15817" y="7617"/>
                </a:moveTo>
                <a:lnTo>
                  <a:pt x="15817" y="8079"/>
                </a:lnTo>
                <a:lnTo>
                  <a:pt x="15355" y="8298"/>
                </a:lnTo>
                <a:lnTo>
                  <a:pt x="15136" y="8420"/>
                </a:lnTo>
                <a:lnTo>
                  <a:pt x="14917" y="8566"/>
                </a:lnTo>
                <a:lnTo>
                  <a:pt x="14892" y="7933"/>
                </a:lnTo>
                <a:lnTo>
                  <a:pt x="15111" y="7884"/>
                </a:lnTo>
                <a:lnTo>
                  <a:pt x="15330" y="7811"/>
                </a:lnTo>
                <a:lnTo>
                  <a:pt x="15817" y="7617"/>
                </a:lnTo>
                <a:close/>
                <a:moveTo>
                  <a:pt x="15817" y="8420"/>
                </a:moveTo>
                <a:lnTo>
                  <a:pt x="15817" y="8931"/>
                </a:lnTo>
                <a:lnTo>
                  <a:pt x="15720" y="8955"/>
                </a:lnTo>
                <a:lnTo>
                  <a:pt x="15598" y="9004"/>
                </a:lnTo>
                <a:lnTo>
                  <a:pt x="15452" y="9101"/>
                </a:lnTo>
                <a:lnTo>
                  <a:pt x="15184" y="9271"/>
                </a:lnTo>
                <a:lnTo>
                  <a:pt x="15038" y="9368"/>
                </a:lnTo>
                <a:lnTo>
                  <a:pt x="14917" y="9490"/>
                </a:lnTo>
                <a:lnTo>
                  <a:pt x="14917" y="8882"/>
                </a:lnTo>
                <a:lnTo>
                  <a:pt x="15160" y="8760"/>
                </a:lnTo>
                <a:lnTo>
                  <a:pt x="15817" y="8420"/>
                </a:lnTo>
                <a:close/>
                <a:moveTo>
                  <a:pt x="15817" y="9295"/>
                </a:moveTo>
                <a:lnTo>
                  <a:pt x="15817" y="9782"/>
                </a:lnTo>
                <a:lnTo>
                  <a:pt x="15574" y="9904"/>
                </a:lnTo>
                <a:lnTo>
                  <a:pt x="15355" y="10025"/>
                </a:lnTo>
                <a:lnTo>
                  <a:pt x="15136" y="10147"/>
                </a:lnTo>
                <a:lnTo>
                  <a:pt x="14917" y="10269"/>
                </a:lnTo>
                <a:lnTo>
                  <a:pt x="14917" y="9782"/>
                </a:lnTo>
                <a:lnTo>
                  <a:pt x="15111" y="9709"/>
                </a:lnTo>
                <a:lnTo>
                  <a:pt x="15282" y="9612"/>
                </a:lnTo>
                <a:lnTo>
                  <a:pt x="15622" y="9393"/>
                </a:lnTo>
                <a:lnTo>
                  <a:pt x="15817" y="9295"/>
                </a:lnTo>
                <a:close/>
                <a:moveTo>
                  <a:pt x="15817" y="10244"/>
                </a:moveTo>
                <a:lnTo>
                  <a:pt x="15817" y="10634"/>
                </a:lnTo>
                <a:lnTo>
                  <a:pt x="15574" y="10804"/>
                </a:lnTo>
                <a:lnTo>
                  <a:pt x="15403" y="10950"/>
                </a:lnTo>
                <a:lnTo>
                  <a:pt x="14941" y="11242"/>
                </a:lnTo>
                <a:lnTo>
                  <a:pt x="14917" y="10682"/>
                </a:lnTo>
                <a:lnTo>
                  <a:pt x="15087" y="10609"/>
                </a:lnTo>
                <a:lnTo>
                  <a:pt x="15257" y="10536"/>
                </a:lnTo>
                <a:lnTo>
                  <a:pt x="15549" y="10366"/>
                </a:lnTo>
                <a:lnTo>
                  <a:pt x="15817" y="10244"/>
                </a:lnTo>
                <a:close/>
                <a:moveTo>
                  <a:pt x="15817" y="11145"/>
                </a:moveTo>
                <a:lnTo>
                  <a:pt x="15817" y="11850"/>
                </a:lnTo>
                <a:lnTo>
                  <a:pt x="15622" y="11972"/>
                </a:lnTo>
                <a:lnTo>
                  <a:pt x="15501" y="12069"/>
                </a:lnTo>
                <a:lnTo>
                  <a:pt x="14965" y="12459"/>
                </a:lnTo>
                <a:lnTo>
                  <a:pt x="14941" y="11656"/>
                </a:lnTo>
                <a:lnTo>
                  <a:pt x="15111" y="11583"/>
                </a:lnTo>
                <a:lnTo>
                  <a:pt x="15282" y="11485"/>
                </a:lnTo>
                <a:lnTo>
                  <a:pt x="15598" y="11291"/>
                </a:lnTo>
                <a:lnTo>
                  <a:pt x="15817" y="11145"/>
                </a:lnTo>
                <a:close/>
                <a:moveTo>
                  <a:pt x="15817" y="12337"/>
                </a:moveTo>
                <a:lnTo>
                  <a:pt x="15817" y="13091"/>
                </a:lnTo>
                <a:lnTo>
                  <a:pt x="15549" y="13237"/>
                </a:lnTo>
                <a:lnTo>
                  <a:pt x="15282" y="13432"/>
                </a:lnTo>
                <a:lnTo>
                  <a:pt x="15136" y="13529"/>
                </a:lnTo>
                <a:lnTo>
                  <a:pt x="14965" y="13651"/>
                </a:lnTo>
                <a:lnTo>
                  <a:pt x="14965" y="12872"/>
                </a:lnTo>
                <a:lnTo>
                  <a:pt x="15136" y="12775"/>
                </a:lnTo>
                <a:lnTo>
                  <a:pt x="15282" y="12702"/>
                </a:lnTo>
                <a:lnTo>
                  <a:pt x="15574" y="12507"/>
                </a:lnTo>
                <a:lnTo>
                  <a:pt x="15817" y="12337"/>
                </a:lnTo>
                <a:close/>
                <a:moveTo>
                  <a:pt x="15817" y="13481"/>
                </a:moveTo>
                <a:lnTo>
                  <a:pt x="15841" y="13919"/>
                </a:lnTo>
                <a:lnTo>
                  <a:pt x="15452" y="14138"/>
                </a:lnTo>
                <a:lnTo>
                  <a:pt x="15087" y="14405"/>
                </a:lnTo>
                <a:lnTo>
                  <a:pt x="14990" y="14478"/>
                </a:lnTo>
                <a:lnTo>
                  <a:pt x="14965" y="13992"/>
                </a:lnTo>
                <a:lnTo>
                  <a:pt x="15209" y="13870"/>
                </a:lnTo>
                <a:lnTo>
                  <a:pt x="15403" y="13748"/>
                </a:lnTo>
                <a:lnTo>
                  <a:pt x="15817" y="13481"/>
                </a:lnTo>
                <a:close/>
                <a:moveTo>
                  <a:pt x="15841" y="14381"/>
                </a:moveTo>
                <a:lnTo>
                  <a:pt x="15866" y="14795"/>
                </a:lnTo>
                <a:lnTo>
                  <a:pt x="15720" y="14868"/>
                </a:lnTo>
                <a:lnTo>
                  <a:pt x="15598" y="14965"/>
                </a:lnTo>
                <a:lnTo>
                  <a:pt x="15355" y="15135"/>
                </a:lnTo>
                <a:lnTo>
                  <a:pt x="14990" y="15354"/>
                </a:lnTo>
                <a:lnTo>
                  <a:pt x="14990" y="14941"/>
                </a:lnTo>
                <a:lnTo>
                  <a:pt x="15160" y="14843"/>
                </a:lnTo>
                <a:lnTo>
                  <a:pt x="15330" y="14722"/>
                </a:lnTo>
                <a:lnTo>
                  <a:pt x="15622" y="14503"/>
                </a:lnTo>
                <a:lnTo>
                  <a:pt x="15841" y="14381"/>
                </a:lnTo>
                <a:close/>
                <a:moveTo>
                  <a:pt x="15866" y="15330"/>
                </a:moveTo>
                <a:lnTo>
                  <a:pt x="15890" y="15865"/>
                </a:lnTo>
                <a:lnTo>
                  <a:pt x="15866" y="15865"/>
                </a:lnTo>
                <a:lnTo>
                  <a:pt x="15695" y="15914"/>
                </a:lnTo>
                <a:lnTo>
                  <a:pt x="15549" y="15963"/>
                </a:lnTo>
                <a:lnTo>
                  <a:pt x="15257" y="16157"/>
                </a:lnTo>
                <a:lnTo>
                  <a:pt x="15014" y="16279"/>
                </a:lnTo>
                <a:lnTo>
                  <a:pt x="14990" y="15768"/>
                </a:lnTo>
                <a:lnTo>
                  <a:pt x="15136" y="15719"/>
                </a:lnTo>
                <a:lnTo>
                  <a:pt x="15282" y="15646"/>
                </a:lnTo>
                <a:lnTo>
                  <a:pt x="15574" y="15500"/>
                </a:lnTo>
                <a:lnTo>
                  <a:pt x="15866" y="15330"/>
                </a:lnTo>
                <a:close/>
                <a:moveTo>
                  <a:pt x="15890" y="16230"/>
                </a:moveTo>
                <a:lnTo>
                  <a:pt x="15890" y="16644"/>
                </a:lnTo>
                <a:lnTo>
                  <a:pt x="15793" y="16644"/>
                </a:lnTo>
                <a:lnTo>
                  <a:pt x="15598" y="16717"/>
                </a:lnTo>
                <a:lnTo>
                  <a:pt x="15403" y="16790"/>
                </a:lnTo>
                <a:lnTo>
                  <a:pt x="15184" y="16887"/>
                </a:lnTo>
                <a:lnTo>
                  <a:pt x="15014" y="17009"/>
                </a:lnTo>
                <a:lnTo>
                  <a:pt x="15014" y="16644"/>
                </a:lnTo>
                <a:lnTo>
                  <a:pt x="15160" y="16595"/>
                </a:lnTo>
                <a:lnTo>
                  <a:pt x="15306" y="16522"/>
                </a:lnTo>
                <a:lnTo>
                  <a:pt x="15598" y="16401"/>
                </a:lnTo>
                <a:lnTo>
                  <a:pt x="15890" y="16230"/>
                </a:lnTo>
                <a:close/>
                <a:moveTo>
                  <a:pt x="12629" y="2166"/>
                </a:moveTo>
                <a:lnTo>
                  <a:pt x="13627" y="2239"/>
                </a:lnTo>
                <a:lnTo>
                  <a:pt x="14600" y="2239"/>
                </a:lnTo>
                <a:lnTo>
                  <a:pt x="14527" y="3285"/>
                </a:lnTo>
                <a:lnTo>
                  <a:pt x="14479" y="4380"/>
                </a:lnTo>
                <a:lnTo>
                  <a:pt x="14454" y="4380"/>
                </a:lnTo>
                <a:lnTo>
                  <a:pt x="14430" y="4405"/>
                </a:lnTo>
                <a:lnTo>
                  <a:pt x="14454" y="4429"/>
                </a:lnTo>
                <a:lnTo>
                  <a:pt x="14479" y="4429"/>
                </a:lnTo>
                <a:lnTo>
                  <a:pt x="14430" y="6059"/>
                </a:lnTo>
                <a:lnTo>
                  <a:pt x="14430" y="7738"/>
                </a:lnTo>
                <a:lnTo>
                  <a:pt x="14430" y="9441"/>
                </a:lnTo>
                <a:lnTo>
                  <a:pt x="14454" y="11169"/>
                </a:lnTo>
                <a:lnTo>
                  <a:pt x="14527" y="14527"/>
                </a:lnTo>
                <a:lnTo>
                  <a:pt x="14552" y="16109"/>
                </a:lnTo>
                <a:lnTo>
                  <a:pt x="14552" y="17617"/>
                </a:lnTo>
                <a:lnTo>
                  <a:pt x="14138" y="17617"/>
                </a:lnTo>
                <a:lnTo>
                  <a:pt x="13724" y="17593"/>
                </a:lnTo>
                <a:lnTo>
                  <a:pt x="13286" y="17593"/>
                </a:lnTo>
                <a:lnTo>
                  <a:pt x="12873" y="17568"/>
                </a:lnTo>
                <a:lnTo>
                  <a:pt x="9637" y="17593"/>
                </a:lnTo>
                <a:lnTo>
                  <a:pt x="6425" y="17593"/>
                </a:lnTo>
                <a:lnTo>
                  <a:pt x="5232" y="17544"/>
                </a:lnTo>
                <a:lnTo>
                  <a:pt x="4016" y="17520"/>
                </a:lnTo>
                <a:lnTo>
                  <a:pt x="2434" y="17520"/>
                </a:lnTo>
                <a:lnTo>
                  <a:pt x="1899" y="17544"/>
                </a:lnTo>
                <a:lnTo>
                  <a:pt x="1923" y="17495"/>
                </a:lnTo>
                <a:lnTo>
                  <a:pt x="1923" y="17447"/>
                </a:lnTo>
                <a:lnTo>
                  <a:pt x="1899" y="17252"/>
                </a:lnTo>
                <a:lnTo>
                  <a:pt x="1899" y="16936"/>
                </a:lnTo>
                <a:lnTo>
                  <a:pt x="1899" y="16620"/>
                </a:lnTo>
                <a:lnTo>
                  <a:pt x="1972" y="14040"/>
                </a:lnTo>
                <a:lnTo>
                  <a:pt x="2021" y="12751"/>
                </a:lnTo>
                <a:lnTo>
                  <a:pt x="2021" y="11485"/>
                </a:lnTo>
                <a:lnTo>
                  <a:pt x="2045" y="8955"/>
                </a:lnTo>
                <a:lnTo>
                  <a:pt x="2021" y="5208"/>
                </a:lnTo>
                <a:lnTo>
                  <a:pt x="1996" y="3164"/>
                </a:lnTo>
                <a:lnTo>
                  <a:pt x="1972" y="2507"/>
                </a:lnTo>
                <a:lnTo>
                  <a:pt x="1948" y="2190"/>
                </a:lnTo>
                <a:lnTo>
                  <a:pt x="2459" y="2263"/>
                </a:lnTo>
                <a:lnTo>
                  <a:pt x="2970" y="2312"/>
                </a:lnTo>
                <a:lnTo>
                  <a:pt x="3505" y="2336"/>
                </a:lnTo>
                <a:lnTo>
                  <a:pt x="4040" y="2336"/>
                </a:lnTo>
                <a:lnTo>
                  <a:pt x="5111" y="2288"/>
                </a:lnTo>
                <a:lnTo>
                  <a:pt x="6133" y="2239"/>
                </a:lnTo>
                <a:lnTo>
                  <a:pt x="7398" y="2215"/>
                </a:lnTo>
                <a:lnTo>
                  <a:pt x="9393" y="2190"/>
                </a:lnTo>
                <a:lnTo>
                  <a:pt x="11364" y="2166"/>
                </a:lnTo>
                <a:close/>
                <a:moveTo>
                  <a:pt x="15890" y="16912"/>
                </a:moveTo>
                <a:lnTo>
                  <a:pt x="15890" y="16960"/>
                </a:lnTo>
                <a:lnTo>
                  <a:pt x="15890" y="17350"/>
                </a:lnTo>
                <a:lnTo>
                  <a:pt x="15768" y="17350"/>
                </a:lnTo>
                <a:lnTo>
                  <a:pt x="15671" y="17398"/>
                </a:lnTo>
                <a:lnTo>
                  <a:pt x="15452" y="17520"/>
                </a:lnTo>
                <a:lnTo>
                  <a:pt x="15209" y="17666"/>
                </a:lnTo>
                <a:lnTo>
                  <a:pt x="15136" y="17593"/>
                </a:lnTo>
                <a:lnTo>
                  <a:pt x="15087" y="17568"/>
                </a:lnTo>
                <a:lnTo>
                  <a:pt x="15014" y="17544"/>
                </a:lnTo>
                <a:lnTo>
                  <a:pt x="15014" y="17301"/>
                </a:lnTo>
                <a:lnTo>
                  <a:pt x="15233" y="17228"/>
                </a:lnTo>
                <a:lnTo>
                  <a:pt x="15452" y="17131"/>
                </a:lnTo>
                <a:lnTo>
                  <a:pt x="15890" y="16912"/>
                </a:lnTo>
                <a:close/>
                <a:moveTo>
                  <a:pt x="8469" y="18663"/>
                </a:moveTo>
                <a:lnTo>
                  <a:pt x="8590" y="18712"/>
                </a:lnTo>
                <a:lnTo>
                  <a:pt x="8663" y="18809"/>
                </a:lnTo>
                <a:lnTo>
                  <a:pt x="8761" y="18980"/>
                </a:lnTo>
                <a:lnTo>
                  <a:pt x="8785" y="19077"/>
                </a:lnTo>
                <a:lnTo>
                  <a:pt x="8785" y="19199"/>
                </a:lnTo>
                <a:lnTo>
                  <a:pt x="8785" y="19320"/>
                </a:lnTo>
                <a:lnTo>
                  <a:pt x="8785" y="19442"/>
                </a:lnTo>
                <a:lnTo>
                  <a:pt x="8761" y="19539"/>
                </a:lnTo>
                <a:lnTo>
                  <a:pt x="8712" y="19661"/>
                </a:lnTo>
                <a:lnTo>
                  <a:pt x="8639" y="19758"/>
                </a:lnTo>
                <a:lnTo>
                  <a:pt x="8542" y="19831"/>
                </a:lnTo>
                <a:lnTo>
                  <a:pt x="8420" y="19904"/>
                </a:lnTo>
                <a:lnTo>
                  <a:pt x="8274" y="19929"/>
                </a:lnTo>
                <a:lnTo>
                  <a:pt x="8128" y="19929"/>
                </a:lnTo>
                <a:lnTo>
                  <a:pt x="8006" y="19880"/>
                </a:lnTo>
                <a:lnTo>
                  <a:pt x="7860" y="19831"/>
                </a:lnTo>
                <a:lnTo>
                  <a:pt x="7763" y="19734"/>
                </a:lnTo>
                <a:lnTo>
                  <a:pt x="7690" y="19612"/>
                </a:lnTo>
                <a:lnTo>
                  <a:pt x="7641" y="19491"/>
                </a:lnTo>
                <a:lnTo>
                  <a:pt x="7641" y="19345"/>
                </a:lnTo>
                <a:lnTo>
                  <a:pt x="7666" y="19174"/>
                </a:lnTo>
                <a:lnTo>
                  <a:pt x="7714" y="19053"/>
                </a:lnTo>
                <a:lnTo>
                  <a:pt x="7787" y="18907"/>
                </a:lnTo>
                <a:lnTo>
                  <a:pt x="7885" y="18809"/>
                </a:lnTo>
                <a:lnTo>
                  <a:pt x="7958" y="18736"/>
                </a:lnTo>
                <a:lnTo>
                  <a:pt x="8031" y="18761"/>
                </a:lnTo>
                <a:lnTo>
                  <a:pt x="8104" y="18736"/>
                </a:lnTo>
                <a:lnTo>
                  <a:pt x="8201" y="18712"/>
                </a:lnTo>
                <a:lnTo>
                  <a:pt x="8250" y="18712"/>
                </a:lnTo>
                <a:lnTo>
                  <a:pt x="8298" y="18688"/>
                </a:lnTo>
                <a:lnTo>
                  <a:pt x="8323" y="18663"/>
                </a:lnTo>
                <a:close/>
                <a:moveTo>
                  <a:pt x="8347" y="18177"/>
                </a:moveTo>
                <a:lnTo>
                  <a:pt x="8152" y="18201"/>
                </a:lnTo>
                <a:lnTo>
                  <a:pt x="8055" y="18250"/>
                </a:lnTo>
                <a:lnTo>
                  <a:pt x="7982" y="18298"/>
                </a:lnTo>
                <a:lnTo>
                  <a:pt x="7885" y="18323"/>
                </a:lnTo>
                <a:lnTo>
                  <a:pt x="7763" y="18347"/>
                </a:lnTo>
                <a:lnTo>
                  <a:pt x="7666" y="18420"/>
                </a:lnTo>
                <a:lnTo>
                  <a:pt x="7568" y="18469"/>
                </a:lnTo>
                <a:lnTo>
                  <a:pt x="7471" y="18566"/>
                </a:lnTo>
                <a:lnTo>
                  <a:pt x="7398" y="18663"/>
                </a:lnTo>
                <a:lnTo>
                  <a:pt x="7349" y="18761"/>
                </a:lnTo>
                <a:lnTo>
                  <a:pt x="7276" y="18882"/>
                </a:lnTo>
                <a:lnTo>
                  <a:pt x="7228" y="19126"/>
                </a:lnTo>
                <a:lnTo>
                  <a:pt x="7179" y="19369"/>
                </a:lnTo>
                <a:lnTo>
                  <a:pt x="7179" y="19515"/>
                </a:lnTo>
                <a:lnTo>
                  <a:pt x="7203" y="19637"/>
                </a:lnTo>
                <a:lnTo>
                  <a:pt x="7252" y="19758"/>
                </a:lnTo>
                <a:lnTo>
                  <a:pt x="7301" y="19880"/>
                </a:lnTo>
                <a:lnTo>
                  <a:pt x="7349" y="19977"/>
                </a:lnTo>
                <a:lnTo>
                  <a:pt x="7447" y="20075"/>
                </a:lnTo>
                <a:lnTo>
                  <a:pt x="7520" y="20148"/>
                </a:lnTo>
                <a:lnTo>
                  <a:pt x="7641" y="20221"/>
                </a:lnTo>
                <a:lnTo>
                  <a:pt x="7739" y="20294"/>
                </a:lnTo>
                <a:lnTo>
                  <a:pt x="7860" y="20342"/>
                </a:lnTo>
                <a:lnTo>
                  <a:pt x="7982" y="20367"/>
                </a:lnTo>
                <a:lnTo>
                  <a:pt x="8104" y="20391"/>
                </a:lnTo>
                <a:lnTo>
                  <a:pt x="8225" y="20391"/>
                </a:lnTo>
                <a:lnTo>
                  <a:pt x="8371" y="20367"/>
                </a:lnTo>
                <a:lnTo>
                  <a:pt x="8493" y="20342"/>
                </a:lnTo>
                <a:lnTo>
                  <a:pt x="8615" y="20294"/>
                </a:lnTo>
                <a:lnTo>
                  <a:pt x="8809" y="20196"/>
                </a:lnTo>
                <a:lnTo>
                  <a:pt x="8955" y="20050"/>
                </a:lnTo>
                <a:lnTo>
                  <a:pt x="9053" y="19880"/>
                </a:lnTo>
                <a:lnTo>
                  <a:pt x="9150" y="19685"/>
                </a:lnTo>
                <a:lnTo>
                  <a:pt x="9199" y="19491"/>
                </a:lnTo>
                <a:lnTo>
                  <a:pt x="9199" y="19272"/>
                </a:lnTo>
                <a:lnTo>
                  <a:pt x="9199" y="19053"/>
                </a:lnTo>
                <a:lnTo>
                  <a:pt x="9174" y="18858"/>
                </a:lnTo>
                <a:lnTo>
                  <a:pt x="9101" y="18688"/>
                </a:lnTo>
                <a:lnTo>
                  <a:pt x="9004" y="18517"/>
                </a:lnTo>
                <a:lnTo>
                  <a:pt x="8882" y="18371"/>
                </a:lnTo>
                <a:lnTo>
                  <a:pt x="8712" y="18250"/>
                </a:lnTo>
                <a:lnTo>
                  <a:pt x="8542" y="18201"/>
                </a:lnTo>
                <a:lnTo>
                  <a:pt x="8347" y="18177"/>
                </a:lnTo>
                <a:close/>
                <a:moveTo>
                  <a:pt x="2532" y="463"/>
                </a:moveTo>
                <a:lnTo>
                  <a:pt x="3018" y="487"/>
                </a:lnTo>
                <a:lnTo>
                  <a:pt x="3943" y="536"/>
                </a:lnTo>
                <a:lnTo>
                  <a:pt x="4843" y="560"/>
                </a:lnTo>
                <a:lnTo>
                  <a:pt x="8298" y="585"/>
                </a:lnTo>
                <a:lnTo>
                  <a:pt x="11729" y="585"/>
                </a:lnTo>
                <a:lnTo>
                  <a:pt x="13554" y="560"/>
                </a:lnTo>
                <a:lnTo>
                  <a:pt x="13530" y="585"/>
                </a:lnTo>
                <a:lnTo>
                  <a:pt x="13530" y="633"/>
                </a:lnTo>
                <a:lnTo>
                  <a:pt x="13505" y="658"/>
                </a:lnTo>
                <a:lnTo>
                  <a:pt x="13530" y="682"/>
                </a:lnTo>
                <a:lnTo>
                  <a:pt x="13554" y="706"/>
                </a:lnTo>
                <a:lnTo>
                  <a:pt x="13627" y="731"/>
                </a:lnTo>
                <a:lnTo>
                  <a:pt x="13724" y="731"/>
                </a:lnTo>
                <a:lnTo>
                  <a:pt x="13846" y="706"/>
                </a:lnTo>
                <a:lnTo>
                  <a:pt x="14065" y="633"/>
                </a:lnTo>
                <a:lnTo>
                  <a:pt x="14260" y="560"/>
                </a:lnTo>
                <a:lnTo>
                  <a:pt x="14892" y="609"/>
                </a:lnTo>
                <a:lnTo>
                  <a:pt x="14917" y="609"/>
                </a:lnTo>
                <a:lnTo>
                  <a:pt x="15063" y="658"/>
                </a:lnTo>
                <a:lnTo>
                  <a:pt x="14965" y="682"/>
                </a:lnTo>
                <a:lnTo>
                  <a:pt x="14844" y="731"/>
                </a:lnTo>
                <a:lnTo>
                  <a:pt x="14625" y="852"/>
                </a:lnTo>
                <a:lnTo>
                  <a:pt x="14260" y="1096"/>
                </a:lnTo>
                <a:lnTo>
                  <a:pt x="13749" y="1387"/>
                </a:lnTo>
                <a:lnTo>
                  <a:pt x="13505" y="1558"/>
                </a:lnTo>
                <a:lnTo>
                  <a:pt x="13286" y="1728"/>
                </a:lnTo>
                <a:lnTo>
                  <a:pt x="12824" y="1704"/>
                </a:lnTo>
                <a:lnTo>
                  <a:pt x="9564" y="1704"/>
                </a:lnTo>
                <a:lnTo>
                  <a:pt x="7593" y="1728"/>
                </a:lnTo>
                <a:lnTo>
                  <a:pt x="6327" y="1777"/>
                </a:lnTo>
                <a:lnTo>
                  <a:pt x="5135" y="1825"/>
                </a:lnTo>
                <a:lnTo>
                  <a:pt x="3943" y="1850"/>
                </a:lnTo>
                <a:lnTo>
                  <a:pt x="3359" y="1850"/>
                </a:lnTo>
                <a:lnTo>
                  <a:pt x="2751" y="1825"/>
                </a:lnTo>
                <a:lnTo>
                  <a:pt x="2167" y="1777"/>
                </a:lnTo>
                <a:lnTo>
                  <a:pt x="1583" y="1728"/>
                </a:lnTo>
                <a:lnTo>
                  <a:pt x="1510" y="1728"/>
                </a:lnTo>
                <a:lnTo>
                  <a:pt x="1437" y="1752"/>
                </a:lnTo>
                <a:lnTo>
                  <a:pt x="1412" y="1825"/>
                </a:lnTo>
                <a:lnTo>
                  <a:pt x="1388" y="1898"/>
                </a:lnTo>
                <a:lnTo>
                  <a:pt x="1388" y="1971"/>
                </a:lnTo>
                <a:lnTo>
                  <a:pt x="1412" y="2020"/>
                </a:lnTo>
                <a:lnTo>
                  <a:pt x="1461" y="2093"/>
                </a:lnTo>
                <a:lnTo>
                  <a:pt x="1534" y="2117"/>
                </a:lnTo>
                <a:lnTo>
                  <a:pt x="1534" y="2385"/>
                </a:lnTo>
                <a:lnTo>
                  <a:pt x="1558" y="2823"/>
                </a:lnTo>
                <a:lnTo>
                  <a:pt x="1534" y="4015"/>
                </a:lnTo>
                <a:lnTo>
                  <a:pt x="1510" y="5281"/>
                </a:lnTo>
                <a:lnTo>
                  <a:pt x="1485" y="6108"/>
                </a:lnTo>
                <a:lnTo>
                  <a:pt x="1461" y="6668"/>
                </a:lnTo>
                <a:lnTo>
                  <a:pt x="1437" y="7227"/>
                </a:lnTo>
                <a:lnTo>
                  <a:pt x="1461" y="8371"/>
                </a:lnTo>
                <a:lnTo>
                  <a:pt x="1510" y="9490"/>
                </a:lnTo>
                <a:lnTo>
                  <a:pt x="1510" y="10634"/>
                </a:lnTo>
                <a:lnTo>
                  <a:pt x="1485" y="13481"/>
                </a:lnTo>
                <a:lnTo>
                  <a:pt x="1461" y="14965"/>
                </a:lnTo>
                <a:lnTo>
                  <a:pt x="1412" y="16303"/>
                </a:lnTo>
                <a:lnTo>
                  <a:pt x="1339" y="16960"/>
                </a:lnTo>
                <a:lnTo>
                  <a:pt x="1339" y="17131"/>
                </a:lnTo>
                <a:lnTo>
                  <a:pt x="1364" y="17301"/>
                </a:lnTo>
                <a:lnTo>
                  <a:pt x="1388" y="17447"/>
                </a:lnTo>
                <a:lnTo>
                  <a:pt x="1437" y="17568"/>
                </a:lnTo>
                <a:lnTo>
                  <a:pt x="1485" y="17641"/>
                </a:lnTo>
                <a:lnTo>
                  <a:pt x="1437" y="17739"/>
                </a:lnTo>
                <a:lnTo>
                  <a:pt x="1437" y="17836"/>
                </a:lnTo>
                <a:lnTo>
                  <a:pt x="1485" y="17933"/>
                </a:lnTo>
                <a:lnTo>
                  <a:pt x="1510" y="17958"/>
                </a:lnTo>
                <a:lnTo>
                  <a:pt x="1583" y="17982"/>
                </a:lnTo>
                <a:lnTo>
                  <a:pt x="1875" y="18006"/>
                </a:lnTo>
                <a:lnTo>
                  <a:pt x="2167" y="18031"/>
                </a:lnTo>
                <a:lnTo>
                  <a:pt x="2799" y="18055"/>
                </a:lnTo>
                <a:lnTo>
                  <a:pt x="4016" y="18006"/>
                </a:lnTo>
                <a:lnTo>
                  <a:pt x="7252" y="18031"/>
                </a:lnTo>
                <a:lnTo>
                  <a:pt x="9247" y="18055"/>
                </a:lnTo>
                <a:lnTo>
                  <a:pt x="10488" y="18079"/>
                </a:lnTo>
                <a:lnTo>
                  <a:pt x="11145" y="18104"/>
                </a:lnTo>
                <a:lnTo>
                  <a:pt x="11778" y="18104"/>
                </a:lnTo>
                <a:lnTo>
                  <a:pt x="13043" y="18055"/>
                </a:lnTo>
                <a:lnTo>
                  <a:pt x="13481" y="18055"/>
                </a:lnTo>
                <a:lnTo>
                  <a:pt x="13919" y="18079"/>
                </a:lnTo>
                <a:lnTo>
                  <a:pt x="14333" y="18104"/>
                </a:lnTo>
                <a:lnTo>
                  <a:pt x="14771" y="18079"/>
                </a:lnTo>
                <a:lnTo>
                  <a:pt x="14819" y="18079"/>
                </a:lnTo>
                <a:lnTo>
                  <a:pt x="14844" y="18055"/>
                </a:lnTo>
                <a:lnTo>
                  <a:pt x="15063" y="18031"/>
                </a:lnTo>
                <a:lnTo>
                  <a:pt x="15136" y="18006"/>
                </a:lnTo>
                <a:lnTo>
                  <a:pt x="15184" y="17958"/>
                </a:lnTo>
                <a:lnTo>
                  <a:pt x="15209" y="17909"/>
                </a:lnTo>
                <a:lnTo>
                  <a:pt x="15233" y="17860"/>
                </a:lnTo>
                <a:lnTo>
                  <a:pt x="15598" y="17690"/>
                </a:lnTo>
                <a:lnTo>
                  <a:pt x="15744" y="17617"/>
                </a:lnTo>
                <a:lnTo>
                  <a:pt x="15890" y="17520"/>
                </a:lnTo>
                <a:lnTo>
                  <a:pt x="15890" y="17909"/>
                </a:lnTo>
                <a:lnTo>
                  <a:pt x="15744" y="18006"/>
                </a:lnTo>
                <a:lnTo>
                  <a:pt x="15598" y="18104"/>
                </a:lnTo>
                <a:lnTo>
                  <a:pt x="15257" y="18250"/>
                </a:lnTo>
                <a:lnTo>
                  <a:pt x="14917" y="18371"/>
                </a:lnTo>
                <a:lnTo>
                  <a:pt x="14235" y="18566"/>
                </a:lnTo>
                <a:lnTo>
                  <a:pt x="13919" y="18688"/>
                </a:lnTo>
                <a:lnTo>
                  <a:pt x="13773" y="18761"/>
                </a:lnTo>
                <a:lnTo>
                  <a:pt x="13627" y="18858"/>
                </a:lnTo>
                <a:lnTo>
                  <a:pt x="13578" y="18931"/>
                </a:lnTo>
                <a:lnTo>
                  <a:pt x="13578" y="18980"/>
                </a:lnTo>
                <a:lnTo>
                  <a:pt x="13603" y="19053"/>
                </a:lnTo>
                <a:lnTo>
                  <a:pt x="13676" y="19053"/>
                </a:lnTo>
                <a:lnTo>
                  <a:pt x="14016" y="19028"/>
                </a:lnTo>
                <a:lnTo>
                  <a:pt x="14357" y="18980"/>
                </a:lnTo>
                <a:lnTo>
                  <a:pt x="15038" y="18785"/>
                </a:lnTo>
                <a:lnTo>
                  <a:pt x="15476" y="18663"/>
                </a:lnTo>
                <a:lnTo>
                  <a:pt x="15695" y="18566"/>
                </a:lnTo>
                <a:lnTo>
                  <a:pt x="15890" y="18469"/>
                </a:lnTo>
                <a:lnTo>
                  <a:pt x="15890" y="18785"/>
                </a:lnTo>
                <a:lnTo>
                  <a:pt x="15622" y="18858"/>
                </a:lnTo>
                <a:lnTo>
                  <a:pt x="15355" y="18931"/>
                </a:lnTo>
                <a:lnTo>
                  <a:pt x="14844" y="19101"/>
                </a:lnTo>
                <a:lnTo>
                  <a:pt x="14527" y="19223"/>
                </a:lnTo>
                <a:lnTo>
                  <a:pt x="14235" y="19320"/>
                </a:lnTo>
                <a:lnTo>
                  <a:pt x="13943" y="19466"/>
                </a:lnTo>
                <a:lnTo>
                  <a:pt x="13676" y="19637"/>
                </a:lnTo>
                <a:lnTo>
                  <a:pt x="13676" y="19685"/>
                </a:lnTo>
                <a:lnTo>
                  <a:pt x="13676" y="19710"/>
                </a:lnTo>
                <a:lnTo>
                  <a:pt x="13700" y="19734"/>
                </a:lnTo>
                <a:lnTo>
                  <a:pt x="13724" y="19734"/>
                </a:lnTo>
                <a:lnTo>
                  <a:pt x="14041" y="19685"/>
                </a:lnTo>
                <a:lnTo>
                  <a:pt x="14333" y="19612"/>
                </a:lnTo>
                <a:lnTo>
                  <a:pt x="14917" y="19442"/>
                </a:lnTo>
                <a:lnTo>
                  <a:pt x="15403" y="19320"/>
                </a:lnTo>
                <a:lnTo>
                  <a:pt x="15671" y="19247"/>
                </a:lnTo>
                <a:lnTo>
                  <a:pt x="15914" y="19150"/>
                </a:lnTo>
                <a:lnTo>
                  <a:pt x="15914" y="19466"/>
                </a:lnTo>
                <a:lnTo>
                  <a:pt x="15647" y="19515"/>
                </a:lnTo>
                <a:lnTo>
                  <a:pt x="15379" y="19612"/>
                </a:lnTo>
                <a:lnTo>
                  <a:pt x="14892" y="19831"/>
                </a:lnTo>
                <a:lnTo>
                  <a:pt x="14381" y="20050"/>
                </a:lnTo>
                <a:lnTo>
                  <a:pt x="13895" y="20294"/>
                </a:lnTo>
                <a:lnTo>
                  <a:pt x="13895" y="20318"/>
                </a:lnTo>
                <a:lnTo>
                  <a:pt x="13919" y="20342"/>
                </a:lnTo>
                <a:lnTo>
                  <a:pt x="14162" y="20342"/>
                </a:lnTo>
                <a:lnTo>
                  <a:pt x="14430" y="20294"/>
                </a:lnTo>
                <a:lnTo>
                  <a:pt x="14673" y="20245"/>
                </a:lnTo>
                <a:lnTo>
                  <a:pt x="14941" y="20172"/>
                </a:lnTo>
                <a:lnTo>
                  <a:pt x="15428" y="20026"/>
                </a:lnTo>
                <a:lnTo>
                  <a:pt x="15914" y="19831"/>
                </a:lnTo>
                <a:lnTo>
                  <a:pt x="15914" y="19856"/>
                </a:lnTo>
                <a:lnTo>
                  <a:pt x="15817" y="20050"/>
                </a:lnTo>
                <a:lnTo>
                  <a:pt x="15720" y="20196"/>
                </a:lnTo>
                <a:lnTo>
                  <a:pt x="15598" y="20294"/>
                </a:lnTo>
                <a:lnTo>
                  <a:pt x="15452" y="20391"/>
                </a:lnTo>
                <a:lnTo>
                  <a:pt x="15282" y="20440"/>
                </a:lnTo>
                <a:lnTo>
                  <a:pt x="15111" y="20488"/>
                </a:lnTo>
                <a:lnTo>
                  <a:pt x="14746" y="20537"/>
                </a:lnTo>
                <a:lnTo>
                  <a:pt x="14381" y="20561"/>
                </a:lnTo>
                <a:lnTo>
                  <a:pt x="13992" y="20561"/>
                </a:lnTo>
                <a:lnTo>
                  <a:pt x="13213" y="20513"/>
                </a:lnTo>
                <a:lnTo>
                  <a:pt x="12410" y="20513"/>
                </a:lnTo>
                <a:lnTo>
                  <a:pt x="11632" y="20537"/>
                </a:lnTo>
                <a:lnTo>
                  <a:pt x="8006" y="20561"/>
                </a:lnTo>
                <a:lnTo>
                  <a:pt x="4405" y="20561"/>
                </a:lnTo>
                <a:lnTo>
                  <a:pt x="2848" y="20513"/>
                </a:lnTo>
                <a:lnTo>
                  <a:pt x="1753" y="20513"/>
                </a:lnTo>
                <a:lnTo>
                  <a:pt x="1631" y="20464"/>
                </a:lnTo>
                <a:lnTo>
                  <a:pt x="1339" y="20342"/>
                </a:lnTo>
                <a:lnTo>
                  <a:pt x="1169" y="20269"/>
                </a:lnTo>
                <a:lnTo>
                  <a:pt x="1023" y="20172"/>
                </a:lnTo>
                <a:lnTo>
                  <a:pt x="877" y="20050"/>
                </a:lnTo>
                <a:lnTo>
                  <a:pt x="780" y="19929"/>
                </a:lnTo>
                <a:lnTo>
                  <a:pt x="707" y="19807"/>
                </a:lnTo>
                <a:lnTo>
                  <a:pt x="658" y="19661"/>
                </a:lnTo>
                <a:lnTo>
                  <a:pt x="609" y="19393"/>
                </a:lnTo>
                <a:lnTo>
                  <a:pt x="561" y="19101"/>
                </a:lnTo>
                <a:lnTo>
                  <a:pt x="561" y="18834"/>
                </a:lnTo>
                <a:lnTo>
                  <a:pt x="536" y="17131"/>
                </a:lnTo>
                <a:lnTo>
                  <a:pt x="561" y="15427"/>
                </a:lnTo>
                <a:lnTo>
                  <a:pt x="536" y="13091"/>
                </a:lnTo>
                <a:lnTo>
                  <a:pt x="488" y="9247"/>
                </a:lnTo>
                <a:lnTo>
                  <a:pt x="463" y="5402"/>
                </a:lnTo>
                <a:lnTo>
                  <a:pt x="463" y="3967"/>
                </a:lnTo>
                <a:lnTo>
                  <a:pt x="488" y="3139"/>
                </a:lnTo>
                <a:lnTo>
                  <a:pt x="512" y="2653"/>
                </a:lnTo>
                <a:lnTo>
                  <a:pt x="585" y="2142"/>
                </a:lnTo>
                <a:lnTo>
                  <a:pt x="682" y="1655"/>
                </a:lnTo>
                <a:lnTo>
                  <a:pt x="828" y="1168"/>
                </a:lnTo>
                <a:lnTo>
                  <a:pt x="901" y="1023"/>
                </a:lnTo>
                <a:lnTo>
                  <a:pt x="1023" y="852"/>
                </a:lnTo>
                <a:lnTo>
                  <a:pt x="1218" y="731"/>
                </a:lnTo>
                <a:lnTo>
                  <a:pt x="1461" y="609"/>
                </a:lnTo>
                <a:lnTo>
                  <a:pt x="1753" y="536"/>
                </a:lnTo>
                <a:lnTo>
                  <a:pt x="2118" y="487"/>
                </a:lnTo>
                <a:lnTo>
                  <a:pt x="2532" y="463"/>
                </a:lnTo>
                <a:close/>
                <a:moveTo>
                  <a:pt x="2483" y="1"/>
                </a:moveTo>
                <a:lnTo>
                  <a:pt x="2021" y="25"/>
                </a:lnTo>
                <a:lnTo>
                  <a:pt x="1631" y="98"/>
                </a:lnTo>
                <a:lnTo>
                  <a:pt x="1315" y="171"/>
                </a:lnTo>
                <a:lnTo>
                  <a:pt x="1023" y="317"/>
                </a:lnTo>
                <a:lnTo>
                  <a:pt x="804" y="463"/>
                </a:lnTo>
                <a:lnTo>
                  <a:pt x="609" y="633"/>
                </a:lnTo>
                <a:lnTo>
                  <a:pt x="463" y="828"/>
                </a:lnTo>
                <a:lnTo>
                  <a:pt x="366" y="1023"/>
                </a:lnTo>
                <a:lnTo>
                  <a:pt x="269" y="1241"/>
                </a:lnTo>
                <a:lnTo>
                  <a:pt x="220" y="1436"/>
                </a:lnTo>
                <a:lnTo>
                  <a:pt x="196" y="1655"/>
                </a:lnTo>
                <a:lnTo>
                  <a:pt x="147" y="2020"/>
                </a:lnTo>
                <a:lnTo>
                  <a:pt x="123" y="2312"/>
                </a:lnTo>
                <a:lnTo>
                  <a:pt x="74" y="2823"/>
                </a:lnTo>
                <a:lnTo>
                  <a:pt x="25" y="3334"/>
                </a:lnTo>
                <a:lnTo>
                  <a:pt x="1" y="4356"/>
                </a:lnTo>
                <a:lnTo>
                  <a:pt x="1" y="5354"/>
                </a:lnTo>
                <a:lnTo>
                  <a:pt x="25" y="6376"/>
                </a:lnTo>
                <a:lnTo>
                  <a:pt x="50" y="7544"/>
                </a:lnTo>
                <a:lnTo>
                  <a:pt x="25" y="8736"/>
                </a:lnTo>
                <a:lnTo>
                  <a:pt x="1" y="11072"/>
                </a:lnTo>
                <a:lnTo>
                  <a:pt x="1" y="12264"/>
                </a:lnTo>
                <a:lnTo>
                  <a:pt x="50" y="13432"/>
                </a:lnTo>
                <a:lnTo>
                  <a:pt x="74" y="14624"/>
                </a:lnTo>
                <a:lnTo>
                  <a:pt x="98" y="15817"/>
                </a:lnTo>
                <a:lnTo>
                  <a:pt x="74" y="16693"/>
                </a:lnTo>
                <a:lnTo>
                  <a:pt x="98" y="17568"/>
                </a:lnTo>
                <a:lnTo>
                  <a:pt x="123" y="18444"/>
                </a:lnTo>
                <a:lnTo>
                  <a:pt x="171" y="19345"/>
                </a:lnTo>
                <a:lnTo>
                  <a:pt x="196" y="19612"/>
                </a:lnTo>
                <a:lnTo>
                  <a:pt x="244" y="19880"/>
                </a:lnTo>
                <a:lnTo>
                  <a:pt x="342" y="20123"/>
                </a:lnTo>
                <a:lnTo>
                  <a:pt x="463" y="20367"/>
                </a:lnTo>
                <a:lnTo>
                  <a:pt x="609" y="20561"/>
                </a:lnTo>
                <a:lnTo>
                  <a:pt x="804" y="20732"/>
                </a:lnTo>
                <a:lnTo>
                  <a:pt x="926" y="20805"/>
                </a:lnTo>
                <a:lnTo>
                  <a:pt x="1047" y="20853"/>
                </a:lnTo>
                <a:lnTo>
                  <a:pt x="1169" y="20902"/>
                </a:lnTo>
                <a:lnTo>
                  <a:pt x="1315" y="20926"/>
                </a:lnTo>
                <a:lnTo>
                  <a:pt x="2970" y="20951"/>
                </a:lnTo>
                <a:lnTo>
                  <a:pt x="4162" y="20975"/>
                </a:lnTo>
                <a:lnTo>
                  <a:pt x="4965" y="20999"/>
                </a:lnTo>
                <a:lnTo>
                  <a:pt x="5622" y="21024"/>
                </a:lnTo>
                <a:lnTo>
                  <a:pt x="11145" y="21024"/>
                </a:lnTo>
                <a:lnTo>
                  <a:pt x="12727" y="20999"/>
                </a:lnTo>
                <a:lnTo>
                  <a:pt x="13092" y="20999"/>
                </a:lnTo>
                <a:lnTo>
                  <a:pt x="13481" y="21024"/>
                </a:lnTo>
                <a:lnTo>
                  <a:pt x="14260" y="21072"/>
                </a:lnTo>
                <a:lnTo>
                  <a:pt x="14649" y="21072"/>
                </a:lnTo>
                <a:lnTo>
                  <a:pt x="15014" y="21048"/>
                </a:lnTo>
                <a:lnTo>
                  <a:pt x="15209" y="20999"/>
                </a:lnTo>
                <a:lnTo>
                  <a:pt x="15379" y="20951"/>
                </a:lnTo>
                <a:lnTo>
                  <a:pt x="15574" y="20902"/>
                </a:lnTo>
                <a:lnTo>
                  <a:pt x="15744" y="20805"/>
                </a:lnTo>
                <a:lnTo>
                  <a:pt x="15890" y="20683"/>
                </a:lnTo>
                <a:lnTo>
                  <a:pt x="16036" y="20513"/>
                </a:lnTo>
                <a:lnTo>
                  <a:pt x="16158" y="20318"/>
                </a:lnTo>
                <a:lnTo>
                  <a:pt x="16255" y="20075"/>
                </a:lnTo>
                <a:lnTo>
                  <a:pt x="16328" y="19807"/>
                </a:lnTo>
                <a:lnTo>
                  <a:pt x="16377" y="19515"/>
                </a:lnTo>
                <a:lnTo>
                  <a:pt x="16425" y="19223"/>
                </a:lnTo>
                <a:lnTo>
                  <a:pt x="16450" y="18907"/>
                </a:lnTo>
                <a:lnTo>
                  <a:pt x="16474" y="18298"/>
                </a:lnTo>
                <a:lnTo>
                  <a:pt x="16450" y="17739"/>
                </a:lnTo>
                <a:lnTo>
                  <a:pt x="16425" y="16960"/>
                </a:lnTo>
                <a:lnTo>
                  <a:pt x="16425" y="15573"/>
                </a:lnTo>
                <a:lnTo>
                  <a:pt x="16377" y="14186"/>
                </a:lnTo>
                <a:lnTo>
                  <a:pt x="16352" y="13286"/>
                </a:lnTo>
                <a:lnTo>
                  <a:pt x="16352" y="12118"/>
                </a:lnTo>
                <a:lnTo>
                  <a:pt x="16328" y="9441"/>
                </a:lnTo>
                <a:lnTo>
                  <a:pt x="16328" y="6960"/>
                </a:lnTo>
                <a:lnTo>
                  <a:pt x="16328" y="5500"/>
                </a:lnTo>
                <a:lnTo>
                  <a:pt x="16328" y="4794"/>
                </a:lnTo>
                <a:lnTo>
                  <a:pt x="16352" y="4113"/>
                </a:lnTo>
                <a:lnTo>
                  <a:pt x="16401" y="3431"/>
                </a:lnTo>
                <a:lnTo>
                  <a:pt x="16450" y="2726"/>
                </a:lnTo>
                <a:lnTo>
                  <a:pt x="16450" y="2336"/>
                </a:lnTo>
                <a:lnTo>
                  <a:pt x="16401" y="1898"/>
                </a:lnTo>
                <a:lnTo>
                  <a:pt x="16328" y="1509"/>
                </a:lnTo>
                <a:lnTo>
                  <a:pt x="16279" y="1314"/>
                </a:lnTo>
                <a:lnTo>
                  <a:pt x="16206" y="1120"/>
                </a:lnTo>
                <a:lnTo>
                  <a:pt x="16133" y="950"/>
                </a:lnTo>
                <a:lnTo>
                  <a:pt x="16036" y="779"/>
                </a:lnTo>
                <a:lnTo>
                  <a:pt x="15914" y="633"/>
                </a:lnTo>
                <a:lnTo>
                  <a:pt x="15768" y="512"/>
                </a:lnTo>
                <a:lnTo>
                  <a:pt x="15622" y="414"/>
                </a:lnTo>
                <a:lnTo>
                  <a:pt x="15452" y="317"/>
                </a:lnTo>
                <a:lnTo>
                  <a:pt x="15257" y="268"/>
                </a:lnTo>
                <a:lnTo>
                  <a:pt x="15038" y="220"/>
                </a:lnTo>
                <a:lnTo>
                  <a:pt x="14965" y="171"/>
                </a:lnTo>
                <a:lnTo>
                  <a:pt x="14892" y="147"/>
                </a:lnTo>
                <a:lnTo>
                  <a:pt x="14527" y="122"/>
                </a:lnTo>
                <a:lnTo>
                  <a:pt x="14138" y="98"/>
                </a:lnTo>
                <a:lnTo>
                  <a:pt x="13408" y="98"/>
                </a:lnTo>
                <a:lnTo>
                  <a:pt x="11924" y="122"/>
                </a:lnTo>
                <a:lnTo>
                  <a:pt x="8396" y="122"/>
                </a:lnTo>
                <a:lnTo>
                  <a:pt x="4843" y="98"/>
                </a:lnTo>
                <a:lnTo>
                  <a:pt x="3943" y="74"/>
                </a:lnTo>
                <a:lnTo>
                  <a:pt x="3018" y="25"/>
                </a:lnTo>
                <a:lnTo>
                  <a:pt x="2483"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49" name="Google Shape;1049;p48"/>
          <p:cNvSpPr/>
          <p:nvPr/>
        </p:nvSpPr>
        <p:spPr>
          <a:xfrm>
            <a:off x="2592213" y="2704269"/>
            <a:ext cx="434499" cy="242503"/>
          </a:xfrm>
          <a:custGeom>
            <a:avLst/>
            <a:gdLst/>
            <a:ahLst/>
            <a:cxnLst/>
            <a:rect l="l" t="t" r="r" b="b"/>
            <a:pathLst>
              <a:path w="19881" h="11096" extrusionOk="0">
                <a:moveTo>
                  <a:pt x="9636" y="1120"/>
                </a:moveTo>
                <a:lnTo>
                  <a:pt x="10099" y="1144"/>
                </a:lnTo>
                <a:lnTo>
                  <a:pt x="10561" y="1168"/>
                </a:lnTo>
                <a:lnTo>
                  <a:pt x="10537" y="1412"/>
                </a:lnTo>
                <a:lnTo>
                  <a:pt x="10512" y="1631"/>
                </a:lnTo>
                <a:lnTo>
                  <a:pt x="9685" y="1631"/>
                </a:lnTo>
                <a:lnTo>
                  <a:pt x="9661" y="1387"/>
                </a:lnTo>
                <a:lnTo>
                  <a:pt x="9636" y="1120"/>
                </a:lnTo>
                <a:close/>
                <a:moveTo>
                  <a:pt x="9198" y="1120"/>
                </a:moveTo>
                <a:lnTo>
                  <a:pt x="9223" y="1217"/>
                </a:lnTo>
                <a:lnTo>
                  <a:pt x="9223" y="1436"/>
                </a:lnTo>
                <a:lnTo>
                  <a:pt x="9223" y="1679"/>
                </a:lnTo>
                <a:lnTo>
                  <a:pt x="8785" y="1752"/>
                </a:lnTo>
                <a:lnTo>
                  <a:pt x="8347" y="1825"/>
                </a:lnTo>
                <a:lnTo>
                  <a:pt x="8298" y="1825"/>
                </a:lnTo>
                <a:lnTo>
                  <a:pt x="8225" y="1801"/>
                </a:lnTo>
                <a:lnTo>
                  <a:pt x="8128" y="1509"/>
                </a:lnTo>
                <a:lnTo>
                  <a:pt x="8055" y="1241"/>
                </a:lnTo>
                <a:lnTo>
                  <a:pt x="8468" y="1193"/>
                </a:lnTo>
                <a:lnTo>
                  <a:pt x="8882" y="1144"/>
                </a:lnTo>
                <a:lnTo>
                  <a:pt x="9198" y="1120"/>
                </a:lnTo>
                <a:close/>
                <a:moveTo>
                  <a:pt x="11023" y="1217"/>
                </a:moveTo>
                <a:lnTo>
                  <a:pt x="11583" y="1290"/>
                </a:lnTo>
                <a:lnTo>
                  <a:pt x="12118" y="1412"/>
                </a:lnTo>
                <a:lnTo>
                  <a:pt x="12045" y="1655"/>
                </a:lnTo>
                <a:lnTo>
                  <a:pt x="11997" y="1850"/>
                </a:lnTo>
                <a:lnTo>
                  <a:pt x="11486" y="1752"/>
                </a:lnTo>
                <a:lnTo>
                  <a:pt x="10975" y="1679"/>
                </a:lnTo>
                <a:lnTo>
                  <a:pt x="10999" y="1436"/>
                </a:lnTo>
                <a:lnTo>
                  <a:pt x="11023" y="1217"/>
                </a:lnTo>
                <a:close/>
                <a:moveTo>
                  <a:pt x="7665" y="1339"/>
                </a:moveTo>
                <a:lnTo>
                  <a:pt x="7714" y="1655"/>
                </a:lnTo>
                <a:lnTo>
                  <a:pt x="7811" y="1996"/>
                </a:lnTo>
                <a:lnTo>
                  <a:pt x="7446" y="2117"/>
                </a:lnTo>
                <a:lnTo>
                  <a:pt x="7082" y="2263"/>
                </a:lnTo>
                <a:lnTo>
                  <a:pt x="6984" y="2117"/>
                </a:lnTo>
                <a:lnTo>
                  <a:pt x="6887" y="1971"/>
                </a:lnTo>
                <a:lnTo>
                  <a:pt x="6765" y="1825"/>
                </a:lnTo>
                <a:lnTo>
                  <a:pt x="6668" y="1679"/>
                </a:lnTo>
                <a:lnTo>
                  <a:pt x="6644" y="1631"/>
                </a:lnTo>
                <a:lnTo>
                  <a:pt x="7155" y="1460"/>
                </a:lnTo>
                <a:lnTo>
                  <a:pt x="7665" y="1339"/>
                </a:lnTo>
                <a:close/>
                <a:moveTo>
                  <a:pt x="12532" y="1509"/>
                </a:moveTo>
                <a:lnTo>
                  <a:pt x="13067" y="1655"/>
                </a:lnTo>
                <a:lnTo>
                  <a:pt x="13627" y="1825"/>
                </a:lnTo>
                <a:lnTo>
                  <a:pt x="14211" y="2044"/>
                </a:lnTo>
                <a:lnTo>
                  <a:pt x="14065" y="2263"/>
                </a:lnTo>
                <a:lnTo>
                  <a:pt x="13870" y="2555"/>
                </a:lnTo>
                <a:lnTo>
                  <a:pt x="13262" y="2263"/>
                </a:lnTo>
                <a:lnTo>
                  <a:pt x="13165" y="2215"/>
                </a:lnTo>
                <a:lnTo>
                  <a:pt x="12824" y="2093"/>
                </a:lnTo>
                <a:lnTo>
                  <a:pt x="12459" y="1996"/>
                </a:lnTo>
                <a:lnTo>
                  <a:pt x="12483" y="1655"/>
                </a:lnTo>
                <a:lnTo>
                  <a:pt x="12532" y="1509"/>
                </a:lnTo>
                <a:close/>
                <a:moveTo>
                  <a:pt x="6254" y="1777"/>
                </a:moveTo>
                <a:lnTo>
                  <a:pt x="6425" y="2117"/>
                </a:lnTo>
                <a:lnTo>
                  <a:pt x="6522" y="2288"/>
                </a:lnTo>
                <a:lnTo>
                  <a:pt x="6668" y="2458"/>
                </a:lnTo>
                <a:lnTo>
                  <a:pt x="6035" y="2774"/>
                </a:lnTo>
                <a:lnTo>
                  <a:pt x="5427" y="3115"/>
                </a:lnTo>
                <a:lnTo>
                  <a:pt x="5305" y="3018"/>
                </a:lnTo>
                <a:lnTo>
                  <a:pt x="5184" y="2896"/>
                </a:lnTo>
                <a:lnTo>
                  <a:pt x="5086" y="2774"/>
                </a:lnTo>
                <a:lnTo>
                  <a:pt x="4989" y="2653"/>
                </a:lnTo>
                <a:lnTo>
                  <a:pt x="4843" y="2385"/>
                </a:lnTo>
                <a:lnTo>
                  <a:pt x="5476" y="2093"/>
                </a:lnTo>
                <a:lnTo>
                  <a:pt x="6254" y="1777"/>
                </a:lnTo>
                <a:close/>
                <a:moveTo>
                  <a:pt x="14503" y="2166"/>
                </a:moveTo>
                <a:lnTo>
                  <a:pt x="15087" y="2434"/>
                </a:lnTo>
                <a:lnTo>
                  <a:pt x="15671" y="2726"/>
                </a:lnTo>
                <a:lnTo>
                  <a:pt x="15622" y="2774"/>
                </a:lnTo>
                <a:lnTo>
                  <a:pt x="15427" y="3018"/>
                </a:lnTo>
                <a:lnTo>
                  <a:pt x="15306" y="3164"/>
                </a:lnTo>
                <a:lnTo>
                  <a:pt x="15209" y="3310"/>
                </a:lnTo>
                <a:lnTo>
                  <a:pt x="14698" y="2993"/>
                </a:lnTo>
                <a:lnTo>
                  <a:pt x="14187" y="2701"/>
                </a:lnTo>
                <a:lnTo>
                  <a:pt x="14406" y="2336"/>
                </a:lnTo>
                <a:lnTo>
                  <a:pt x="14503" y="2166"/>
                </a:lnTo>
                <a:close/>
                <a:moveTo>
                  <a:pt x="4502" y="2555"/>
                </a:moveTo>
                <a:lnTo>
                  <a:pt x="4624" y="2847"/>
                </a:lnTo>
                <a:lnTo>
                  <a:pt x="4794" y="3115"/>
                </a:lnTo>
                <a:lnTo>
                  <a:pt x="4916" y="3237"/>
                </a:lnTo>
                <a:lnTo>
                  <a:pt x="5038" y="3358"/>
                </a:lnTo>
                <a:lnTo>
                  <a:pt x="4381" y="3821"/>
                </a:lnTo>
                <a:lnTo>
                  <a:pt x="4332" y="3869"/>
                </a:lnTo>
                <a:lnTo>
                  <a:pt x="4259" y="3821"/>
                </a:lnTo>
                <a:lnTo>
                  <a:pt x="3943" y="3626"/>
                </a:lnTo>
                <a:lnTo>
                  <a:pt x="3675" y="3407"/>
                </a:lnTo>
                <a:lnTo>
                  <a:pt x="3529" y="3237"/>
                </a:lnTo>
                <a:lnTo>
                  <a:pt x="3821" y="2993"/>
                </a:lnTo>
                <a:lnTo>
                  <a:pt x="4162" y="2774"/>
                </a:lnTo>
                <a:lnTo>
                  <a:pt x="4502" y="2555"/>
                </a:lnTo>
                <a:close/>
                <a:moveTo>
                  <a:pt x="16036" y="2945"/>
                </a:moveTo>
                <a:lnTo>
                  <a:pt x="16547" y="3237"/>
                </a:lnTo>
                <a:lnTo>
                  <a:pt x="17033" y="3577"/>
                </a:lnTo>
                <a:lnTo>
                  <a:pt x="16766" y="3796"/>
                </a:lnTo>
                <a:lnTo>
                  <a:pt x="16571" y="3967"/>
                </a:lnTo>
                <a:lnTo>
                  <a:pt x="16352" y="4186"/>
                </a:lnTo>
                <a:lnTo>
                  <a:pt x="15963" y="3869"/>
                </a:lnTo>
                <a:lnTo>
                  <a:pt x="15573" y="3577"/>
                </a:lnTo>
                <a:lnTo>
                  <a:pt x="15744" y="3310"/>
                </a:lnTo>
                <a:lnTo>
                  <a:pt x="15938" y="3066"/>
                </a:lnTo>
                <a:lnTo>
                  <a:pt x="16036" y="2945"/>
                </a:lnTo>
                <a:close/>
                <a:moveTo>
                  <a:pt x="8736" y="5645"/>
                </a:moveTo>
                <a:lnTo>
                  <a:pt x="8833" y="5743"/>
                </a:lnTo>
                <a:lnTo>
                  <a:pt x="8809" y="5791"/>
                </a:lnTo>
                <a:lnTo>
                  <a:pt x="8736" y="5645"/>
                </a:lnTo>
                <a:close/>
                <a:moveTo>
                  <a:pt x="9831" y="3407"/>
                </a:moveTo>
                <a:lnTo>
                  <a:pt x="9588" y="3431"/>
                </a:lnTo>
                <a:lnTo>
                  <a:pt x="9369" y="3456"/>
                </a:lnTo>
                <a:lnTo>
                  <a:pt x="9150" y="3529"/>
                </a:lnTo>
                <a:lnTo>
                  <a:pt x="8931" y="3602"/>
                </a:lnTo>
                <a:lnTo>
                  <a:pt x="8736" y="3723"/>
                </a:lnTo>
                <a:lnTo>
                  <a:pt x="8517" y="3894"/>
                </a:lnTo>
                <a:lnTo>
                  <a:pt x="8298" y="4113"/>
                </a:lnTo>
                <a:lnTo>
                  <a:pt x="8128" y="4356"/>
                </a:lnTo>
                <a:lnTo>
                  <a:pt x="7982" y="4648"/>
                </a:lnTo>
                <a:lnTo>
                  <a:pt x="7884" y="4940"/>
                </a:lnTo>
                <a:lnTo>
                  <a:pt x="7811" y="5232"/>
                </a:lnTo>
                <a:lnTo>
                  <a:pt x="7787" y="5524"/>
                </a:lnTo>
                <a:lnTo>
                  <a:pt x="7811" y="5791"/>
                </a:lnTo>
                <a:lnTo>
                  <a:pt x="7909" y="6035"/>
                </a:lnTo>
                <a:lnTo>
                  <a:pt x="8006" y="6254"/>
                </a:lnTo>
                <a:lnTo>
                  <a:pt x="8152" y="6424"/>
                </a:lnTo>
                <a:lnTo>
                  <a:pt x="8322" y="6594"/>
                </a:lnTo>
                <a:lnTo>
                  <a:pt x="8420" y="6740"/>
                </a:lnTo>
                <a:lnTo>
                  <a:pt x="8541" y="6862"/>
                </a:lnTo>
                <a:lnTo>
                  <a:pt x="8663" y="6959"/>
                </a:lnTo>
                <a:lnTo>
                  <a:pt x="8809" y="7057"/>
                </a:lnTo>
                <a:lnTo>
                  <a:pt x="8955" y="7130"/>
                </a:lnTo>
                <a:lnTo>
                  <a:pt x="9125" y="7203"/>
                </a:lnTo>
                <a:lnTo>
                  <a:pt x="9296" y="7251"/>
                </a:lnTo>
                <a:lnTo>
                  <a:pt x="9466" y="7276"/>
                </a:lnTo>
                <a:lnTo>
                  <a:pt x="9636" y="7276"/>
                </a:lnTo>
                <a:lnTo>
                  <a:pt x="9807" y="7251"/>
                </a:lnTo>
                <a:lnTo>
                  <a:pt x="9953" y="7227"/>
                </a:lnTo>
                <a:lnTo>
                  <a:pt x="10099" y="7178"/>
                </a:lnTo>
                <a:lnTo>
                  <a:pt x="10245" y="7105"/>
                </a:lnTo>
                <a:lnTo>
                  <a:pt x="10391" y="7032"/>
                </a:lnTo>
                <a:lnTo>
                  <a:pt x="10512" y="6959"/>
                </a:lnTo>
                <a:lnTo>
                  <a:pt x="10634" y="6838"/>
                </a:lnTo>
                <a:lnTo>
                  <a:pt x="10683" y="6838"/>
                </a:lnTo>
                <a:lnTo>
                  <a:pt x="10902" y="6667"/>
                </a:lnTo>
                <a:lnTo>
                  <a:pt x="11121" y="6473"/>
                </a:lnTo>
                <a:lnTo>
                  <a:pt x="11291" y="6254"/>
                </a:lnTo>
                <a:lnTo>
                  <a:pt x="11413" y="5986"/>
                </a:lnTo>
                <a:lnTo>
                  <a:pt x="11510" y="5718"/>
                </a:lnTo>
                <a:lnTo>
                  <a:pt x="11583" y="5427"/>
                </a:lnTo>
                <a:lnTo>
                  <a:pt x="11607" y="5159"/>
                </a:lnTo>
                <a:lnTo>
                  <a:pt x="11583" y="4891"/>
                </a:lnTo>
                <a:lnTo>
                  <a:pt x="11559" y="4697"/>
                </a:lnTo>
                <a:lnTo>
                  <a:pt x="11534" y="4745"/>
                </a:lnTo>
                <a:lnTo>
                  <a:pt x="11486" y="4818"/>
                </a:lnTo>
                <a:lnTo>
                  <a:pt x="11413" y="4891"/>
                </a:lnTo>
                <a:lnTo>
                  <a:pt x="11340" y="4964"/>
                </a:lnTo>
                <a:lnTo>
                  <a:pt x="11242" y="5013"/>
                </a:lnTo>
                <a:lnTo>
                  <a:pt x="11145" y="5062"/>
                </a:lnTo>
                <a:lnTo>
                  <a:pt x="11048" y="5086"/>
                </a:lnTo>
                <a:lnTo>
                  <a:pt x="10950" y="5086"/>
                </a:lnTo>
                <a:lnTo>
                  <a:pt x="10780" y="5062"/>
                </a:lnTo>
                <a:lnTo>
                  <a:pt x="10610" y="5013"/>
                </a:lnTo>
                <a:lnTo>
                  <a:pt x="10537" y="4964"/>
                </a:lnTo>
                <a:lnTo>
                  <a:pt x="10488" y="4916"/>
                </a:lnTo>
                <a:lnTo>
                  <a:pt x="10391" y="4770"/>
                </a:lnTo>
                <a:lnTo>
                  <a:pt x="10318" y="4624"/>
                </a:lnTo>
                <a:lnTo>
                  <a:pt x="10293" y="4453"/>
                </a:lnTo>
                <a:lnTo>
                  <a:pt x="10293" y="4356"/>
                </a:lnTo>
                <a:lnTo>
                  <a:pt x="10318" y="4259"/>
                </a:lnTo>
                <a:lnTo>
                  <a:pt x="10366" y="4161"/>
                </a:lnTo>
                <a:lnTo>
                  <a:pt x="10415" y="4088"/>
                </a:lnTo>
                <a:lnTo>
                  <a:pt x="10561" y="3942"/>
                </a:lnTo>
                <a:lnTo>
                  <a:pt x="10731" y="3845"/>
                </a:lnTo>
                <a:lnTo>
                  <a:pt x="10756" y="3821"/>
                </a:lnTo>
                <a:lnTo>
                  <a:pt x="10829" y="3772"/>
                </a:lnTo>
                <a:lnTo>
                  <a:pt x="10877" y="3748"/>
                </a:lnTo>
                <a:lnTo>
                  <a:pt x="10707" y="3650"/>
                </a:lnTo>
                <a:lnTo>
                  <a:pt x="10512" y="3553"/>
                </a:lnTo>
                <a:lnTo>
                  <a:pt x="10269" y="3480"/>
                </a:lnTo>
                <a:lnTo>
                  <a:pt x="10050" y="3431"/>
                </a:lnTo>
                <a:lnTo>
                  <a:pt x="9831" y="3407"/>
                </a:lnTo>
                <a:close/>
                <a:moveTo>
                  <a:pt x="10050" y="2215"/>
                </a:moveTo>
                <a:lnTo>
                  <a:pt x="10391" y="2239"/>
                </a:lnTo>
                <a:lnTo>
                  <a:pt x="10439" y="2385"/>
                </a:lnTo>
                <a:lnTo>
                  <a:pt x="10488" y="2580"/>
                </a:lnTo>
                <a:lnTo>
                  <a:pt x="10512" y="2677"/>
                </a:lnTo>
                <a:lnTo>
                  <a:pt x="10585" y="2774"/>
                </a:lnTo>
                <a:lnTo>
                  <a:pt x="10610" y="2799"/>
                </a:lnTo>
                <a:lnTo>
                  <a:pt x="10683" y="2799"/>
                </a:lnTo>
                <a:lnTo>
                  <a:pt x="10707" y="2774"/>
                </a:lnTo>
                <a:lnTo>
                  <a:pt x="10780" y="2653"/>
                </a:lnTo>
                <a:lnTo>
                  <a:pt x="10829" y="2531"/>
                </a:lnTo>
                <a:lnTo>
                  <a:pt x="10829" y="2409"/>
                </a:lnTo>
                <a:lnTo>
                  <a:pt x="10829" y="2263"/>
                </a:lnTo>
                <a:lnTo>
                  <a:pt x="11291" y="2336"/>
                </a:lnTo>
                <a:lnTo>
                  <a:pt x="11315" y="2482"/>
                </a:lnTo>
                <a:lnTo>
                  <a:pt x="11388" y="2604"/>
                </a:lnTo>
                <a:lnTo>
                  <a:pt x="11461" y="2653"/>
                </a:lnTo>
                <a:lnTo>
                  <a:pt x="11559" y="2677"/>
                </a:lnTo>
                <a:lnTo>
                  <a:pt x="11607" y="2677"/>
                </a:lnTo>
                <a:lnTo>
                  <a:pt x="11656" y="2653"/>
                </a:lnTo>
                <a:lnTo>
                  <a:pt x="11680" y="2604"/>
                </a:lnTo>
                <a:lnTo>
                  <a:pt x="11705" y="2555"/>
                </a:lnTo>
                <a:lnTo>
                  <a:pt x="11729" y="2434"/>
                </a:lnTo>
                <a:lnTo>
                  <a:pt x="12264" y="2580"/>
                </a:lnTo>
                <a:lnTo>
                  <a:pt x="12191" y="2677"/>
                </a:lnTo>
                <a:lnTo>
                  <a:pt x="12143" y="2774"/>
                </a:lnTo>
                <a:lnTo>
                  <a:pt x="12118" y="2896"/>
                </a:lnTo>
                <a:lnTo>
                  <a:pt x="12118" y="2969"/>
                </a:lnTo>
                <a:lnTo>
                  <a:pt x="12118" y="3018"/>
                </a:lnTo>
                <a:lnTo>
                  <a:pt x="12143" y="3066"/>
                </a:lnTo>
                <a:lnTo>
                  <a:pt x="12216" y="3091"/>
                </a:lnTo>
                <a:lnTo>
                  <a:pt x="12264" y="3091"/>
                </a:lnTo>
                <a:lnTo>
                  <a:pt x="12289" y="3066"/>
                </a:lnTo>
                <a:lnTo>
                  <a:pt x="12362" y="2993"/>
                </a:lnTo>
                <a:lnTo>
                  <a:pt x="12483" y="2847"/>
                </a:lnTo>
                <a:lnTo>
                  <a:pt x="12581" y="2726"/>
                </a:lnTo>
                <a:lnTo>
                  <a:pt x="12654" y="2750"/>
                </a:lnTo>
                <a:lnTo>
                  <a:pt x="12800" y="2750"/>
                </a:lnTo>
                <a:lnTo>
                  <a:pt x="13092" y="2872"/>
                </a:lnTo>
                <a:lnTo>
                  <a:pt x="13165" y="2945"/>
                </a:lnTo>
                <a:lnTo>
                  <a:pt x="12946" y="3066"/>
                </a:lnTo>
                <a:lnTo>
                  <a:pt x="12751" y="3212"/>
                </a:lnTo>
                <a:lnTo>
                  <a:pt x="12581" y="3383"/>
                </a:lnTo>
                <a:lnTo>
                  <a:pt x="12508" y="3480"/>
                </a:lnTo>
                <a:lnTo>
                  <a:pt x="12483" y="3577"/>
                </a:lnTo>
                <a:lnTo>
                  <a:pt x="12483" y="3650"/>
                </a:lnTo>
                <a:lnTo>
                  <a:pt x="12508" y="3699"/>
                </a:lnTo>
                <a:lnTo>
                  <a:pt x="12556" y="3748"/>
                </a:lnTo>
                <a:lnTo>
                  <a:pt x="12629" y="3748"/>
                </a:lnTo>
                <a:lnTo>
                  <a:pt x="12727" y="3699"/>
                </a:lnTo>
                <a:lnTo>
                  <a:pt x="12824" y="3650"/>
                </a:lnTo>
                <a:lnTo>
                  <a:pt x="12994" y="3529"/>
                </a:lnTo>
                <a:lnTo>
                  <a:pt x="13335" y="3310"/>
                </a:lnTo>
                <a:lnTo>
                  <a:pt x="13408" y="3602"/>
                </a:lnTo>
                <a:lnTo>
                  <a:pt x="13457" y="3845"/>
                </a:lnTo>
                <a:lnTo>
                  <a:pt x="13481" y="3991"/>
                </a:lnTo>
                <a:lnTo>
                  <a:pt x="13213" y="4015"/>
                </a:lnTo>
                <a:lnTo>
                  <a:pt x="12970" y="4064"/>
                </a:lnTo>
                <a:lnTo>
                  <a:pt x="12873" y="4137"/>
                </a:lnTo>
                <a:lnTo>
                  <a:pt x="12775" y="4186"/>
                </a:lnTo>
                <a:lnTo>
                  <a:pt x="12702" y="4283"/>
                </a:lnTo>
                <a:lnTo>
                  <a:pt x="12678" y="4380"/>
                </a:lnTo>
                <a:lnTo>
                  <a:pt x="12678" y="4429"/>
                </a:lnTo>
                <a:lnTo>
                  <a:pt x="12702" y="4453"/>
                </a:lnTo>
                <a:lnTo>
                  <a:pt x="12800" y="4502"/>
                </a:lnTo>
                <a:lnTo>
                  <a:pt x="12897" y="4502"/>
                </a:lnTo>
                <a:lnTo>
                  <a:pt x="13116" y="4478"/>
                </a:lnTo>
                <a:lnTo>
                  <a:pt x="13530" y="4429"/>
                </a:lnTo>
                <a:lnTo>
                  <a:pt x="13554" y="4891"/>
                </a:lnTo>
                <a:lnTo>
                  <a:pt x="13554" y="5354"/>
                </a:lnTo>
                <a:lnTo>
                  <a:pt x="13432" y="5354"/>
                </a:lnTo>
                <a:lnTo>
                  <a:pt x="13092" y="5329"/>
                </a:lnTo>
                <a:lnTo>
                  <a:pt x="12897" y="5305"/>
                </a:lnTo>
                <a:lnTo>
                  <a:pt x="12727" y="5329"/>
                </a:lnTo>
                <a:lnTo>
                  <a:pt x="12654" y="5354"/>
                </a:lnTo>
                <a:lnTo>
                  <a:pt x="12629" y="5402"/>
                </a:lnTo>
                <a:lnTo>
                  <a:pt x="12605" y="5451"/>
                </a:lnTo>
                <a:lnTo>
                  <a:pt x="12654" y="5524"/>
                </a:lnTo>
                <a:lnTo>
                  <a:pt x="12800" y="5621"/>
                </a:lnTo>
                <a:lnTo>
                  <a:pt x="12946" y="5670"/>
                </a:lnTo>
                <a:lnTo>
                  <a:pt x="13116" y="5718"/>
                </a:lnTo>
                <a:lnTo>
                  <a:pt x="13286" y="5743"/>
                </a:lnTo>
                <a:lnTo>
                  <a:pt x="13530" y="5767"/>
                </a:lnTo>
                <a:lnTo>
                  <a:pt x="13505" y="6059"/>
                </a:lnTo>
                <a:lnTo>
                  <a:pt x="13457" y="6424"/>
                </a:lnTo>
                <a:lnTo>
                  <a:pt x="13189" y="6302"/>
                </a:lnTo>
                <a:lnTo>
                  <a:pt x="12897" y="6205"/>
                </a:lnTo>
                <a:lnTo>
                  <a:pt x="12727" y="6181"/>
                </a:lnTo>
                <a:lnTo>
                  <a:pt x="12459" y="6181"/>
                </a:lnTo>
                <a:lnTo>
                  <a:pt x="12313" y="6205"/>
                </a:lnTo>
                <a:lnTo>
                  <a:pt x="12264" y="6254"/>
                </a:lnTo>
                <a:lnTo>
                  <a:pt x="12264" y="6302"/>
                </a:lnTo>
                <a:lnTo>
                  <a:pt x="12289" y="6327"/>
                </a:lnTo>
                <a:lnTo>
                  <a:pt x="12435" y="6424"/>
                </a:lnTo>
                <a:lnTo>
                  <a:pt x="12581" y="6497"/>
                </a:lnTo>
                <a:lnTo>
                  <a:pt x="12873" y="6667"/>
                </a:lnTo>
                <a:lnTo>
                  <a:pt x="13116" y="6765"/>
                </a:lnTo>
                <a:lnTo>
                  <a:pt x="13359" y="6862"/>
                </a:lnTo>
                <a:lnTo>
                  <a:pt x="13213" y="7203"/>
                </a:lnTo>
                <a:lnTo>
                  <a:pt x="13067" y="7519"/>
                </a:lnTo>
                <a:lnTo>
                  <a:pt x="12824" y="7397"/>
                </a:lnTo>
                <a:lnTo>
                  <a:pt x="12581" y="7300"/>
                </a:lnTo>
                <a:lnTo>
                  <a:pt x="12264" y="7130"/>
                </a:lnTo>
                <a:lnTo>
                  <a:pt x="11972" y="6984"/>
                </a:lnTo>
                <a:lnTo>
                  <a:pt x="11924" y="6984"/>
                </a:lnTo>
                <a:lnTo>
                  <a:pt x="11899" y="7008"/>
                </a:lnTo>
                <a:lnTo>
                  <a:pt x="11875" y="7057"/>
                </a:lnTo>
                <a:lnTo>
                  <a:pt x="11899" y="7081"/>
                </a:lnTo>
                <a:lnTo>
                  <a:pt x="11972" y="7251"/>
                </a:lnTo>
                <a:lnTo>
                  <a:pt x="12070" y="7373"/>
                </a:lnTo>
                <a:lnTo>
                  <a:pt x="12191" y="7470"/>
                </a:lnTo>
                <a:lnTo>
                  <a:pt x="12337" y="7592"/>
                </a:lnTo>
                <a:lnTo>
                  <a:pt x="12556" y="7738"/>
                </a:lnTo>
                <a:lnTo>
                  <a:pt x="12824" y="7884"/>
                </a:lnTo>
                <a:lnTo>
                  <a:pt x="12605" y="8127"/>
                </a:lnTo>
                <a:lnTo>
                  <a:pt x="12410" y="8322"/>
                </a:lnTo>
                <a:lnTo>
                  <a:pt x="12410" y="8225"/>
                </a:lnTo>
                <a:lnTo>
                  <a:pt x="12386" y="8176"/>
                </a:lnTo>
                <a:lnTo>
                  <a:pt x="12313" y="8103"/>
                </a:lnTo>
                <a:lnTo>
                  <a:pt x="12045" y="7933"/>
                </a:lnTo>
                <a:lnTo>
                  <a:pt x="11899" y="7835"/>
                </a:lnTo>
                <a:lnTo>
                  <a:pt x="11778" y="7738"/>
                </a:lnTo>
                <a:lnTo>
                  <a:pt x="11680" y="7616"/>
                </a:lnTo>
                <a:lnTo>
                  <a:pt x="11583" y="7519"/>
                </a:lnTo>
                <a:lnTo>
                  <a:pt x="11437" y="7446"/>
                </a:lnTo>
                <a:lnTo>
                  <a:pt x="11388" y="7422"/>
                </a:lnTo>
                <a:lnTo>
                  <a:pt x="11291" y="7422"/>
                </a:lnTo>
                <a:lnTo>
                  <a:pt x="11267" y="7446"/>
                </a:lnTo>
                <a:lnTo>
                  <a:pt x="11267" y="7519"/>
                </a:lnTo>
                <a:lnTo>
                  <a:pt x="11267" y="7592"/>
                </a:lnTo>
                <a:lnTo>
                  <a:pt x="11340" y="7738"/>
                </a:lnTo>
                <a:lnTo>
                  <a:pt x="11437" y="7860"/>
                </a:lnTo>
                <a:lnTo>
                  <a:pt x="11534" y="7981"/>
                </a:lnTo>
                <a:lnTo>
                  <a:pt x="11656" y="8127"/>
                </a:lnTo>
                <a:lnTo>
                  <a:pt x="11826" y="8273"/>
                </a:lnTo>
                <a:lnTo>
                  <a:pt x="11972" y="8371"/>
                </a:lnTo>
                <a:lnTo>
                  <a:pt x="12167" y="8444"/>
                </a:lnTo>
                <a:lnTo>
                  <a:pt x="12240" y="8468"/>
                </a:lnTo>
                <a:lnTo>
                  <a:pt x="12289" y="8444"/>
                </a:lnTo>
                <a:lnTo>
                  <a:pt x="12021" y="8663"/>
                </a:lnTo>
                <a:lnTo>
                  <a:pt x="11705" y="8833"/>
                </a:lnTo>
                <a:lnTo>
                  <a:pt x="11388" y="9003"/>
                </a:lnTo>
                <a:lnTo>
                  <a:pt x="11048" y="9125"/>
                </a:lnTo>
                <a:lnTo>
                  <a:pt x="11072" y="9028"/>
                </a:lnTo>
                <a:lnTo>
                  <a:pt x="11072" y="8979"/>
                </a:lnTo>
                <a:lnTo>
                  <a:pt x="11048" y="8906"/>
                </a:lnTo>
                <a:lnTo>
                  <a:pt x="10999" y="8736"/>
                </a:lnTo>
                <a:lnTo>
                  <a:pt x="10926" y="8565"/>
                </a:lnTo>
                <a:lnTo>
                  <a:pt x="10853" y="8225"/>
                </a:lnTo>
                <a:lnTo>
                  <a:pt x="10780" y="7957"/>
                </a:lnTo>
                <a:lnTo>
                  <a:pt x="10731" y="7835"/>
                </a:lnTo>
                <a:lnTo>
                  <a:pt x="10683" y="7811"/>
                </a:lnTo>
                <a:lnTo>
                  <a:pt x="10634" y="7762"/>
                </a:lnTo>
                <a:lnTo>
                  <a:pt x="10585" y="7762"/>
                </a:lnTo>
                <a:lnTo>
                  <a:pt x="10537" y="7787"/>
                </a:lnTo>
                <a:lnTo>
                  <a:pt x="10488" y="7835"/>
                </a:lnTo>
                <a:lnTo>
                  <a:pt x="10464" y="7908"/>
                </a:lnTo>
                <a:lnTo>
                  <a:pt x="10439" y="8030"/>
                </a:lnTo>
                <a:lnTo>
                  <a:pt x="10464" y="8176"/>
                </a:lnTo>
                <a:lnTo>
                  <a:pt x="10464" y="8322"/>
                </a:lnTo>
                <a:lnTo>
                  <a:pt x="10561" y="8736"/>
                </a:lnTo>
                <a:lnTo>
                  <a:pt x="10610" y="8930"/>
                </a:lnTo>
                <a:lnTo>
                  <a:pt x="10707" y="9125"/>
                </a:lnTo>
                <a:lnTo>
                  <a:pt x="10731" y="9174"/>
                </a:lnTo>
                <a:lnTo>
                  <a:pt x="10780" y="9198"/>
                </a:lnTo>
                <a:lnTo>
                  <a:pt x="10391" y="9247"/>
                </a:lnTo>
                <a:lnTo>
                  <a:pt x="10147" y="9271"/>
                </a:lnTo>
                <a:lnTo>
                  <a:pt x="9636" y="9271"/>
                </a:lnTo>
                <a:lnTo>
                  <a:pt x="9393" y="9247"/>
                </a:lnTo>
                <a:lnTo>
                  <a:pt x="9442" y="9198"/>
                </a:lnTo>
                <a:lnTo>
                  <a:pt x="9490" y="9149"/>
                </a:lnTo>
                <a:lnTo>
                  <a:pt x="9588" y="8833"/>
                </a:lnTo>
                <a:lnTo>
                  <a:pt x="9661" y="8517"/>
                </a:lnTo>
                <a:lnTo>
                  <a:pt x="9685" y="8371"/>
                </a:lnTo>
                <a:lnTo>
                  <a:pt x="9661" y="8225"/>
                </a:lnTo>
                <a:lnTo>
                  <a:pt x="9612" y="7957"/>
                </a:lnTo>
                <a:lnTo>
                  <a:pt x="9588" y="7908"/>
                </a:lnTo>
                <a:lnTo>
                  <a:pt x="9515" y="7908"/>
                </a:lnTo>
                <a:lnTo>
                  <a:pt x="9490" y="7957"/>
                </a:lnTo>
                <a:lnTo>
                  <a:pt x="9442" y="8054"/>
                </a:lnTo>
                <a:lnTo>
                  <a:pt x="9393" y="8176"/>
                </a:lnTo>
                <a:lnTo>
                  <a:pt x="9296" y="8419"/>
                </a:lnTo>
                <a:lnTo>
                  <a:pt x="9198" y="8711"/>
                </a:lnTo>
                <a:lnTo>
                  <a:pt x="9125" y="9003"/>
                </a:lnTo>
                <a:lnTo>
                  <a:pt x="9125" y="9052"/>
                </a:lnTo>
                <a:lnTo>
                  <a:pt x="9150" y="9125"/>
                </a:lnTo>
                <a:lnTo>
                  <a:pt x="9174" y="9174"/>
                </a:lnTo>
                <a:lnTo>
                  <a:pt x="9223" y="9222"/>
                </a:lnTo>
                <a:lnTo>
                  <a:pt x="8931" y="9149"/>
                </a:lnTo>
                <a:lnTo>
                  <a:pt x="8614" y="9052"/>
                </a:lnTo>
                <a:lnTo>
                  <a:pt x="8322" y="8930"/>
                </a:lnTo>
                <a:lnTo>
                  <a:pt x="8055" y="8809"/>
                </a:lnTo>
                <a:lnTo>
                  <a:pt x="8103" y="8663"/>
                </a:lnTo>
                <a:lnTo>
                  <a:pt x="8152" y="8492"/>
                </a:lnTo>
                <a:lnTo>
                  <a:pt x="8249" y="8346"/>
                </a:lnTo>
                <a:lnTo>
                  <a:pt x="8347" y="8200"/>
                </a:lnTo>
                <a:lnTo>
                  <a:pt x="8541" y="7884"/>
                </a:lnTo>
                <a:lnTo>
                  <a:pt x="8541" y="7835"/>
                </a:lnTo>
                <a:lnTo>
                  <a:pt x="8517" y="7762"/>
                </a:lnTo>
                <a:lnTo>
                  <a:pt x="8468" y="7738"/>
                </a:lnTo>
                <a:lnTo>
                  <a:pt x="8420" y="7738"/>
                </a:lnTo>
                <a:lnTo>
                  <a:pt x="8249" y="7811"/>
                </a:lnTo>
                <a:lnTo>
                  <a:pt x="8128" y="7933"/>
                </a:lnTo>
                <a:lnTo>
                  <a:pt x="8006" y="8054"/>
                </a:lnTo>
                <a:lnTo>
                  <a:pt x="7909" y="8200"/>
                </a:lnTo>
                <a:lnTo>
                  <a:pt x="7787" y="8371"/>
                </a:lnTo>
                <a:lnTo>
                  <a:pt x="7690" y="8590"/>
                </a:lnTo>
                <a:lnTo>
                  <a:pt x="7446" y="8419"/>
                </a:lnTo>
                <a:lnTo>
                  <a:pt x="7203" y="8200"/>
                </a:lnTo>
                <a:lnTo>
                  <a:pt x="7276" y="8030"/>
                </a:lnTo>
                <a:lnTo>
                  <a:pt x="7398" y="7884"/>
                </a:lnTo>
                <a:lnTo>
                  <a:pt x="7592" y="7592"/>
                </a:lnTo>
                <a:lnTo>
                  <a:pt x="7811" y="7300"/>
                </a:lnTo>
                <a:lnTo>
                  <a:pt x="7811" y="7251"/>
                </a:lnTo>
                <a:lnTo>
                  <a:pt x="7811" y="7203"/>
                </a:lnTo>
                <a:lnTo>
                  <a:pt x="7763" y="7154"/>
                </a:lnTo>
                <a:lnTo>
                  <a:pt x="7714" y="7154"/>
                </a:lnTo>
                <a:lnTo>
                  <a:pt x="7519" y="7251"/>
                </a:lnTo>
                <a:lnTo>
                  <a:pt x="7349" y="7349"/>
                </a:lnTo>
                <a:lnTo>
                  <a:pt x="7203" y="7470"/>
                </a:lnTo>
                <a:lnTo>
                  <a:pt x="7057" y="7616"/>
                </a:lnTo>
                <a:lnTo>
                  <a:pt x="6984" y="7738"/>
                </a:lnTo>
                <a:lnTo>
                  <a:pt x="6887" y="7860"/>
                </a:lnTo>
                <a:lnTo>
                  <a:pt x="6717" y="7616"/>
                </a:lnTo>
                <a:lnTo>
                  <a:pt x="6571" y="7349"/>
                </a:lnTo>
                <a:lnTo>
                  <a:pt x="6790" y="7154"/>
                </a:lnTo>
                <a:lnTo>
                  <a:pt x="7057" y="6935"/>
                </a:lnTo>
                <a:lnTo>
                  <a:pt x="7203" y="6813"/>
                </a:lnTo>
                <a:lnTo>
                  <a:pt x="7301" y="6692"/>
                </a:lnTo>
                <a:lnTo>
                  <a:pt x="7301" y="6643"/>
                </a:lnTo>
                <a:lnTo>
                  <a:pt x="7082" y="6643"/>
                </a:lnTo>
                <a:lnTo>
                  <a:pt x="6863" y="6716"/>
                </a:lnTo>
                <a:lnTo>
                  <a:pt x="6668" y="6789"/>
                </a:lnTo>
                <a:lnTo>
                  <a:pt x="6498" y="6886"/>
                </a:lnTo>
                <a:lnTo>
                  <a:pt x="6425" y="6935"/>
                </a:lnTo>
                <a:lnTo>
                  <a:pt x="6400" y="6862"/>
                </a:lnTo>
                <a:lnTo>
                  <a:pt x="6327" y="6473"/>
                </a:lnTo>
                <a:lnTo>
                  <a:pt x="6644" y="6278"/>
                </a:lnTo>
                <a:lnTo>
                  <a:pt x="6936" y="6083"/>
                </a:lnTo>
                <a:lnTo>
                  <a:pt x="7082" y="5986"/>
                </a:lnTo>
                <a:lnTo>
                  <a:pt x="7179" y="5840"/>
                </a:lnTo>
                <a:lnTo>
                  <a:pt x="7179" y="5791"/>
                </a:lnTo>
                <a:lnTo>
                  <a:pt x="6960" y="5791"/>
                </a:lnTo>
                <a:lnTo>
                  <a:pt x="6790" y="5816"/>
                </a:lnTo>
                <a:lnTo>
                  <a:pt x="6619" y="5864"/>
                </a:lnTo>
                <a:lnTo>
                  <a:pt x="6449" y="5937"/>
                </a:lnTo>
                <a:lnTo>
                  <a:pt x="6279" y="5986"/>
                </a:lnTo>
                <a:lnTo>
                  <a:pt x="6279" y="5718"/>
                </a:lnTo>
                <a:lnTo>
                  <a:pt x="6303" y="5451"/>
                </a:lnTo>
                <a:lnTo>
                  <a:pt x="6498" y="5329"/>
                </a:lnTo>
                <a:lnTo>
                  <a:pt x="6692" y="5232"/>
                </a:lnTo>
                <a:lnTo>
                  <a:pt x="6984" y="5062"/>
                </a:lnTo>
                <a:lnTo>
                  <a:pt x="7106" y="4964"/>
                </a:lnTo>
                <a:lnTo>
                  <a:pt x="7203" y="4818"/>
                </a:lnTo>
                <a:lnTo>
                  <a:pt x="7228" y="4794"/>
                </a:lnTo>
                <a:lnTo>
                  <a:pt x="7203" y="4770"/>
                </a:lnTo>
                <a:lnTo>
                  <a:pt x="7203" y="4721"/>
                </a:lnTo>
                <a:lnTo>
                  <a:pt x="7155" y="4721"/>
                </a:lnTo>
                <a:lnTo>
                  <a:pt x="7009" y="4697"/>
                </a:lnTo>
                <a:lnTo>
                  <a:pt x="6838" y="4721"/>
                </a:lnTo>
                <a:lnTo>
                  <a:pt x="6692" y="4770"/>
                </a:lnTo>
                <a:lnTo>
                  <a:pt x="6546" y="4818"/>
                </a:lnTo>
                <a:lnTo>
                  <a:pt x="6376" y="4891"/>
                </a:lnTo>
                <a:lnTo>
                  <a:pt x="6522" y="4356"/>
                </a:lnTo>
                <a:lnTo>
                  <a:pt x="6522" y="4332"/>
                </a:lnTo>
                <a:lnTo>
                  <a:pt x="6741" y="4283"/>
                </a:lnTo>
                <a:lnTo>
                  <a:pt x="7057" y="4210"/>
                </a:lnTo>
                <a:lnTo>
                  <a:pt x="7203" y="4161"/>
                </a:lnTo>
                <a:lnTo>
                  <a:pt x="7276" y="4113"/>
                </a:lnTo>
                <a:lnTo>
                  <a:pt x="7325" y="4064"/>
                </a:lnTo>
                <a:lnTo>
                  <a:pt x="7349" y="4015"/>
                </a:lnTo>
                <a:lnTo>
                  <a:pt x="7325" y="3942"/>
                </a:lnTo>
                <a:lnTo>
                  <a:pt x="7276" y="3894"/>
                </a:lnTo>
                <a:lnTo>
                  <a:pt x="7203" y="3869"/>
                </a:lnTo>
                <a:lnTo>
                  <a:pt x="7057" y="3845"/>
                </a:lnTo>
                <a:lnTo>
                  <a:pt x="6717" y="3845"/>
                </a:lnTo>
                <a:lnTo>
                  <a:pt x="6887" y="3577"/>
                </a:lnTo>
                <a:lnTo>
                  <a:pt x="7106" y="3310"/>
                </a:lnTo>
                <a:lnTo>
                  <a:pt x="7203" y="3188"/>
                </a:lnTo>
                <a:lnTo>
                  <a:pt x="7228" y="3188"/>
                </a:lnTo>
                <a:lnTo>
                  <a:pt x="7398" y="3237"/>
                </a:lnTo>
                <a:lnTo>
                  <a:pt x="7568" y="3285"/>
                </a:lnTo>
                <a:lnTo>
                  <a:pt x="7738" y="3310"/>
                </a:lnTo>
                <a:lnTo>
                  <a:pt x="7933" y="3334"/>
                </a:lnTo>
                <a:lnTo>
                  <a:pt x="7982" y="3310"/>
                </a:lnTo>
                <a:lnTo>
                  <a:pt x="8006" y="3285"/>
                </a:lnTo>
                <a:lnTo>
                  <a:pt x="8030" y="3237"/>
                </a:lnTo>
                <a:lnTo>
                  <a:pt x="8006" y="3164"/>
                </a:lnTo>
                <a:lnTo>
                  <a:pt x="7933" y="3091"/>
                </a:lnTo>
                <a:lnTo>
                  <a:pt x="7860" y="2993"/>
                </a:lnTo>
                <a:lnTo>
                  <a:pt x="7763" y="2920"/>
                </a:lnTo>
                <a:lnTo>
                  <a:pt x="7641" y="2872"/>
                </a:lnTo>
                <a:lnTo>
                  <a:pt x="7982" y="2653"/>
                </a:lnTo>
                <a:lnTo>
                  <a:pt x="8006" y="2604"/>
                </a:lnTo>
                <a:lnTo>
                  <a:pt x="8006" y="2555"/>
                </a:lnTo>
                <a:lnTo>
                  <a:pt x="8322" y="2458"/>
                </a:lnTo>
                <a:lnTo>
                  <a:pt x="8371" y="2531"/>
                </a:lnTo>
                <a:lnTo>
                  <a:pt x="8468" y="2628"/>
                </a:lnTo>
                <a:lnTo>
                  <a:pt x="8590" y="2701"/>
                </a:lnTo>
                <a:lnTo>
                  <a:pt x="8687" y="2750"/>
                </a:lnTo>
                <a:lnTo>
                  <a:pt x="8809" y="2823"/>
                </a:lnTo>
                <a:lnTo>
                  <a:pt x="8833" y="2823"/>
                </a:lnTo>
                <a:lnTo>
                  <a:pt x="8858" y="2799"/>
                </a:lnTo>
                <a:lnTo>
                  <a:pt x="8882" y="2774"/>
                </a:lnTo>
                <a:lnTo>
                  <a:pt x="8882" y="2750"/>
                </a:lnTo>
                <a:lnTo>
                  <a:pt x="8833" y="2653"/>
                </a:lnTo>
                <a:lnTo>
                  <a:pt x="8809" y="2531"/>
                </a:lnTo>
                <a:lnTo>
                  <a:pt x="8712" y="2361"/>
                </a:lnTo>
                <a:lnTo>
                  <a:pt x="9296" y="2263"/>
                </a:lnTo>
                <a:lnTo>
                  <a:pt x="9296" y="2288"/>
                </a:lnTo>
                <a:lnTo>
                  <a:pt x="9369" y="2482"/>
                </a:lnTo>
                <a:lnTo>
                  <a:pt x="9393" y="2555"/>
                </a:lnTo>
                <a:lnTo>
                  <a:pt x="9466" y="2628"/>
                </a:lnTo>
                <a:lnTo>
                  <a:pt x="9563" y="2677"/>
                </a:lnTo>
                <a:lnTo>
                  <a:pt x="9636" y="2653"/>
                </a:lnTo>
                <a:lnTo>
                  <a:pt x="9709" y="2604"/>
                </a:lnTo>
                <a:lnTo>
                  <a:pt x="9734" y="2531"/>
                </a:lnTo>
                <a:lnTo>
                  <a:pt x="9734" y="2385"/>
                </a:lnTo>
                <a:lnTo>
                  <a:pt x="9709" y="2239"/>
                </a:lnTo>
                <a:lnTo>
                  <a:pt x="10050" y="2215"/>
                </a:lnTo>
                <a:close/>
                <a:moveTo>
                  <a:pt x="6595" y="3139"/>
                </a:moveTo>
                <a:lnTo>
                  <a:pt x="6449" y="3334"/>
                </a:lnTo>
                <a:lnTo>
                  <a:pt x="6327" y="3529"/>
                </a:lnTo>
                <a:lnTo>
                  <a:pt x="6206" y="3772"/>
                </a:lnTo>
                <a:lnTo>
                  <a:pt x="6084" y="4015"/>
                </a:lnTo>
                <a:lnTo>
                  <a:pt x="6035" y="4064"/>
                </a:lnTo>
                <a:lnTo>
                  <a:pt x="6011" y="4113"/>
                </a:lnTo>
                <a:lnTo>
                  <a:pt x="5987" y="4186"/>
                </a:lnTo>
                <a:lnTo>
                  <a:pt x="6011" y="4234"/>
                </a:lnTo>
                <a:lnTo>
                  <a:pt x="5889" y="4648"/>
                </a:lnTo>
                <a:lnTo>
                  <a:pt x="5816" y="5086"/>
                </a:lnTo>
                <a:lnTo>
                  <a:pt x="5768" y="5500"/>
                </a:lnTo>
                <a:lnTo>
                  <a:pt x="5743" y="5937"/>
                </a:lnTo>
                <a:lnTo>
                  <a:pt x="5768" y="6327"/>
                </a:lnTo>
                <a:lnTo>
                  <a:pt x="5816" y="6692"/>
                </a:lnTo>
                <a:lnTo>
                  <a:pt x="5889" y="7081"/>
                </a:lnTo>
                <a:lnTo>
                  <a:pt x="6011" y="7446"/>
                </a:lnTo>
                <a:lnTo>
                  <a:pt x="6011" y="7470"/>
                </a:lnTo>
                <a:lnTo>
                  <a:pt x="6011" y="7543"/>
                </a:lnTo>
                <a:lnTo>
                  <a:pt x="6084" y="7616"/>
                </a:lnTo>
                <a:lnTo>
                  <a:pt x="6206" y="7860"/>
                </a:lnTo>
                <a:lnTo>
                  <a:pt x="6352" y="8103"/>
                </a:lnTo>
                <a:lnTo>
                  <a:pt x="6571" y="8371"/>
                </a:lnTo>
                <a:lnTo>
                  <a:pt x="6790" y="8614"/>
                </a:lnTo>
                <a:lnTo>
                  <a:pt x="7057" y="8809"/>
                </a:lnTo>
                <a:lnTo>
                  <a:pt x="7325" y="9028"/>
                </a:lnTo>
                <a:lnTo>
                  <a:pt x="7617" y="9198"/>
                </a:lnTo>
                <a:lnTo>
                  <a:pt x="7909" y="9344"/>
                </a:lnTo>
                <a:lnTo>
                  <a:pt x="8201" y="9490"/>
                </a:lnTo>
                <a:lnTo>
                  <a:pt x="8517" y="9612"/>
                </a:lnTo>
                <a:lnTo>
                  <a:pt x="8833" y="9709"/>
                </a:lnTo>
                <a:lnTo>
                  <a:pt x="9150" y="9782"/>
                </a:lnTo>
                <a:lnTo>
                  <a:pt x="9466" y="9831"/>
                </a:lnTo>
                <a:lnTo>
                  <a:pt x="10123" y="9831"/>
                </a:lnTo>
                <a:lnTo>
                  <a:pt x="10439" y="9806"/>
                </a:lnTo>
                <a:lnTo>
                  <a:pt x="10756" y="9758"/>
                </a:lnTo>
                <a:lnTo>
                  <a:pt x="11072" y="9685"/>
                </a:lnTo>
                <a:lnTo>
                  <a:pt x="11388" y="9612"/>
                </a:lnTo>
                <a:lnTo>
                  <a:pt x="11680" y="9490"/>
                </a:lnTo>
                <a:lnTo>
                  <a:pt x="11972" y="9344"/>
                </a:lnTo>
                <a:lnTo>
                  <a:pt x="12264" y="9174"/>
                </a:lnTo>
                <a:lnTo>
                  <a:pt x="12532" y="9003"/>
                </a:lnTo>
                <a:lnTo>
                  <a:pt x="12775" y="8784"/>
                </a:lnTo>
                <a:lnTo>
                  <a:pt x="13019" y="8565"/>
                </a:lnTo>
                <a:lnTo>
                  <a:pt x="13213" y="8298"/>
                </a:lnTo>
                <a:lnTo>
                  <a:pt x="13432" y="8006"/>
                </a:lnTo>
                <a:lnTo>
                  <a:pt x="13627" y="7689"/>
                </a:lnTo>
                <a:lnTo>
                  <a:pt x="13773" y="7373"/>
                </a:lnTo>
                <a:lnTo>
                  <a:pt x="13895" y="7032"/>
                </a:lnTo>
                <a:lnTo>
                  <a:pt x="13968" y="6667"/>
                </a:lnTo>
                <a:lnTo>
                  <a:pt x="14041" y="6327"/>
                </a:lnTo>
                <a:lnTo>
                  <a:pt x="14089" y="5962"/>
                </a:lnTo>
                <a:lnTo>
                  <a:pt x="14114" y="5597"/>
                </a:lnTo>
                <a:lnTo>
                  <a:pt x="14114" y="5524"/>
                </a:lnTo>
                <a:lnTo>
                  <a:pt x="14114" y="5159"/>
                </a:lnTo>
                <a:lnTo>
                  <a:pt x="14114" y="4794"/>
                </a:lnTo>
                <a:lnTo>
                  <a:pt x="14041" y="4040"/>
                </a:lnTo>
                <a:lnTo>
                  <a:pt x="13992" y="3699"/>
                </a:lnTo>
                <a:lnTo>
                  <a:pt x="13895" y="3310"/>
                </a:lnTo>
                <a:lnTo>
                  <a:pt x="13968" y="3285"/>
                </a:lnTo>
                <a:lnTo>
                  <a:pt x="14649" y="3650"/>
                </a:lnTo>
                <a:lnTo>
                  <a:pt x="15184" y="3991"/>
                </a:lnTo>
                <a:lnTo>
                  <a:pt x="15671" y="4356"/>
                </a:lnTo>
                <a:lnTo>
                  <a:pt x="16157" y="4770"/>
                </a:lnTo>
                <a:lnTo>
                  <a:pt x="16620" y="5183"/>
                </a:lnTo>
                <a:lnTo>
                  <a:pt x="17058" y="5645"/>
                </a:lnTo>
                <a:lnTo>
                  <a:pt x="17471" y="6108"/>
                </a:lnTo>
                <a:lnTo>
                  <a:pt x="17861" y="6594"/>
                </a:lnTo>
                <a:lnTo>
                  <a:pt x="18226" y="7081"/>
                </a:lnTo>
                <a:lnTo>
                  <a:pt x="17788" y="7519"/>
                </a:lnTo>
                <a:lnTo>
                  <a:pt x="17350" y="7933"/>
                </a:lnTo>
                <a:lnTo>
                  <a:pt x="16887" y="8322"/>
                </a:lnTo>
                <a:lnTo>
                  <a:pt x="16425" y="8687"/>
                </a:lnTo>
                <a:lnTo>
                  <a:pt x="15938" y="9052"/>
                </a:lnTo>
                <a:lnTo>
                  <a:pt x="15427" y="9368"/>
                </a:lnTo>
                <a:lnTo>
                  <a:pt x="14892" y="9660"/>
                </a:lnTo>
                <a:lnTo>
                  <a:pt x="14333" y="9904"/>
                </a:lnTo>
                <a:lnTo>
                  <a:pt x="13773" y="10098"/>
                </a:lnTo>
                <a:lnTo>
                  <a:pt x="13213" y="10244"/>
                </a:lnTo>
                <a:lnTo>
                  <a:pt x="12654" y="10366"/>
                </a:lnTo>
                <a:lnTo>
                  <a:pt x="12070" y="10463"/>
                </a:lnTo>
                <a:lnTo>
                  <a:pt x="11510" y="10536"/>
                </a:lnTo>
                <a:lnTo>
                  <a:pt x="10926" y="10561"/>
                </a:lnTo>
                <a:lnTo>
                  <a:pt x="10342" y="10585"/>
                </a:lnTo>
                <a:lnTo>
                  <a:pt x="9758" y="10561"/>
                </a:lnTo>
                <a:lnTo>
                  <a:pt x="9174" y="10536"/>
                </a:lnTo>
                <a:lnTo>
                  <a:pt x="8614" y="10463"/>
                </a:lnTo>
                <a:lnTo>
                  <a:pt x="8030" y="10366"/>
                </a:lnTo>
                <a:lnTo>
                  <a:pt x="7471" y="10244"/>
                </a:lnTo>
                <a:lnTo>
                  <a:pt x="6911" y="10098"/>
                </a:lnTo>
                <a:lnTo>
                  <a:pt x="6352" y="9952"/>
                </a:lnTo>
                <a:lnTo>
                  <a:pt x="5792" y="9758"/>
                </a:lnTo>
                <a:lnTo>
                  <a:pt x="5257" y="9563"/>
                </a:lnTo>
                <a:lnTo>
                  <a:pt x="4648" y="9320"/>
                </a:lnTo>
                <a:lnTo>
                  <a:pt x="4040" y="9028"/>
                </a:lnTo>
                <a:lnTo>
                  <a:pt x="3748" y="8857"/>
                </a:lnTo>
                <a:lnTo>
                  <a:pt x="3456" y="8687"/>
                </a:lnTo>
                <a:lnTo>
                  <a:pt x="3188" y="8492"/>
                </a:lnTo>
                <a:lnTo>
                  <a:pt x="2921" y="8298"/>
                </a:lnTo>
                <a:lnTo>
                  <a:pt x="2750" y="8152"/>
                </a:lnTo>
                <a:lnTo>
                  <a:pt x="2604" y="8006"/>
                </a:lnTo>
                <a:lnTo>
                  <a:pt x="2337" y="7665"/>
                </a:lnTo>
                <a:lnTo>
                  <a:pt x="2069" y="7324"/>
                </a:lnTo>
                <a:lnTo>
                  <a:pt x="1899" y="7178"/>
                </a:lnTo>
                <a:lnTo>
                  <a:pt x="1753" y="7057"/>
                </a:lnTo>
                <a:lnTo>
                  <a:pt x="1874" y="7008"/>
                </a:lnTo>
                <a:lnTo>
                  <a:pt x="1972" y="6935"/>
                </a:lnTo>
                <a:lnTo>
                  <a:pt x="1996" y="6911"/>
                </a:lnTo>
                <a:lnTo>
                  <a:pt x="1996" y="6862"/>
                </a:lnTo>
                <a:lnTo>
                  <a:pt x="1996" y="6813"/>
                </a:lnTo>
                <a:lnTo>
                  <a:pt x="1972" y="6789"/>
                </a:lnTo>
                <a:lnTo>
                  <a:pt x="1947" y="6765"/>
                </a:lnTo>
                <a:lnTo>
                  <a:pt x="2239" y="6400"/>
                </a:lnTo>
                <a:lnTo>
                  <a:pt x="2531" y="6083"/>
                </a:lnTo>
                <a:lnTo>
                  <a:pt x="2872" y="5743"/>
                </a:lnTo>
                <a:lnTo>
                  <a:pt x="3213" y="5451"/>
                </a:lnTo>
                <a:lnTo>
                  <a:pt x="3943" y="4867"/>
                </a:lnTo>
                <a:lnTo>
                  <a:pt x="4673" y="4332"/>
                </a:lnTo>
                <a:lnTo>
                  <a:pt x="5135" y="4015"/>
                </a:lnTo>
                <a:lnTo>
                  <a:pt x="5622" y="3699"/>
                </a:lnTo>
                <a:lnTo>
                  <a:pt x="6108" y="3407"/>
                </a:lnTo>
                <a:lnTo>
                  <a:pt x="6595" y="3139"/>
                </a:lnTo>
                <a:close/>
                <a:moveTo>
                  <a:pt x="10853" y="0"/>
                </a:moveTo>
                <a:lnTo>
                  <a:pt x="10780" y="49"/>
                </a:lnTo>
                <a:lnTo>
                  <a:pt x="10707" y="171"/>
                </a:lnTo>
                <a:lnTo>
                  <a:pt x="10658" y="317"/>
                </a:lnTo>
                <a:lnTo>
                  <a:pt x="10634" y="487"/>
                </a:lnTo>
                <a:lnTo>
                  <a:pt x="10634" y="657"/>
                </a:lnTo>
                <a:lnTo>
                  <a:pt x="10099" y="633"/>
                </a:lnTo>
                <a:lnTo>
                  <a:pt x="9588" y="633"/>
                </a:lnTo>
                <a:lnTo>
                  <a:pt x="9539" y="390"/>
                </a:lnTo>
                <a:lnTo>
                  <a:pt x="9442" y="195"/>
                </a:lnTo>
                <a:lnTo>
                  <a:pt x="9393" y="146"/>
                </a:lnTo>
                <a:lnTo>
                  <a:pt x="9344" y="146"/>
                </a:lnTo>
                <a:lnTo>
                  <a:pt x="9271" y="171"/>
                </a:lnTo>
                <a:lnTo>
                  <a:pt x="9247" y="219"/>
                </a:lnTo>
                <a:lnTo>
                  <a:pt x="9198" y="414"/>
                </a:lnTo>
                <a:lnTo>
                  <a:pt x="9198" y="633"/>
                </a:lnTo>
                <a:lnTo>
                  <a:pt x="8687" y="657"/>
                </a:lnTo>
                <a:lnTo>
                  <a:pt x="8298" y="706"/>
                </a:lnTo>
                <a:lnTo>
                  <a:pt x="7933" y="779"/>
                </a:lnTo>
                <a:lnTo>
                  <a:pt x="7763" y="171"/>
                </a:lnTo>
                <a:lnTo>
                  <a:pt x="7763" y="146"/>
                </a:lnTo>
                <a:lnTo>
                  <a:pt x="7690" y="146"/>
                </a:lnTo>
                <a:lnTo>
                  <a:pt x="7617" y="317"/>
                </a:lnTo>
                <a:lnTo>
                  <a:pt x="7568" y="487"/>
                </a:lnTo>
                <a:lnTo>
                  <a:pt x="7568" y="657"/>
                </a:lnTo>
                <a:lnTo>
                  <a:pt x="7592" y="852"/>
                </a:lnTo>
                <a:lnTo>
                  <a:pt x="7009" y="998"/>
                </a:lnTo>
                <a:lnTo>
                  <a:pt x="6449" y="1168"/>
                </a:lnTo>
                <a:lnTo>
                  <a:pt x="6376" y="925"/>
                </a:lnTo>
                <a:lnTo>
                  <a:pt x="6327" y="682"/>
                </a:lnTo>
                <a:lnTo>
                  <a:pt x="6303" y="633"/>
                </a:lnTo>
                <a:lnTo>
                  <a:pt x="6230" y="609"/>
                </a:lnTo>
                <a:lnTo>
                  <a:pt x="6181" y="633"/>
                </a:lnTo>
                <a:lnTo>
                  <a:pt x="6157" y="682"/>
                </a:lnTo>
                <a:lnTo>
                  <a:pt x="6108" y="828"/>
                </a:lnTo>
                <a:lnTo>
                  <a:pt x="6084" y="998"/>
                </a:lnTo>
                <a:lnTo>
                  <a:pt x="6084" y="1144"/>
                </a:lnTo>
                <a:lnTo>
                  <a:pt x="6108" y="1290"/>
                </a:lnTo>
                <a:lnTo>
                  <a:pt x="5597" y="1509"/>
                </a:lnTo>
                <a:lnTo>
                  <a:pt x="5111" y="1728"/>
                </a:lnTo>
                <a:lnTo>
                  <a:pt x="4673" y="1947"/>
                </a:lnTo>
                <a:lnTo>
                  <a:pt x="4527" y="1631"/>
                </a:lnTo>
                <a:lnTo>
                  <a:pt x="4502" y="1631"/>
                </a:lnTo>
                <a:lnTo>
                  <a:pt x="4478" y="1606"/>
                </a:lnTo>
                <a:lnTo>
                  <a:pt x="4454" y="1631"/>
                </a:lnTo>
                <a:lnTo>
                  <a:pt x="4429" y="1655"/>
                </a:lnTo>
                <a:lnTo>
                  <a:pt x="4405" y="1874"/>
                </a:lnTo>
                <a:lnTo>
                  <a:pt x="4405" y="2093"/>
                </a:lnTo>
                <a:lnTo>
                  <a:pt x="3918" y="2385"/>
                </a:lnTo>
                <a:lnTo>
                  <a:pt x="3480" y="2701"/>
                </a:lnTo>
                <a:lnTo>
                  <a:pt x="3286" y="2872"/>
                </a:lnTo>
                <a:lnTo>
                  <a:pt x="3188" y="2628"/>
                </a:lnTo>
                <a:lnTo>
                  <a:pt x="3140" y="2531"/>
                </a:lnTo>
                <a:lnTo>
                  <a:pt x="3067" y="2434"/>
                </a:lnTo>
                <a:lnTo>
                  <a:pt x="3042" y="2434"/>
                </a:lnTo>
                <a:lnTo>
                  <a:pt x="2969" y="2482"/>
                </a:lnTo>
                <a:lnTo>
                  <a:pt x="2896" y="2555"/>
                </a:lnTo>
                <a:lnTo>
                  <a:pt x="2872" y="2653"/>
                </a:lnTo>
                <a:lnTo>
                  <a:pt x="2848" y="2726"/>
                </a:lnTo>
                <a:lnTo>
                  <a:pt x="2872" y="2823"/>
                </a:lnTo>
                <a:lnTo>
                  <a:pt x="2896" y="2920"/>
                </a:lnTo>
                <a:lnTo>
                  <a:pt x="2969" y="3139"/>
                </a:lnTo>
                <a:lnTo>
                  <a:pt x="2823" y="3285"/>
                </a:lnTo>
                <a:lnTo>
                  <a:pt x="2702" y="3456"/>
                </a:lnTo>
                <a:lnTo>
                  <a:pt x="2604" y="3650"/>
                </a:lnTo>
                <a:lnTo>
                  <a:pt x="2531" y="3845"/>
                </a:lnTo>
                <a:lnTo>
                  <a:pt x="2531" y="3894"/>
                </a:lnTo>
                <a:lnTo>
                  <a:pt x="2556" y="3942"/>
                </a:lnTo>
                <a:lnTo>
                  <a:pt x="2604" y="3991"/>
                </a:lnTo>
                <a:lnTo>
                  <a:pt x="2677" y="4015"/>
                </a:lnTo>
                <a:lnTo>
                  <a:pt x="2726" y="3991"/>
                </a:lnTo>
                <a:lnTo>
                  <a:pt x="2775" y="3967"/>
                </a:lnTo>
                <a:lnTo>
                  <a:pt x="3213" y="3529"/>
                </a:lnTo>
                <a:lnTo>
                  <a:pt x="3237" y="3577"/>
                </a:lnTo>
                <a:lnTo>
                  <a:pt x="3359" y="3723"/>
                </a:lnTo>
                <a:lnTo>
                  <a:pt x="3529" y="3869"/>
                </a:lnTo>
                <a:lnTo>
                  <a:pt x="3699" y="4040"/>
                </a:lnTo>
                <a:lnTo>
                  <a:pt x="3918" y="4161"/>
                </a:lnTo>
                <a:lnTo>
                  <a:pt x="3261" y="4672"/>
                </a:lnTo>
                <a:lnTo>
                  <a:pt x="3213" y="4648"/>
                </a:lnTo>
                <a:lnTo>
                  <a:pt x="2945" y="4575"/>
                </a:lnTo>
                <a:lnTo>
                  <a:pt x="2702" y="4478"/>
                </a:lnTo>
                <a:lnTo>
                  <a:pt x="2458" y="4356"/>
                </a:lnTo>
                <a:lnTo>
                  <a:pt x="2239" y="4186"/>
                </a:lnTo>
                <a:lnTo>
                  <a:pt x="2020" y="3991"/>
                </a:lnTo>
                <a:lnTo>
                  <a:pt x="1874" y="3772"/>
                </a:lnTo>
                <a:lnTo>
                  <a:pt x="1728" y="3529"/>
                </a:lnTo>
                <a:lnTo>
                  <a:pt x="1631" y="3285"/>
                </a:lnTo>
                <a:lnTo>
                  <a:pt x="1607" y="3237"/>
                </a:lnTo>
                <a:lnTo>
                  <a:pt x="1534" y="3237"/>
                </a:lnTo>
                <a:lnTo>
                  <a:pt x="1509" y="3285"/>
                </a:lnTo>
                <a:lnTo>
                  <a:pt x="1485" y="3407"/>
                </a:lnTo>
                <a:lnTo>
                  <a:pt x="1461" y="3553"/>
                </a:lnTo>
                <a:lnTo>
                  <a:pt x="1485" y="3699"/>
                </a:lnTo>
                <a:lnTo>
                  <a:pt x="1534" y="3845"/>
                </a:lnTo>
                <a:lnTo>
                  <a:pt x="1582" y="3967"/>
                </a:lnTo>
                <a:lnTo>
                  <a:pt x="1655" y="4113"/>
                </a:lnTo>
                <a:lnTo>
                  <a:pt x="1826" y="4380"/>
                </a:lnTo>
                <a:lnTo>
                  <a:pt x="2045" y="4599"/>
                </a:lnTo>
                <a:lnTo>
                  <a:pt x="2288" y="4794"/>
                </a:lnTo>
                <a:lnTo>
                  <a:pt x="2580" y="4940"/>
                </a:lnTo>
                <a:lnTo>
                  <a:pt x="2702" y="4989"/>
                </a:lnTo>
                <a:lnTo>
                  <a:pt x="2848" y="5037"/>
                </a:lnTo>
                <a:lnTo>
                  <a:pt x="2410" y="5427"/>
                </a:lnTo>
                <a:lnTo>
                  <a:pt x="2239" y="5621"/>
                </a:lnTo>
                <a:lnTo>
                  <a:pt x="2142" y="5573"/>
                </a:lnTo>
                <a:lnTo>
                  <a:pt x="2045" y="5524"/>
                </a:lnTo>
                <a:lnTo>
                  <a:pt x="1850" y="5475"/>
                </a:lnTo>
                <a:lnTo>
                  <a:pt x="1631" y="5451"/>
                </a:lnTo>
                <a:lnTo>
                  <a:pt x="1436" y="5402"/>
                </a:lnTo>
                <a:lnTo>
                  <a:pt x="1144" y="5305"/>
                </a:lnTo>
                <a:lnTo>
                  <a:pt x="877" y="5159"/>
                </a:lnTo>
                <a:lnTo>
                  <a:pt x="779" y="5062"/>
                </a:lnTo>
                <a:lnTo>
                  <a:pt x="682" y="4964"/>
                </a:lnTo>
                <a:lnTo>
                  <a:pt x="585" y="4891"/>
                </a:lnTo>
                <a:lnTo>
                  <a:pt x="487" y="4818"/>
                </a:lnTo>
                <a:lnTo>
                  <a:pt x="414" y="4818"/>
                </a:lnTo>
                <a:lnTo>
                  <a:pt x="390" y="4891"/>
                </a:lnTo>
                <a:lnTo>
                  <a:pt x="390" y="4964"/>
                </a:lnTo>
                <a:lnTo>
                  <a:pt x="390" y="5110"/>
                </a:lnTo>
                <a:lnTo>
                  <a:pt x="439" y="5232"/>
                </a:lnTo>
                <a:lnTo>
                  <a:pt x="536" y="5354"/>
                </a:lnTo>
                <a:lnTo>
                  <a:pt x="658" y="5475"/>
                </a:lnTo>
                <a:lnTo>
                  <a:pt x="779" y="5573"/>
                </a:lnTo>
                <a:lnTo>
                  <a:pt x="1023" y="5718"/>
                </a:lnTo>
                <a:lnTo>
                  <a:pt x="1193" y="5791"/>
                </a:lnTo>
                <a:lnTo>
                  <a:pt x="1412" y="5864"/>
                </a:lnTo>
                <a:lnTo>
                  <a:pt x="1655" y="5937"/>
                </a:lnTo>
                <a:lnTo>
                  <a:pt x="1899" y="5962"/>
                </a:lnTo>
                <a:lnTo>
                  <a:pt x="1777" y="6108"/>
                </a:lnTo>
                <a:lnTo>
                  <a:pt x="1655" y="6278"/>
                </a:lnTo>
                <a:lnTo>
                  <a:pt x="1558" y="6473"/>
                </a:lnTo>
                <a:lnTo>
                  <a:pt x="1485" y="6643"/>
                </a:lnTo>
                <a:lnTo>
                  <a:pt x="1144" y="6643"/>
                </a:lnTo>
                <a:lnTo>
                  <a:pt x="877" y="6594"/>
                </a:lnTo>
                <a:lnTo>
                  <a:pt x="609" y="6521"/>
                </a:lnTo>
                <a:lnTo>
                  <a:pt x="366" y="6400"/>
                </a:lnTo>
                <a:lnTo>
                  <a:pt x="122" y="6229"/>
                </a:lnTo>
                <a:lnTo>
                  <a:pt x="49" y="6229"/>
                </a:lnTo>
                <a:lnTo>
                  <a:pt x="1" y="6254"/>
                </a:lnTo>
                <a:lnTo>
                  <a:pt x="1" y="6302"/>
                </a:lnTo>
                <a:lnTo>
                  <a:pt x="74" y="6424"/>
                </a:lnTo>
                <a:lnTo>
                  <a:pt x="147" y="6546"/>
                </a:lnTo>
                <a:lnTo>
                  <a:pt x="220" y="6643"/>
                </a:lnTo>
                <a:lnTo>
                  <a:pt x="317" y="6740"/>
                </a:lnTo>
                <a:lnTo>
                  <a:pt x="439" y="6813"/>
                </a:lnTo>
                <a:lnTo>
                  <a:pt x="560" y="6862"/>
                </a:lnTo>
                <a:lnTo>
                  <a:pt x="804" y="6984"/>
                </a:lnTo>
                <a:lnTo>
                  <a:pt x="1071" y="7032"/>
                </a:lnTo>
                <a:lnTo>
                  <a:pt x="1363" y="7081"/>
                </a:lnTo>
                <a:lnTo>
                  <a:pt x="1680" y="7568"/>
                </a:lnTo>
                <a:lnTo>
                  <a:pt x="2020" y="8006"/>
                </a:lnTo>
                <a:lnTo>
                  <a:pt x="2410" y="8419"/>
                </a:lnTo>
                <a:lnTo>
                  <a:pt x="2848" y="8784"/>
                </a:lnTo>
                <a:lnTo>
                  <a:pt x="3286" y="9125"/>
                </a:lnTo>
                <a:lnTo>
                  <a:pt x="3772" y="9417"/>
                </a:lnTo>
                <a:lnTo>
                  <a:pt x="4283" y="9685"/>
                </a:lnTo>
                <a:lnTo>
                  <a:pt x="4819" y="9928"/>
                </a:lnTo>
                <a:lnTo>
                  <a:pt x="5403" y="10147"/>
                </a:lnTo>
                <a:lnTo>
                  <a:pt x="5987" y="10342"/>
                </a:lnTo>
                <a:lnTo>
                  <a:pt x="6571" y="10536"/>
                </a:lnTo>
                <a:lnTo>
                  <a:pt x="7155" y="10682"/>
                </a:lnTo>
                <a:lnTo>
                  <a:pt x="7763" y="10828"/>
                </a:lnTo>
                <a:lnTo>
                  <a:pt x="8371" y="10926"/>
                </a:lnTo>
                <a:lnTo>
                  <a:pt x="8979" y="11023"/>
                </a:lnTo>
                <a:lnTo>
                  <a:pt x="9612" y="11072"/>
                </a:lnTo>
                <a:lnTo>
                  <a:pt x="10220" y="11096"/>
                </a:lnTo>
                <a:lnTo>
                  <a:pt x="10829" y="11072"/>
                </a:lnTo>
                <a:lnTo>
                  <a:pt x="11461" y="11047"/>
                </a:lnTo>
                <a:lnTo>
                  <a:pt x="12070" y="10974"/>
                </a:lnTo>
                <a:lnTo>
                  <a:pt x="12678" y="10877"/>
                </a:lnTo>
                <a:lnTo>
                  <a:pt x="13286" y="10755"/>
                </a:lnTo>
                <a:lnTo>
                  <a:pt x="13870" y="10585"/>
                </a:lnTo>
                <a:lnTo>
                  <a:pt x="14454" y="10390"/>
                </a:lnTo>
                <a:lnTo>
                  <a:pt x="15063" y="10147"/>
                </a:lnTo>
                <a:lnTo>
                  <a:pt x="15622" y="9831"/>
                </a:lnTo>
                <a:lnTo>
                  <a:pt x="16182" y="9514"/>
                </a:lnTo>
                <a:lnTo>
                  <a:pt x="16693" y="9149"/>
                </a:lnTo>
                <a:lnTo>
                  <a:pt x="17204" y="8736"/>
                </a:lnTo>
                <a:lnTo>
                  <a:pt x="17690" y="8322"/>
                </a:lnTo>
                <a:lnTo>
                  <a:pt x="18153" y="7884"/>
                </a:lnTo>
                <a:lnTo>
                  <a:pt x="18615" y="7446"/>
                </a:lnTo>
                <a:lnTo>
                  <a:pt x="18639" y="7397"/>
                </a:lnTo>
                <a:lnTo>
                  <a:pt x="18761" y="7373"/>
                </a:lnTo>
                <a:lnTo>
                  <a:pt x="18858" y="7300"/>
                </a:lnTo>
                <a:lnTo>
                  <a:pt x="19029" y="7300"/>
                </a:lnTo>
                <a:lnTo>
                  <a:pt x="19175" y="7276"/>
                </a:lnTo>
                <a:lnTo>
                  <a:pt x="19321" y="7227"/>
                </a:lnTo>
                <a:lnTo>
                  <a:pt x="19467" y="7178"/>
                </a:lnTo>
                <a:lnTo>
                  <a:pt x="19613" y="7105"/>
                </a:lnTo>
                <a:lnTo>
                  <a:pt x="19734" y="7008"/>
                </a:lnTo>
                <a:lnTo>
                  <a:pt x="19807" y="6886"/>
                </a:lnTo>
                <a:lnTo>
                  <a:pt x="19880" y="6765"/>
                </a:lnTo>
                <a:lnTo>
                  <a:pt x="19880" y="6716"/>
                </a:lnTo>
                <a:lnTo>
                  <a:pt x="19880" y="6667"/>
                </a:lnTo>
                <a:lnTo>
                  <a:pt x="19832" y="6619"/>
                </a:lnTo>
                <a:lnTo>
                  <a:pt x="19807" y="6570"/>
                </a:lnTo>
                <a:lnTo>
                  <a:pt x="19710" y="6546"/>
                </a:lnTo>
                <a:lnTo>
                  <a:pt x="19661" y="6546"/>
                </a:lnTo>
                <a:lnTo>
                  <a:pt x="19613" y="6570"/>
                </a:lnTo>
                <a:lnTo>
                  <a:pt x="19467" y="6643"/>
                </a:lnTo>
                <a:lnTo>
                  <a:pt x="19369" y="6716"/>
                </a:lnTo>
                <a:lnTo>
                  <a:pt x="19248" y="6789"/>
                </a:lnTo>
                <a:lnTo>
                  <a:pt x="19102" y="6862"/>
                </a:lnTo>
                <a:lnTo>
                  <a:pt x="18858" y="6911"/>
                </a:lnTo>
                <a:lnTo>
                  <a:pt x="18566" y="6521"/>
                </a:lnTo>
                <a:lnTo>
                  <a:pt x="18250" y="6132"/>
                </a:lnTo>
                <a:lnTo>
                  <a:pt x="18420" y="6108"/>
                </a:lnTo>
                <a:lnTo>
                  <a:pt x="18664" y="6059"/>
                </a:lnTo>
                <a:lnTo>
                  <a:pt x="18956" y="5962"/>
                </a:lnTo>
                <a:lnTo>
                  <a:pt x="19077" y="5889"/>
                </a:lnTo>
                <a:lnTo>
                  <a:pt x="19199" y="5816"/>
                </a:lnTo>
                <a:lnTo>
                  <a:pt x="19272" y="5718"/>
                </a:lnTo>
                <a:lnTo>
                  <a:pt x="19321" y="5597"/>
                </a:lnTo>
                <a:lnTo>
                  <a:pt x="19321" y="5548"/>
                </a:lnTo>
                <a:lnTo>
                  <a:pt x="19321" y="5500"/>
                </a:lnTo>
                <a:lnTo>
                  <a:pt x="19296" y="5475"/>
                </a:lnTo>
                <a:lnTo>
                  <a:pt x="19248" y="5451"/>
                </a:lnTo>
                <a:lnTo>
                  <a:pt x="19150" y="5451"/>
                </a:lnTo>
                <a:lnTo>
                  <a:pt x="19053" y="5475"/>
                </a:lnTo>
                <a:lnTo>
                  <a:pt x="18858" y="5548"/>
                </a:lnTo>
                <a:lnTo>
                  <a:pt x="18688" y="5621"/>
                </a:lnTo>
                <a:lnTo>
                  <a:pt x="18493" y="5718"/>
                </a:lnTo>
                <a:lnTo>
                  <a:pt x="18226" y="5767"/>
                </a:lnTo>
                <a:lnTo>
                  <a:pt x="17958" y="5791"/>
                </a:lnTo>
                <a:lnTo>
                  <a:pt x="17496" y="5281"/>
                </a:lnTo>
                <a:lnTo>
                  <a:pt x="17690" y="5281"/>
                </a:lnTo>
                <a:lnTo>
                  <a:pt x="17885" y="5256"/>
                </a:lnTo>
                <a:lnTo>
                  <a:pt x="18080" y="5208"/>
                </a:lnTo>
                <a:lnTo>
                  <a:pt x="18274" y="5135"/>
                </a:lnTo>
                <a:lnTo>
                  <a:pt x="18591" y="4964"/>
                </a:lnTo>
                <a:lnTo>
                  <a:pt x="18761" y="4867"/>
                </a:lnTo>
                <a:lnTo>
                  <a:pt x="18931" y="4745"/>
                </a:lnTo>
                <a:lnTo>
                  <a:pt x="19077" y="4599"/>
                </a:lnTo>
                <a:lnTo>
                  <a:pt x="19199" y="4453"/>
                </a:lnTo>
                <a:lnTo>
                  <a:pt x="19272" y="4307"/>
                </a:lnTo>
                <a:lnTo>
                  <a:pt x="19296" y="4234"/>
                </a:lnTo>
                <a:lnTo>
                  <a:pt x="19296" y="4137"/>
                </a:lnTo>
                <a:lnTo>
                  <a:pt x="19296" y="4088"/>
                </a:lnTo>
                <a:lnTo>
                  <a:pt x="19272" y="4064"/>
                </a:lnTo>
                <a:lnTo>
                  <a:pt x="19199" y="4064"/>
                </a:lnTo>
                <a:lnTo>
                  <a:pt x="19077" y="4088"/>
                </a:lnTo>
                <a:lnTo>
                  <a:pt x="18956" y="4137"/>
                </a:lnTo>
                <a:lnTo>
                  <a:pt x="18737" y="4307"/>
                </a:lnTo>
                <a:lnTo>
                  <a:pt x="18518" y="4478"/>
                </a:lnTo>
                <a:lnTo>
                  <a:pt x="18323" y="4648"/>
                </a:lnTo>
                <a:lnTo>
                  <a:pt x="18031" y="4794"/>
                </a:lnTo>
                <a:lnTo>
                  <a:pt x="17763" y="4867"/>
                </a:lnTo>
                <a:lnTo>
                  <a:pt x="17447" y="4916"/>
                </a:lnTo>
                <a:lnTo>
                  <a:pt x="17155" y="4916"/>
                </a:lnTo>
                <a:lnTo>
                  <a:pt x="16620" y="4429"/>
                </a:lnTo>
                <a:lnTo>
                  <a:pt x="16839" y="4186"/>
                </a:lnTo>
                <a:lnTo>
                  <a:pt x="17058" y="3967"/>
                </a:lnTo>
                <a:lnTo>
                  <a:pt x="17277" y="3748"/>
                </a:lnTo>
                <a:lnTo>
                  <a:pt x="17593" y="3918"/>
                </a:lnTo>
                <a:lnTo>
                  <a:pt x="17909" y="4088"/>
                </a:lnTo>
                <a:lnTo>
                  <a:pt x="18031" y="4113"/>
                </a:lnTo>
                <a:lnTo>
                  <a:pt x="18128" y="4113"/>
                </a:lnTo>
                <a:lnTo>
                  <a:pt x="18201" y="4040"/>
                </a:lnTo>
                <a:lnTo>
                  <a:pt x="18274" y="3967"/>
                </a:lnTo>
                <a:lnTo>
                  <a:pt x="18299" y="3894"/>
                </a:lnTo>
                <a:lnTo>
                  <a:pt x="18299" y="3796"/>
                </a:lnTo>
                <a:lnTo>
                  <a:pt x="18250" y="3723"/>
                </a:lnTo>
                <a:lnTo>
                  <a:pt x="18177" y="3650"/>
                </a:lnTo>
                <a:lnTo>
                  <a:pt x="17885" y="3504"/>
                </a:lnTo>
                <a:lnTo>
                  <a:pt x="17593" y="3358"/>
                </a:lnTo>
                <a:lnTo>
                  <a:pt x="17690" y="3212"/>
                </a:lnTo>
                <a:lnTo>
                  <a:pt x="17763" y="3042"/>
                </a:lnTo>
                <a:lnTo>
                  <a:pt x="17763" y="3018"/>
                </a:lnTo>
                <a:lnTo>
                  <a:pt x="17739" y="2993"/>
                </a:lnTo>
                <a:lnTo>
                  <a:pt x="17690" y="2993"/>
                </a:lnTo>
                <a:lnTo>
                  <a:pt x="17423" y="3237"/>
                </a:lnTo>
                <a:lnTo>
                  <a:pt x="16376" y="2555"/>
                </a:lnTo>
                <a:lnTo>
                  <a:pt x="16693" y="2190"/>
                </a:lnTo>
                <a:lnTo>
                  <a:pt x="16717" y="2142"/>
                </a:lnTo>
                <a:lnTo>
                  <a:pt x="16693" y="2069"/>
                </a:lnTo>
                <a:lnTo>
                  <a:pt x="16668" y="2044"/>
                </a:lnTo>
                <a:lnTo>
                  <a:pt x="16595" y="2020"/>
                </a:lnTo>
                <a:lnTo>
                  <a:pt x="16449" y="2093"/>
                </a:lnTo>
                <a:lnTo>
                  <a:pt x="16303" y="2166"/>
                </a:lnTo>
                <a:lnTo>
                  <a:pt x="16036" y="2361"/>
                </a:lnTo>
                <a:lnTo>
                  <a:pt x="15914" y="2288"/>
                </a:lnTo>
                <a:lnTo>
                  <a:pt x="15354" y="2020"/>
                </a:lnTo>
                <a:lnTo>
                  <a:pt x="14795" y="1752"/>
                </a:lnTo>
                <a:lnTo>
                  <a:pt x="15087" y="1290"/>
                </a:lnTo>
                <a:lnTo>
                  <a:pt x="15087" y="1266"/>
                </a:lnTo>
                <a:lnTo>
                  <a:pt x="15063" y="1266"/>
                </a:lnTo>
                <a:lnTo>
                  <a:pt x="14795" y="1436"/>
                </a:lnTo>
                <a:lnTo>
                  <a:pt x="14552" y="1655"/>
                </a:lnTo>
                <a:lnTo>
                  <a:pt x="14089" y="1460"/>
                </a:lnTo>
                <a:lnTo>
                  <a:pt x="13603" y="1290"/>
                </a:lnTo>
                <a:lnTo>
                  <a:pt x="13140" y="1144"/>
                </a:lnTo>
                <a:lnTo>
                  <a:pt x="12702" y="1022"/>
                </a:lnTo>
                <a:lnTo>
                  <a:pt x="12775" y="706"/>
                </a:lnTo>
                <a:lnTo>
                  <a:pt x="12800" y="536"/>
                </a:lnTo>
                <a:lnTo>
                  <a:pt x="12800" y="365"/>
                </a:lnTo>
                <a:lnTo>
                  <a:pt x="12775" y="317"/>
                </a:lnTo>
                <a:lnTo>
                  <a:pt x="12751" y="292"/>
                </a:lnTo>
                <a:lnTo>
                  <a:pt x="12702" y="292"/>
                </a:lnTo>
                <a:lnTo>
                  <a:pt x="12654" y="341"/>
                </a:lnTo>
                <a:lnTo>
                  <a:pt x="12532" y="560"/>
                </a:lnTo>
                <a:lnTo>
                  <a:pt x="12337" y="925"/>
                </a:lnTo>
                <a:lnTo>
                  <a:pt x="11705" y="803"/>
                </a:lnTo>
                <a:lnTo>
                  <a:pt x="11072" y="706"/>
                </a:lnTo>
                <a:lnTo>
                  <a:pt x="11072" y="511"/>
                </a:lnTo>
                <a:lnTo>
                  <a:pt x="11072" y="317"/>
                </a:lnTo>
                <a:lnTo>
                  <a:pt x="11072" y="244"/>
                </a:lnTo>
                <a:lnTo>
                  <a:pt x="11048" y="146"/>
                </a:lnTo>
                <a:lnTo>
                  <a:pt x="10999" y="73"/>
                </a:lnTo>
                <a:lnTo>
                  <a:pt x="10950" y="25"/>
                </a:lnTo>
                <a:lnTo>
                  <a:pt x="1090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0" name="Google Shape;1050;p48"/>
          <p:cNvSpPr/>
          <p:nvPr/>
        </p:nvSpPr>
        <p:spPr>
          <a:xfrm>
            <a:off x="2013116" y="2653741"/>
            <a:ext cx="421736" cy="398876"/>
          </a:xfrm>
          <a:custGeom>
            <a:avLst/>
            <a:gdLst/>
            <a:ahLst/>
            <a:cxnLst/>
            <a:rect l="l" t="t" r="r" b="b"/>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1" name="Google Shape;1051;p48"/>
          <p:cNvSpPr/>
          <p:nvPr/>
        </p:nvSpPr>
        <p:spPr>
          <a:xfrm>
            <a:off x="3210671" y="2663860"/>
            <a:ext cx="373327" cy="376518"/>
          </a:xfrm>
          <a:custGeom>
            <a:avLst/>
            <a:gdLst/>
            <a:ahLst/>
            <a:cxnLst/>
            <a:rect l="l" t="t" r="r" b="b"/>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2" name="Google Shape;1052;p48"/>
          <p:cNvSpPr/>
          <p:nvPr/>
        </p:nvSpPr>
        <p:spPr>
          <a:xfrm>
            <a:off x="3796674" y="2667051"/>
            <a:ext cx="378113" cy="376518"/>
          </a:xfrm>
          <a:custGeom>
            <a:avLst/>
            <a:gdLst/>
            <a:ahLst/>
            <a:cxnLst/>
            <a:rect l="l" t="t" r="r" b="b"/>
            <a:pathLst>
              <a:path w="17301" h="17228" extrusionOk="0">
                <a:moveTo>
                  <a:pt x="9295" y="4842"/>
                </a:moveTo>
                <a:lnTo>
                  <a:pt x="9514" y="4891"/>
                </a:lnTo>
                <a:lnTo>
                  <a:pt x="9758" y="4964"/>
                </a:lnTo>
                <a:lnTo>
                  <a:pt x="9539" y="5256"/>
                </a:lnTo>
                <a:lnTo>
                  <a:pt x="9368" y="5548"/>
                </a:lnTo>
                <a:lnTo>
                  <a:pt x="9198" y="5499"/>
                </a:lnTo>
                <a:lnTo>
                  <a:pt x="9174" y="5426"/>
                </a:lnTo>
                <a:lnTo>
                  <a:pt x="9271" y="4940"/>
                </a:lnTo>
                <a:lnTo>
                  <a:pt x="9295" y="4842"/>
                </a:lnTo>
                <a:close/>
                <a:moveTo>
                  <a:pt x="8784" y="4769"/>
                </a:moveTo>
                <a:lnTo>
                  <a:pt x="8882" y="4794"/>
                </a:lnTo>
                <a:lnTo>
                  <a:pt x="8857" y="4891"/>
                </a:lnTo>
                <a:lnTo>
                  <a:pt x="8784" y="5159"/>
                </a:lnTo>
                <a:lnTo>
                  <a:pt x="8736" y="5426"/>
                </a:lnTo>
                <a:lnTo>
                  <a:pt x="8468" y="5426"/>
                </a:lnTo>
                <a:lnTo>
                  <a:pt x="8468" y="5329"/>
                </a:lnTo>
                <a:lnTo>
                  <a:pt x="8419" y="5134"/>
                </a:lnTo>
                <a:lnTo>
                  <a:pt x="8346" y="4964"/>
                </a:lnTo>
                <a:lnTo>
                  <a:pt x="8322" y="4915"/>
                </a:lnTo>
                <a:lnTo>
                  <a:pt x="8249" y="4915"/>
                </a:lnTo>
                <a:lnTo>
                  <a:pt x="8225" y="4940"/>
                </a:lnTo>
                <a:lnTo>
                  <a:pt x="8200" y="4988"/>
                </a:lnTo>
                <a:lnTo>
                  <a:pt x="8200" y="5183"/>
                </a:lnTo>
                <a:lnTo>
                  <a:pt x="8176" y="5378"/>
                </a:lnTo>
                <a:lnTo>
                  <a:pt x="8176" y="5451"/>
                </a:lnTo>
                <a:lnTo>
                  <a:pt x="7957" y="5499"/>
                </a:lnTo>
                <a:lnTo>
                  <a:pt x="7738" y="5597"/>
                </a:lnTo>
                <a:lnTo>
                  <a:pt x="7714" y="5548"/>
                </a:lnTo>
                <a:lnTo>
                  <a:pt x="7641" y="5378"/>
                </a:lnTo>
                <a:lnTo>
                  <a:pt x="7568" y="5207"/>
                </a:lnTo>
                <a:lnTo>
                  <a:pt x="7471" y="5110"/>
                </a:lnTo>
                <a:lnTo>
                  <a:pt x="7373" y="5013"/>
                </a:lnTo>
                <a:lnTo>
                  <a:pt x="7349" y="4988"/>
                </a:lnTo>
                <a:lnTo>
                  <a:pt x="7568" y="4891"/>
                </a:lnTo>
                <a:lnTo>
                  <a:pt x="7641" y="4964"/>
                </a:lnTo>
                <a:lnTo>
                  <a:pt x="7738" y="5013"/>
                </a:lnTo>
                <a:lnTo>
                  <a:pt x="7836" y="5037"/>
                </a:lnTo>
                <a:lnTo>
                  <a:pt x="7933" y="5013"/>
                </a:lnTo>
                <a:lnTo>
                  <a:pt x="8127" y="4915"/>
                </a:lnTo>
                <a:lnTo>
                  <a:pt x="8298" y="4842"/>
                </a:lnTo>
                <a:lnTo>
                  <a:pt x="8492" y="4818"/>
                </a:lnTo>
                <a:lnTo>
                  <a:pt x="8663" y="4794"/>
                </a:lnTo>
                <a:lnTo>
                  <a:pt x="8711" y="4794"/>
                </a:lnTo>
                <a:lnTo>
                  <a:pt x="8784" y="4769"/>
                </a:lnTo>
                <a:close/>
                <a:moveTo>
                  <a:pt x="9879" y="5013"/>
                </a:moveTo>
                <a:lnTo>
                  <a:pt x="10147" y="5159"/>
                </a:lnTo>
                <a:lnTo>
                  <a:pt x="10415" y="5305"/>
                </a:lnTo>
                <a:lnTo>
                  <a:pt x="10196" y="5524"/>
                </a:lnTo>
                <a:lnTo>
                  <a:pt x="9977" y="5743"/>
                </a:lnTo>
                <a:lnTo>
                  <a:pt x="9977" y="5767"/>
                </a:lnTo>
                <a:lnTo>
                  <a:pt x="9928" y="5743"/>
                </a:lnTo>
                <a:lnTo>
                  <a:pt x="9685" y="5645"/>
                </a:lnTo>
                <a:lnTo>
                  <a:pt x="9879" y="5013"/>
                </a:lnTo>
                <a:close/>
                <a:moveTo>
                  <a:pt x="7300" y="5013"/>
                </a:moveTo>
                <a:lnTo>
                  <a:pt x="7300" y="5037"/>
                </a:lnTo>
                <a:lnTo>
                  <a:pt x="7325" y="5183"/>
                </a:lnTo>
                <a:lnTo>
                  <a:pt x="7325" y="5305"/>
                </a:lnTo>
                <a:lnTo>
                  <a:pt x="7373" y="5499"/>
                </a:lnTo>
                <a:lnTo>
                  <a:pt x="7446" y="5670"/>
                </a:lnTo>
                <a:lnTo>
                  <a:pt x="7446" y="5718"/>
                </a:lnTo>
                <a:lnTo>
                  <a:pt x="7203" y="5791"/>
                </a:lnTo>
                <a:lnTo>
                  <a:pt x="7081" y="5524"/>
                </a:lnTo>
                <a:lnTo>
                  <a:pt x="6935" y="5232"/>
                </a:lnTo>
                <a:lnTo>
                  <a:pt x="7106" y="5134"/>
                </a:lnTo>
                <a:lnTo>
                  <a:pt x="7300" y="5013"/>
                </a:lnTo>
                <a:close/>
                <a:moveTo>
                  <a:pt x="10707" y="5475"/>
                </a:moveTo>
                <a:lnTo>
                  <a:pt x="11193" y="5816"/>
                </a:lnTo>
                <a:lnTo>
                  <a:pt x="10999" y="5913"/>
                </a:lnTo>
                <a:lnTo>
                  <a:pt x="10780" y="6010"/>
                </a:lnTo>
                <a:lnTo>
                  <a:pt x="10585" y="6108"/>
                </a:lnTo>
                <a:lnTo>
                  <a:pt x="10390" y="5986"/>
                </a:lnTo>
                <a:lnTo>
                  <a:pt x="10171" y="5864"/>
                </a:lnTo>
                <a:lnTo>
                  <a:pt x="10512" y="5621"/>
                </a:lnTo>
                <a:lnTo>
                  <a:pt x="10707" y="5475"/>
                </a:lnTo>
                <a:close/>
                <a:moveTo>
                  <a:pt x="6692" y="5426"/>
                </a:moveTo>
                <a:lnTo>
                  <a:pt x="6716" y="5572"/>
                </a:lnTo>
                <a:lnTo>
                  <a:pt x="6741" y="5718"/>
                </a:lnTo>
                <a:lnTo>
                  <a:pt x="6838" y="5986"/>
                </a:lnTo>
                <a:lnTo>
                  <a:pt x="6643" y="6156"/>
                </a:lnTo>
                <a:lnTo>
                  <a:pt x="6522" y="5986"/>
                </a:lnTo>
                <a:lnTo>
                  <a:pt x="6351" y="5743"/>
                </a:lnTo>
                <a:lnTo>
                  <a:pt x="6522" y="5572"/>
                </a:lnTo>
                <a:lnTo>
                  <a:pt x="6692" y="5426"/>
                </a:lnTo>
                <a:close/>
                <a:moveTo>
                  <a:pt x="11461" y="6059"/>
                </a:moveTo>
                <a:lnTo>
                  <a:pt x="11607" y="6181"/>
                </a:lnTo>
                <a:lnTo>
                  <a:pt x="11510" y="6181"/>
                </a:lnTo>
                <a:lnTo>
                  <a:pt x="11193" y="6254"/>
                </a:lnTo>
                <a:lnTo>
                  <a:pt x="11047" y="6302"/>
                </a:lnTo>
                <a:lnTo>
                  <a:pt x="10877" y="6375"/>
                </a:lnTo>
                <a:lnTo>
                  <a:pt x="10780" y="6278"/>
                </a:lnTo>
                <a:lnTo>
                  <a:pt x="11096" y="6181"/>
                </a:lnTo>
                <a:lnTo>
                  <a:pt x="11291" y="6132"/>
                </a:lnTo>
                <a:lnTo>
                  <a:pt x="11461" y="6059"/>
                </a:lnTo>
                <a:close/>
                <a:moveTo>
                  <a:pt x="6157" y="5962"/>
                </a:moveTo>
                <a:lnTo>
                  <a:pt x="6230" y="6156"/>
                </a:lnTo>
                <a:lnTo>
                  <a:pt x="6303" y="6302"/>
                </a:lnTo>
                <a:lnTo>
                  <a:pt x="6400" y="6424"/>
                </a:lnTo>
                <a:lnTo>
                  <a:pt x="6181" y="6765"/>
                </a:lnTo>
                <a:lnTo>
                  <a:pt x="6157" y="6716"/>
                </a:lnTo>
                <a:lnTo>
                  <a:pt x="5962" y="6546"/>
                </a:lnTo>
                <a:lnTo>
                  <a:pt x="5840" y="6400"/>
                </a:lnTo>
                <a:lnTo>
                  <a:pt x="5986" y="6181"/>
                </a:lnTo>
                <a:lnTo>
                  <a:pt x="6157" y="5962"/>
                </a:lnTo>
                <a:close/>
                <a:moveTo>
                  <a:pt x="11729" y="6327"/>
                </a:moveTo>
                <a:lnTo>
                  <a:pt x="11923" y="6570"/>
                </a:lnTo>
                <a:lnTo>
                  <a:pt x="12094" y="6862"/>
                </a:lnTo>
                <a:lnTo>
                  <a:pt x="11899" y="6838"/>
                </a:lnTo>
                <a:lnTo>
                  <a:pt x="11704" y="6862"/>
                </a:lnTo>
                <a:lnTo>
                  <a:pt x="11510" y="6886"/>
                </a:lnTo>
                <a:lnTo>
                  <a:pt x="11339" y="6911"/>
                </a:lnTo>
                <a:lnTo>
                  <a:pt x="11145" y="6643"/>
                </a:lnTo>
                <a:lnTo>
                  <a:pt x="11388" y="6594"/>
                </a:lnTo>
                <a:lnTo>
                  <a:pt x="11607" y="6546"/>
                </a:lnTo>
                <a:lnTo>
                  <a:pt x="11680" y="6497"/>
                </a:lnTo>
                <a:lnTo>
                  <a:pt x="11704" y="6448"/>
                </a:lnTo>
                <a:lnTo>
                  <a:pt x="11729" y="6375"/>
                </a:lnTo>
                <a:lnTo>
                  <a:pt x="11729" y="6327"/>
                </a:lnTo>
                <a:close/>
                <a:moveTo>
                  <a:pt x="5646" y="6765"/>
                </a:moveTo>
                <a:lnTo>
                  <a:pt x="5719" y="6838"/>
                </a:lnTo>
                <a:lnTo>
                  <a:pt x="5840" y="7008"/>
                </a:lnTo>
                <a:lnTo>
                  <a:pt x="5913" y="7081"/>
                </a:lnTo>
                <a:lnTo>
                  <a:pt x="6011" y="7130"/>
                </a:lnTo>
                <a:lnTo>
                  <a:pt x="5913" y="7397"/>
                </a:lnTo>
                <a:lnTo>
                  <a:pt x="5670" y="7300"/>
                </a:lnTo>
                <a:lnTo>
                  <a:pt x="5524" y="7276"/>
                </a:lnTo>
                <a:lnTo>
                  <a:pt x="5402" y="7251"/>
                </a:lnTo>
                <a:lnTo>
                  <a:pt x="5524" y="7008"/>
                </a:lnTo>
                <a:lnTo>
                  <a:pt x="5646" y="6765"/>
                </a:lnTo>
                <a:close/>
                <a:moveTo>
                  <a:pt x="12288" y="7276"/>
                </a:moveTo>
                <a:lnTo>
                  <a:pt x="12361" y="7519"/>
                </a:lnTo>
                <a:lnTo>
                  <a:pt x="12410" y="7786"/>
                </a:lnTo>
                <a:lnTo>
                  <a:pt x="12215" y="7689"/>
                </a:lnTo>
                <a:lnTo>
                  <a:pt x="12021" y="7616"/>
                </a:lnTo>
                <a:lnTo>
                  <a:pt x="11802" y="7567"/>
                </a:lnTo>
                <a:lnTo>
                  <a:pt x="11583" y="7543"/>
                </a:lnTo>
                <a:lnTo>
                  <a:pt x="11510" y="7276"/>
                </a:lnTo>
                <a:lnTo>
                  <a:pt x="11680" y="7300"/>
                </a:lnTo>
                <a:lnTo>
                  <a:pt x="11875" y="7300"/>
                </a:lnTo>
                <a:lnTo>
                  <a:pt x="12264" y="7276"/>
                </a:lnTo>
                <a:close/>
                <a:moveTo>
                  <a:pt x="5281" y="7616"/>
                </a:moveTo>
                <a:lnTo>
                  <a:pt x="5548" y="7713"/>
                </a:lnTo>
                <a:lnTo>
                  <a:pt x="5792" y="7811"/>
                </a:lnTo>
                <a:lnTo>
                  <a:pt x="5719" y="8273"/>
                </a:lnTo>
                <a:lnTo>
                  <a:pt x="5256" y="8322"/>
                </a:lnTo>
                <a:lnTo>
                  <a:pt x="5135" y="8322"/>
                </a:lnTo>
                <a:lnTo>
                  <a:pt x="5183" y="7981"/>
                </a:lnTo>
                <a:lnTo>
                  <a:pt x="5281" y="7616"/>
                </a:lnTo>
                <a:close/>
                <a:moveTo>
                  <a:pt x="11656" y="7859"/>
                </a:moveTo>
                <a:lnTo>
                  <a:pt x="11826" y="7932"/>
                </a:lnTo>
                <a:lnTo>
                  <a:pt x="12069" y="8054"/>
                </a:lnTo>
                <a:lnTo>
                  <a:pt x="12191" y="8103"/>
                </a:lnTo>
                <a:lnTo>
                  <a:pt x="12337" y="8151"/>
                </a:lnTo>
                <a:lnTo>
                  <a:pt x="12386" y="8151"/>
                </a:lnTo>
                <a:lnTo>
                  <a:pt x="12459" y="8127"/>
                </a:lnTo>
                <a:lnTo>
                  <a:pt x="12459" y="8516"/>
                </a:lnTo>
                <a:lnTo>
                  <a:pt x="12264" y="8395"/>
                </a:lnTo>
                <a:lnTo>
                  <a:pt x="11972" y="8249"/>
                </a:lnTo>
                <a:lnTo>
                  <a:pt x="11826" y="8200"/>
                </a:lnTo>
                <a:lnTo>
                  <a:pt x="11680" y="8176"/>
                </a:lnTo>
                <a:lnTo>
                  <a:pt x="11656" y="7859"/>
                </a:lnTo>
                <a:close/>
                <a:moveTo>
                  <a:pt x="11680" y="8468"/>
                </a:moveTo>
                <a:lnTo>
                  <a:pt x="11777" y="8589"/>
                </a:lnTo>
                <a:lnTo>
                  <a:pt x="11899" y="8662"/>
                </a:lnTo>
                <a:lnTo>
                  <a:pt x="12191" y="8857"/>
                </a:lnTo>
                <a:lnTo>
                  <a:pt x="12337" y="8954"/>
                </a:lnTo>
                <a:lnTo>
                  <a:pt x="12118" y="8979"/>
                </a:lnTo>
                <a:lnTo>
                  <a:pt x="11875" y="8954"/>
                </a:lnTo>
                <a:lnTo>
                  <a:pt x="11631" y="8954"/>
                </a:lnTo>
                <a:lnTo>
                  <a:pt x="11656" y="8711"/>
                </a:lnTo>
                <a:lnTo>
                  <a:pt x="11680" y="8468"/>
                </a:lnTo>
                <a:close/>
                <a:moveTo>
                  <a:pt x="5694" y="8735"/>
                </a:moveTo>
                <a:lnTo>
                  <a:pt x="5694" y="8954"/>
                </a:lnTo>
                <a:lnTo>
                  <a:pt x="5719" y="9198"/>
                </a:lnTo>
                <a:lnTo>
                  <a:pt x="5427" y="9222"/>
                </a:lnTo>
                <a:lnTo>
                  <a:pt x="5159" y="9271"/>
                </a:lnTo>
                <a:lnTo>
                  <a:pt x="5110" y="9003"/>
                </a:lnTo>
                <a:lnTo>
                  <a:pt x="5110" y="8760"/>
                </a:lnTo>
                <a:lnTo>
                  <a:pt x="5402" y="8760"/>
                </a:lnTo>
                <a:lnTo>
                  <a:pt x="5694" y="8735"/>
                </a:lnTo>
                <a:close/>
                <a:moveTo>
                  <a:pt x="5208" y="9514"/>
                </a:moveTo>
                <a:lnTo>
                  <a:pt x="5792" y="9563"/>
                </a:lnTo>
                <a:lnTo>
                  <a:pt x="5840" y="9757"/>
                </a:lnTo>
                <a:lnTo>
                  <a:pt x="5913" y="9952"/>
                </a:lnTo>
                <a:lnTo>
                  <a:pt x="5354" y="9952"/>
                </a:lnTo>
                <a:lnTo>
                  <a:pt x="5256" y="9733"/>
                </a:lnTo>
                <a:lnTo>
                  <a:pt x="5208" y="9514"/>
                </a:lnTo>
                <a:close/>
                <a:moveTo>
                  <a:pt x="11583" y="9222"/>
                </a:moveTo>
                <a:lnTo>
                  <a:pt x="11680" y="9271"/>
                </a:lnTo>
                <a:lnTo>
                  <a:pt x="11777" y="9319"/>
                </a:lnTo>
                <a:lnTo>
                  <a:pt x="11996" y="9368"/>
                </a:lnTo>
                <a:lnTo>
                  <a:pt x="12167" y="9392"/>
                </a:lnTo>
                <a:lnTo>
                  <a:pt x="12386" y="9392"/>
                </a:lnTo>
                <a:lnTo>
                  <a:pt x="12288" y="9782"/>
                </a:lnTo>
                <a:lnTo>
                  <a:pt x="12167" y="10147"/>
                </a:lnTo>
                <a:lnTo>
                  <a:pt x="12142" y="10098"/>
                </a:lnTo>
                <a:lnTo>
                  <a:pt x="12118" y="10049"/>
                </a:lnTo>
                <a:lnTo>
                  <a:pt x="12021" y="9952"/>
                </a:lnTo>
                <a:lnTo>
                  <a:pt x="11777" y="9830"/>
                </a:lnTo>
                <a:lnTo>
                  <a:pt x="11607" y="9757"/>
                </a:lnTo>
                <a:lnTo>
                  <a:pt x="11437" y="9684"/>
                </a:lnTo>
                <a:lnTo>
                  <a:pt x="11510" y="9465"/>
                </a:lnTo>
                <a:lnTo>
                  <a:pt x="11583" y="9222"/>
                </a:lnTo>
                <a:close/>
                <a:moveTo>
                  <a:pt x="11339" y="9952"/>
                </a:moveTo>
                <a:lnTo>
                  <a:pt x="11461" y="10025"/>
                </a:lnTo>
                <a:lnTo>
                  <a:pt x="11607" y="10122"/>
                </a:lnTo>
                <a:lnTo>
                  <a:pt x="11850" y="10268"/>
                </a:lnTo>
                <a:lnTo>
                  <a:pt x="11972" y="10293"/>
                </a:lnTo>
                <a:lnTo>
                  <a:pt x="12118" y="10293"/>
                </a:lnTo>
                <a:lnTo>
                  <a:pt x="11996" y="10512"/>
                </a:lnTo>
                <a:lnTo>
                  <a:pt x="11875" y="10731"/>
                </a:lnTo>
                <a:lnTo>
                  <a:pt x="11753" y="10609"/>
                </a:lnTo>
                <a:lnTo>
                  <a:pt x="11656" y="10487"/>
                </a:lnTo>
                <a:lnTo>
                  <a:pt x="11510" y="10390"/>
                </a:lnTo>
                <a:lnTo>
                  <a:pt x="11364" y="10317"/>
                </a:lnTo>
                <a:lnTo>
                  <a:pt x="11266" y="10293"/>
                </a:lnTo>
                <a:lnTo>
                  <a:pt x="11169" y="10268"/>
                </a:lnTo>
                <a:lnTo>
                  <a:pt x="11339" y="9952"/>
                </a:lnTo>
                <a:close/>
                <a:moveTo>
                  <a:pt x="6132" y="10341"/>
                </a:moveTo>
                <a:lnTo>
                  <a:pt x="6327" y="10585"/>
                </a:lnTo>
                <a:lnTo>
                  <a:pt x="6059" y="10658"/>
                </a:lnTo>
                <a:lnTo>
                  <a:pt x="5792" y="10755"/>
                </a:lnTo>
                <a:lnTo>
                  <a:pt x="5670" y="10560"/>
                </a:lnTo>
                <a:lnTo>
                  <a:pt x="5548" y="10366"/>
                </a:lnTo>
                <a:lnTo>
                  <a:pt x="5548" y="10366"/>
                </a:lnTo>
                <a:lnTo>
                  <a:pt x="5840" y="10390"/>
                </a:lnTo>
                <a:lnTo>
                  <a:pt x="5986" y="10390"/>
                </a:lnTo>
                <a:lnTo>
                  <a:pt x="6132" y="10341"/>
                </a:lnTo>
                <a:close/>
                <a:moveTo>
                  <a:pt x="8663" y="5986"/>
                </a:moveTo>
                <a:lnTo>
                  <a:pt x="8857" y="6010"/>
                </a:lnTo>
                <a:lnTo>
                  <a:pt x="9076" y="6059"/>
                </a:lnTo>
                <a:lnTo>
                  <a:pt x="9490" y="6181"/>
                </a:lnTo>
                <a:lnTo>
                  <a:pt x="9855" y="6327"/>
                </a:lnTo>
                <a:lnTo>
                  <a:pt x="10123" y="6473"/>
                </a:lnTo>
                <a:lnTo>
                  <a:pt x="10342" y="6643"/>
                </a:lnTo>
                <a:lnTo>
                  <a:pt x="10561" y="6813"/>
                </a:lnTo>
                <a:lnTo>
                  <a:pt x="10731" y="7032"/>
                </a:lnTo>
                <a:lnTo>
                  <a:pt x="10877" y="7251"/>
                </a:lnTo>
                <a:lnTo>
                  <a:pt x="10999" y="7494"/>
                </a:lnTo>
                <a:lnTo>
                  <a:pt x="11096" y="7762"/>
                </a:lnTo>
                <a:lnTo>
                  <a:pt x="11145" y="8054"/>
                </a:lnTo>
                <a:lnTo>
                  <a:pt x="11193" y="8297"/>
                </a:lnTo>
                <a:lnTo>
                  <a:pt x="11193" y="8565"/>
                </a:lnTo>
                <a:lnTo>
                  <a:pt x="11169" y="8833"/>
                </a:lnTo>
                <a:lnTo>
                  <a:pt x="11120" y="9076"/>
                </a:lnTo>
                <a:lnTo>
                  <a:pt x="11072" y="9319"/>
                </a:lnTo>
                <a:lnTo>
                  <a:pt x="10974" y="9538"/>
                </a:lnTo>
                <a:lnTo>
                  <a:pt x="10853" y="9757"/>
                </a:lnTo>
                <a:lnTo>
                  <a:pt x="10731" y="9976"/>
                </a:lnTo>
                <a:lnTo>
                  <a:pt x="10561" y="10171"/>
                </a:lnTo>
                <a:lnTo>
                  <a:pt x="10390" y="10341"/>
                </a:lnTo>
                <a:lnTo>
                  <a:pt x="10220" y="10512"/>
                </a:lnTo>
                <a:lnTo>
                  <a:pt x="10001" y="10658"/>
                </a:lnTo>
                <a:lnTo>
                  <a:pt x="9782" y="10779"/>
                </a:lnTo>
                <a:lnTo>
                  <a:pt x="9563" y="10877"/>
                </a:lnTo>
                <a:lnTo>
                  <a:pt x="9320" y="10974"/>
                </a:lnTo>
                <a:lnTo>
                  <a:pt x="9052" y="11023"/>
                </a:lnTo>
                <a:lnTo>
                  <a:pt x="8833" y="11047"/>
                </a:lnTo>
                <a:lnTo>
                  <a:pt x="8590" y="11071"/>
                </a:lnTo>
                <a:lnTo>
                  <a:pt x="8371" y="11047"/>
                </a:lnTo>
                <a:lnTo>
                  <a:pt x="8127" y="10998"/>
                </a:lnTo>
                <a:lnTo>
                  <a:pt x="7908" y="10950"/>
                </a:lnTo>
                <a:lnTo>
                  <a:pt x="7714" y="10877"/>
                </a:lnTo>
                <a:lnTo>
                  <a:pt x="7495" y="10779"/>
                </a:lnTo>
                <a:lnTo>
                  <a:pt x="7300" y="10658"/>
                </a:lnTo>
                <a:lnTo>
                  <a:pt x="7130" y="10536"/>
                </a:lnTo>
                <a:lnTo>
                  <a:pt x="6960" y="10390"/>
                </a:lnTo>
                <a:lnTo>
                  <a:pt x="6814" y="10220"/>
                </a:lnTo>
                <a:lnTo>
                  <a:pt x="6668" y="10049"/>
                </a:lnTo>
                <a:lnTo>
                  <a:pt x="6546" y="9855"/>
                </a:lnTo>
                <a:lnTo>
                  <a:pt x="6449" y="9660"/>
                </a:lnTo>
                <a:lnTo>
                  <a:pt x="6351" y="9441"/>
                </a:lnTo>
                <a:lnTo>
                  <a:pt x="6303" y="9222"/>
                </a:lnTo>
                <a:lnTo>
                  <a:pt x="6254" y="8979"/>
                </a:lnTo>
                <a:lnTo>
                  <a:pt x="6230" y="8735"/>
                </a:lnTo>
                <a:lnTo>
                  <a:pt x="6254" y="8468"/>
                </a:lnTo>
                <a:lnTo>
                  <a:pt x="6254" y="8224"/>
                </a:lnTo>
                <a:lnTo>
                  <a:pt x="6303" y="7981"/>
                </a:lnTo>
                <a:lnTo>
                  <a:pt x="6376" y="7738"/>
                </a:lnTo>
                <a:lnTo>
                  <a:pt x="6449" y="7519"/>
                </a:lnTo>
                <a:lnTo>
                  <a:pt x="6546" y="7300"/>
                </a:lnTo>
                <a:lnTo>
                  <a:pt x="6668" y="7057"/>
                </a:lnTo>
                <a:lnTo>
                  <a:pt x="6814" y="6838"/>
                </a:lnTo>
                <a:lnTo>
                  <a:pt x="6984" y="6667"/>
                </a:lnTo>
                <a:lnTo>
                  <a:pt x="7154" y="6521"/>
                </a:lnTo>
                <a:lnTo>
                  <a:pt x="7373" y="6400"/>
                </a:lnTo>
                <a:lnTo>
                  <a:pt x="7592" y="6302"/>
                </a:lnTo>
                <a:lnTo>
                  <a:pt x="7811" y="6205"/>
                </a:lnTo>
                <a:lnTo>
                  <a:pt x="8079" y="6156"/>
                </a:lnTo>
                <a:lnTo>
                  <a:pt x="8127" y="6132"/>
                </a:lnTo>
                <a:lnTo>
                  <a:pt x="8176" y="6108"/>
                </a:lnTo>
                <a:lnTo>
                  <a:pt x="8225" y="6059"/>
                </a:lnTo>
                <a:lnTo>
                  <a:pt x="8249" y="6010"/>
                </a:lnTo>
                <a:lnTo>
                  <a:pt x="8444" y="5986"/>
                </a:lnTo>
                <a:close/>
                <a:moveTo>
                  <a:pt x="6643" y="10877"/>
                </a:moveTo>
                <a:lnTo>
                  <a:pt x="6814" y="11023"/>
                </a:lnTo>
                <a:lnTo>
                  <a:pt x="7008" y="11144"/>
                </a:lnTo>
                <a:lnTo>
                  <a:pt x="6765" y="11315"/>
                </a:lnTo>
                <a:lnTo>
                  <a:pt x="6522" y="11461"/>
                </a:lnTo>
                <a:lnTo>
                  <a:pt x="6497" y="11485"/>
                </a:lnTo>
                <a:lnTo>
                  <a:pt x="6303" y="11290"/>
                </a:lnTo>
                <a:lnTo>
                  <a:pt x="6108" y="11120"/>
                </a:lnTo>
                <a:lnTo>
                  <a:pt x="6327" y="10998"/>
                </a:lnTo>
                <a:lnTo>
                  <a:pt x="6643" y="10877"/>
                </a:lnTo>
                <a:close/>
                <a:moveTo>
                  <a:pt x="11047" y="10414"/>
                </a:moveTo>
                <a:lnTo>
                  <a:pt x="11169" y="10560"/>
                </a:lnTo>
                <a:lnTo>
                  <a:pt x="11388" y="10755"/>
                </a:lnTo>
                <a:lnTo>
                  <a:pt x="11607" y="10974"/>
                </a:lnTo>
                <a:lnTo>
                  <a:pt x="11656" y="11071"/>
                </a:lnTo>
                <a:lnTo>
                  <a:pt x="11461" y="11315"/>
                </a:lnTo>
                <a:lnTo>
                  <a:pt x="11242" y="11534"/>
                </a:lnTo>
                <a:lnTo>
                  <a:pt x="10999" y="11728"/>
                </a:lnTo>
                <a:lnTo>
                  <a:pt x="10731" y="11899"/>
                </a:lnTo>
                <a:lnTo>
                  <a:pt x="10707" y="11801"/>
                </a:lnTo>
                <a:lnTo>
                  <a:pt x="10682" y="11680"/>
                </a:lnTo>
                <a:lnTo>
                  <a:pt x="10585" y="11485"/>
                </a:lnTo>
                <a:lnTo>
                  <a:pt x="10463" y="11315"/>
                </a:lnTo>
                <a:lnTo>
                  <a:pt x="10317" y="11144"/>
                </a:lnTo>
                <a:lnTo>
                  <a:pt x="10634" y="10901"/>
                </a:lnTo>
                <a:lnTo>
                  <a:pt x="10707" y="11217"/>
                </a:lnTo>
                <a:lnTo>
                  <a:pt x="10731" y="11485"/>
                </a:lnTo>
                <a:lnTo>
                  <a:pt x="10780" y="11607"/>
                </a:lnTo>
                <a:lnTo>
                  <a:pt x="10828" y="11704"/>
                </a:lnTo>
                <a:lnTo>
                  <a:pt x="10853" y="11753"/>
                </a:lnTo>
                <a:lnTo>
                  <a:pt x="10926" y="11753"/>
                </a:lnTo>
                <a:lnTo>
                  <a:pt x="10950" y="11704"/>
                </a:lnTo>
                <a:lnTo>
                  <a:pt x="10999" y="11607"/>
                </a:lnTo>
                <a:lnTo>
                  <a:pt x="10974" y="11485"/>
                </a:lnTo>
                <a:lnTo>
                  <a:pt x="10926" y="11242"/>
                </a:lnTo>
                <a:lnTo>
                  <a:pt x="10828" y="11023"/>
                </a:lnTo>
                <a:lnTo>
                  <a:pt x="10731" y="10828"/>
                </a:lnTo>
                <a:lnTo>
                  <a:pt x="10901" y="10633"/>
                </a:lnTo>
                <a:lnTo>
                  <a:pt x="11047" y="10414"/>
                </a:lnTo>
                <a:close/>
                <a:moveTo>
                  <a:pt x="7252" y="11290"/>
                </a:moveTo>
                <a:lnTo>
                  <a:pt x="7446" y="11363"/>
                </a:lnTo>
                <a:lnTo>
                  <a:pt x="7641" y="11461"/>
                </a:lnTo>
                <a:lnTo>
                  <a:pt x="7568" y="11534"/>
                </a:lnTo>
                <a:lnTo>
                  <a:pt x="7422" y="11753"/>
                </a:lnTo>
                <a:lnTo>
                  <a:pt x="7276" y="11947"/>
                </a:lnTo>
                <a:lnTo>
                  <a:pt x="7033" y="11826"/>
                </a:lnTo>
                <a:lnTo>
                  <a:pt x="6789" y="11680"/>
                </a:lnTo>
                <a:lnTo>
                  <a:pt x="6911" y="11607"/>
                </a:lnTo>
                <a:lnTo>
                  <a:pt x="7033" y="11509"/>
                </a:lnTo>
                <a:lnTo>
                  <a:pt x="7252" y="11290"/>
                </a:lnTo>
                <a:close/>
                <a:moveTo>
                  <a:pt x="7908" y="11534"/>
                </a:moveTo>
                <a:lnTo>
                  <a:pt x="8200" y="11582"/>
                </a:lnTo>
                <a:lnTo>
                  <a:pt x="8127" y="11923"/>
                </a:lnTo>
                <a:lnTo>
                  <a:pt x="8127" y="12093"/>
                </a:lnTo>
                <a:lnTo>
                  <a:pt x="8127" y="12264"/>
                </a:lnTo>
                <a:lnTo>
                  <a:pt x="7884" y="12191"/>
                </a:lnTo>
                <a:lnTo>
                  <a:pt x="7641" y="12118"/>
                </a:lnTo>
                <a:lnTo>
                  <a:pt x="7738" y="11947"/>
                </a:lnTo>
                <a:lnTo>
                  <a:pt x="7811" y="11753"/>
                </a:lnTo>
                <a:lnTo>
                  <a:pt x="7908" y="11534"/>
                </a:lnTo>
                <a:close/>
                <a:moveTo>
                  <a:pt x="10123" y="11266"/>
                </a:moveTo>
                <a:lnTo>
                  <a:pt x="10244" y="11631"/>
                </a:lnTo>
                <a:lnTo>
                  <a:pt x="10317" y="11850"/>
                </a:lnTo>
                <a:lnTo>
                  <a:pt x="10342" y="11972"/>
                </a:lnTo>
                <a:lnTo>
                  <a:pt x="10390" y="12069"/>
                </a:lnTo>
                <a:lnTo>
                  <a:pt x="10147" y="12191"/>
                </a:lnTo>
                <a:lnTo>
                  <a:pt x="9879" y="12264"/>
                </a:lnTo>
                <a:lnTo>
                  <a:pt x="9904" y="12093"/>
                </a:lnTo>
                <a:lnTo>
                  <a:pt x="9928" y="11923"/>
                </a:lnTo>
                <a:lnTo>
                  <a:pt x="9928" y="11655"/>
                </a:lnTo>
                <a:lnTo>
                  <a:pt x="9904" y="11388"/>
                </a:lnTo>
                <a:lnTo>
                  <a:pt x="10123" y="11266"/>
                </a:lnTo>
                <a:close/>
                <a:moveTo>
                  <a:pt x="8833" y="11631"/>
                </a:moveTo>
                <a:lnTo>
                  <a:pt x="8760" y="11850"/>
                </a:lnTo>
                <a:lnTo>
                  <a:pt x="8736" y="12045"/>
                </a:lnTo>
                <a:lnTo>
                  <a:pt x="8687" y="12337"/>
                </a:lnTo>
                <a:lnTo>
                  <a:pt x="8517" y="12337"/>
                </a:lnTo>
                <a:lnTo>
                  <a:pt x="8541" y="11972"/>
                </a:lnTo>
                <a:lnTo>
                  <a:pt x="8541" y="11801"/>
                </a:lnTo>
                <a:lnTo>
                  <a:pt x="8541" y="11631"/>
                </a:lnTo>
                <a:close/>
                <a:moveTo>
                  <a:pt x="9660" y="11485"/>
                </a:moveTo>
                <a:lnTo>
                  <a:pt x="9612" y="11801"/>
                </a:lnTo>
                <a:lnTo>
                  <a:pt x="9563" y="12069"/>
                </a:lnTo>
                <a:lnTo>
                  <a:pt x="9539" y="12191"/>
                </a:lnTo>
                <a:lnTo>
                  <a:pt x="9563" y="12312"/>
                </a:lnTo>
                <a:lnTo>
                  <a:pt x="9174" y="12361"/>
                </a:lnTo>
                <a:lnTo>
                  <a:pt x="9149" y="12361"/>
                </a:lnTo>
                <a:lnTo>
                  <a:pt x="9149" y="12166"/>
                </a:lnTo>
                <a:lnTo>
                  <a:pt x="9174" y="11874"/>
                </a:lnTo>
                <a:lnTo>
                  <a:pt x="9174" y="11582"/>
                </a:lnTo>
                <a:lnTo>
                  <a:pt x="9222" y="11582"/>
                </a:lnTo>
                <a:lnTo>
                  <a:pt x="9441" y="11534"/>
                </a:lnTo>
                <a:lnTo>
                  <a:pt x="9660" y="11485"/>
                </a:lnTo>
                <a:close/>
                <a:moveTo>
                  <a:pt x="8517" y="4258"/>
                </a:moveTo>
                <a:lnTo>
                  <a:pt x="8225" y="4307"/>
                </a:lnTo>
                <a:lnTo>
                  <a:pt x="7957" y="4404"/>
                </a:lnTo>
                <a:lnTo>
                  <a:pt x="7690" y="4429"/>
                </a:lnTo>
                <a:lnTo>
                  <a:pt x="7422" y="4502"/>
                </a:lnTo>
                <a:lnTo>
                  <a:pt x="7154" y="4623"/>
                </a:lnTo>
                <a:lnTo>
                  <a:pt x="6911" y="4745"/>
                </a:lnTo>
                <a:lnTo>
                  <a:pt x="6668" y="4915"/>
                </a:lnTo>
                <a:lnTo>
                  <a:pt x="6424" y="5110"/>
                </a:lnTo>
                <a:lnTo>
                  <a:pt x="6205" y="5329"/>
                </a:lnTo>
                <a:lnTo>
                  <a:pt x="6011" y="5548"/>
                </a:lnTo>
                <a:lnTo>
                  <a:pt x="5792" y="5791"/>
                </a:lnTo>
                <a:lnTo>
                  <a:pt x="5621" y="6035"/>
                </a:lnTo>
                <a:lnTo>
                  <a:pt x="5281" y="6546"/>
                </a:lnTo>
                <a:lnTo>
                  <a:pt x="5013" y="7057"/>
                </a:lnTo>
                <a:lnTo>
                  <a:pt x="4818" y="7543"/>
                </a:lnTo>
                <a:lnTo>
                  <a:pt x="4697" y="7932"/>
                </a:lnTo>
                <a:lnTo>
                  <a:pt x="4648" y="8297"/>
                </a:lnTo>
                <a:lnTo>
                  <a:pt x="4624" y="8662"/>
                </a:lnTo>
                <a:lnTo>
                  <a:pt x="4624" y="9027"/>
                </a:lnTo>
                <a:lnTo>
                  <a:pt x="4672" y="9392"/>
                </a:lnTo>
                <a:lnTo>
                  <a:pt x="4745" y="9757"/>
                </a:lnTo>
                <a:lnTo>
                  <a:pt x="4867" y="10098"/>
                </a:lnTo>
                <a:lnTo>
                  <a:pt x="5013" y="10414"/>
                </a:lnTo>
                <a:lnTo>
                  <a:pt x="5183" y="10731"/>
                </a:lnTo>
                <a:lnTo>
                  <a:pt x="5402" y="11047"/>
                </a:lnTo>
                <a:lnTo>
                  <a:pt x="5621" y="11315"/>
                </a:lnTo>
                <a:lnTo>
                  <a:pt x="5889" y="11582"/>
                </a:lnTo>
                <a:lnTo>
                  <a:pt x="6157" y="11826"/>
                </a:lnTo>
                <a:lnTo>
                  <a:pt x="6449" y="12069"/>
                </a:lnTo>
                <a:lnTo>
                  <a:pt x="6765" y="12264"/>
                </a:lnTo>
                <a:lnTo>
                  <a:pt x="7106" y="12434"/>
                </a:lnTo>
                <a:lnTo>
                  <a:pt x="7446" y="12580"/>
                </a:lnTo>
                <a:lnTo>
                  <a:pt x="7787" y="12677"/>
                </a:lnTo>
                <a:lnTo>
                  <a:pt x="8127" y="12775"/>
                </a:lnTo>
                <a:lnTo>
                  <a:pt x="8492" y="12823"/>
                </a:lnTo>
                <a:lnTo>
                  <a:pt x="8833" y="12848"/>
                </a:lnTo>
                <a:lnTo>
                  <a:pt x="9174" y="12872"/>
                </a:lnTo>
                <a:lnTo>
                  <a:pt x="9539" y="12823"/>
                </a:lnTo>
                <a:lnTo>
                  <a:pt x="9879" y="12775"/>
                </a:lnTo>
                <a:lnTo>
                  <a:pt x="10196" y="12702"/>
                </a:lnTo>
                <a:lnTo>
                  <a:pt x="10536" y="12580"/>
                </a:lnTo>
                <a:lnTo>
                  <a:pt x="10828" y="12434"/>
                </a:lnTo>
                <a:lnTo>
                  <a:pt x="11145" y="12264"/>
                </a:lnTo>
                <a:lnTo>
                  <a:pt x="11412" y="12045"/>
                </a:lnTo>
                <a:lnTo>
                  <a:pt x="11680" y="11826"/>
                </a:lnTo>
                <a:lnTo>
                  <a:pt x="11923" y="11558"/>
                </a:lnTo>
                <a:lnTo>
                  <a:pt x="12167" y="11266"/>
                </a:lnTo>
                <a:lnTo>
                  <a:pt x="12337" y="10974"/>
                </a:lnTo>
                <a:lnTo>
                  <a:pt x="12507" y="10658"/>
                </a:lnTo>
                <a:lnTo>
                  <a:pt x="12653" y="10317"/>
                </a:lnTo>
                <a:lnTo>
                  <a:pt x="12775" y="9976"/>
                </a:lnTo>
                <a:lnTo>
                  <a:pt x="12872" y="9611"/>
                </a:lnTo>
                <a:lnTo>
                  <a:pt x="12921" y="9246"/>
                </a:lnTo>
                <a:lnTo>
                  <a:pt x="12970" y="8881"/>
                </a:lnTo>
                <a:lnTo>
                  <a:pt x="12994" y="8516"/>
                </a:lnTo>
                <a:lnTo>
                  <a:pt x="12970" y="8151"/>
                </a:lnTo>
                <a:lnTo>
                  <a:pt x="12945" y="7786"/>
                </a:lnTo>
                <a:lnTo>
                  <a:pt x="12872" y="7446"/>
                </a:lnTo>
                <a:lnTo>
                  <a:pt x="12751" y="7105"/>
                </a:lnTo>
                <a:lnTo>
                  <a:pt x="12629" y="6765"/>
                </a:lnTo>
                <a:lnTo>
                  <a:pt x="12459" y="6448"/>
                </a:lnTo>
                <a:lnTo>
                  <a:pt x="12264" y="6156"/>
                </a:lnTo>
                <a:lnTo>
                  <a:pt x="12045" y="5864"/>
                </a:lnTo>
                <a:lnTo>
                  <a:pt x="11656" y="5499"/>
                </a:lnTo>
                <a:lnTo>
                  <a:pt x="11193" y="5134"/>
                </a:lnTo>
                <a:lnTo>
                  <a:pt x="10950" y="4964"/>
                </a:lnTo>
                <a:lnTo>
                  <a:pt x="10707" y="4818"/>
                </a:lnTo>
                <a:lnTo>
                  <a:pt x="10439" y="4672"/>
                </a:lnTo>
                <a:lnTo>
                  <a:pt x="10171" y="4550"/>
                </a:lnTo>
                <a:lnTo>
                  <a:pt x="9904" y="4453"/>
                </a:lnTo>
                <a:lnTo>
                  <a:pt x="9636" y="4356"/>
                </a:lnTo>
                <a:lnTo>
                  <a:pt x="9344" y="4307"/>
                </a:lnTo>
                <a:lnTo>
                  <a:pt x="9076" y="4258"/>
                </a:lnTo>
                <a:close/>
                <a:moveTo>
                  <a:pt x="7519" y="487"/>
                </a:moveTo>
                <a:lnTo>
                  <a:pt x="7787" y="511"/>
                </a:lnTo>
                <a:lnTo>
                  <a:pt x="8590" y="511"/>
                </a:lnTo>
                <a:lnTo>
                  <a:pt x="9271" y="560"/>
                </a:lnTo>
                <a:lnTo>
                  <a:pt x="9612" y="584"/>
                </a:lnTo>
                <a:lnTo>
                  <a:pt x="9952" y="584"/>
                </a:lnTo>
                <a:lnTo>
                  <a:pt x="9928" y="779"/>
                </a:lnTo>
                <a:lnTo>
                  <a:pt x="9952" y="949"/>
                </a:lnTo>
                <a:lnTo>
                  <a:pt x="9636" y="852"/>
                </a:lnTo>
                <a:lnTo>
                  <a:pt x="9466" y="827"/>
                </a:lnTo>
                <a:lnTo>
                  <a:pt x="9295" y="803"/>
                </a:lnTo>
                <a:lnTo>
                  <a:pt x="9149" y="803"/>
                </a:lnTo>
                <a:lnTo>
                  <a:pt x="9003" y="852"/>
                </a:lnTo>
                <a:lnTo>
                  <a:pt x="8857" y="900"/>
                </a:lnTo>
                <a:lnTo>
                  <a:pt x="8736" y="998"/>
                </a:lnTo>
                <a:lnTo>
                  <a:pt x="8711" y="1046"/>
                </a:lnTo>
                <a:lnTo>
                  <a:pt x="8711" y="1095"/>
                </a:lnTo>
                <a:lnTo>
                  <a:pt x="8760" y="1119"/>
                </a:lnTo>
                <a:lnTo>
                  <a:pt x="8784" y="1144"/>
                </a:lnTo>
                <a:lnTo>
                  <a:pt x="9125" y="1144"/>
                </a:lnTo>
                <a:lnTo>
                  <a:pt x="9417" y="1168"/>
                </a:lnTo>
                <a:lnTo>
                  <a:pt x="9709" y="1241"/>
                </a:lnTo>
                <a:lnTo>
                  <a:pt x="10001" y="1363"/>
                </a:lnTo>
                <a:lnTo>
                  <a:pt x="10025" y="1533"/>
                </a:lnTo>
                <a:lnTo>
                  <a:pt x="10025" y="1533"/>
                </a:lnTo>
                <a:lnTo>
                  <a:pt x="9782" y="1509"/>
                </a:lnTo>
                <a:lnTo>
                  <a:pt x="9076" y="1484"/>
                </a:lnTo>
                <a:lnTo>
                  <a:pt x="8833" y="1436"/>
                </a:lnTo>
                <a:lnTo>
                  <a:pt x="8711" y="1460"/>
                </a:lnTo>
                <a:lnTo>
                  <a:pt x="8590" y="1509"/>
                </a:lnTo>
                <a:lnTo>
                  <a:pt x="8541" y="1557"/>
                </a:lnTo>
                <a:lnTo>
                  <a:pt x="8541" y="1606"/>
                </a:lnTo>
                <a:lnTo>
                  <a:pt x="8614" y="1703"/>
                </a:lnTo>
                <a:lnTo>
                  <a:pt x="8687" y="1801"/>
                </a:lnTo>
                <a:lnTo>
                  <a:pt x="8809" y="1849"/>
                </a:lnTo>
                <a:lnTo>
                  <a:pt x="8930" y="1898"/>
                </a:lnTo>
                <a:lnTo>
                  <a:pt x="9174" y="1922"/>
                </a:lnTo>
                <a:lnTo>
                  <a:pt x="9417" y="1947"/>
                </a:lnTo>
                <a:lnTo>
                  <a:pt x="9733" y="1995"/>
                </a:lnTo>
                <a:lnTo>
                  <a:pt x="10098" y="2044"/>
                </a:lnTo>
                <a:lnTo>
                  <a:pt x="10147" y="2409"/>
                </a:lnTo>
                <a:lnTo>
                  <a:pt x="9952" y="2360"/>
                </a:lnTo>
                <a:lnTo>
                  <a:pt x="9782" y="2312"/>
                </a:lnTo>
                <a:lnTo>
                  <a:pt x="9417" y="2263"/>
                </a:lnTo>
                <a:lnTo>
                  <a:pt x="9149" y="2214"/>
                </a:lnTo>
                <a:lnTo>
                  <a:pt x="8882" y="2214"/>
                </a:lnTo>
                <a:lnTo>
                  <a:pt x="8833" y="2239"/>
                </a:lnTo>
                <a:lnTo>
                  <a:pt x="8809" y="2263"/>
                </a:lnTo>
                <a:lnTo>
                  <a:pt x="8809" y="2312"/>
                </a:lnTo>
                <a:lnTo>
                  <a:pt x="8809" y="2336"/>
                </a:lnTo>
                <a:lnTo>
                  <a:pt x="8882" y="2458"/>
                </a:lnTo>
                <a:lnTo>
                  <a:pt x="8979" y="2555"/>
                </a:lnTo>
                <a:lnTo>
                  <a:pt x="9101" y="2628"/>
                </a:lnTo>
                <a:lnTo>
                  <a:pt x="9247" y="2652"/>
                </a:lnTo>
                <a:lnTo>
                  <a:pt x="9636" y="2750"/>
                </a:lnTo>
                <a:lnTo>
                  <a:pt x="10025" y="2798"/>
                </a:lnTo>
                <a:lnTo>
                  <a:pt x="10171" y="2798"/>
                </a:lnTo>
                <a:lnTo>
                  <a:pt x="10220" y="2750"/>
                </a:lnTo>
                <a:lnTo>
                  <a:pt x="10244" y="2725"/>
                </a:lnTo>
                <a:lnTo>
                  <a:pt x="10317" y="2871"/>
                </a:lnTo>
                <a:lnTo>
                  <a:pt x="10366" y="2944"/>
                </a:lnTo>
                <a:lnTo>
                  <a:pt x="10439" y="2993"/>
                </a:lnTo>
                <a:lnTo>
                  <a:pt x="10585" y="2993"/>
                </a:lnTo>
                <a:lnTo>
                  <a:pt x="10877" y="3066"/>
                </a:lnTo>
                <a:lnTo>
                  <a:pt x="11145" y="3188"/>
                </a:lnTo>
                <a:lnTo>
                  <a:pt x="11388" y="3334"/>
                </a:lnTo>
                <a:lnTo>
                  <a:pt x="11631" y="3504"/>
                </a:lnTo>
                <a:lnTo>
                  <a:pt x="11704" y="3528"/>
                </a:lnTo>
                <a:lnTo>
                  <a:pt x="11753" y="3553"/>
                </a:lnTo>
                <a:lnTo>
                  <a:pt x="11875" y="3553"/>
                </a:lnTo>
                <a:lnTo>
                  <a:pt x="11972" y="3480"/>
                </a:lnTo>
                <a:lnTo>
                  <a:pt x="12021" y="3382"/>
                </a:lnTo>
                <a:lnTo>
                  <a:pt x="12167" y="3309"/>
                </a:lnTo>
                <a:lnTo>
                  <a:pt x="12288" y="3212"/>
                </a:lnTo>
                <a:lnTo>
                  <a:pt x="12532" y="3017"/>
                </a:lnTo>
                <a:lnTo>
                  <a:pt x="13043" y="2652"/>
                </a:lnTo>
                <a:lnTo>
                  <a:pt x="13335" y="2458"/>
                </a:lnTo>
                <a:lnTo>
                  <a:pt x="13602" y="2336"/>
                </a:lnTo>
                <a:lnTo>
                  <a:pt x="13675" y="2287"/>
                </a:lnTo>
                <a:lnTo>
                  <a:pt x="13724" y="2239"/>
                </a:lnTo>
                <a:lnTo>
                  <a:pt x="13846" y="2312"/>
                </a:lnTo>
                <a:lnTo>
                  <a:pt x="14162" y="2555"/>
                </a:lnTo>
                <a:lnTo>
                  <a:pt x="14454" y="2823"/>
                </a:lnTo>
                <a:lnTo>
                  <a:pt x="14722" y="3090"/>
                </a:lnTo>
                <a:lnTo>
                  <a:pt x="14989" y="3358"/>
                </a:lnTo>
                <a:lnTo>
                  <a:pt x="15087" y="3504"/>
                </a:lnTo>
                <a:lnTo>
                  <a:pt x="15208" y="3626"/>
                </a:lnTo>
                <a:lnTo>
                  <a:pt x="14989" y="3869"/>
                </a:lnTo>
                <a:lnTo>
                  <a:pt x="14892" y="3747"/>
                </a:lnTo>
                <a:lnTo>
                  <a:pt x="14746" y="3626"/>
                </a:lnTo>
                <a:lnTo>
                  <a:pt x="14478" y="3431"/>
                </a:lnTo>
                <a:lnTo>
                  <a:pt x="14381" y="3334"/>
                </a:lnTo>
                <a:lnTo>
                  <a:pt x="14235" y="3261"/>
                </a:lnTo>
                <a:lnTo>
                  <a:pt x="14113" y="3212"/>
                </a:lnTo>
                <a:lnTo>
                  <a:pt x="13919" y="3212"/>
                </a:lnTo>
                <a:lnTo>
                  <a:pt x="13894" y="3261"/>
                </a:lnTo>
                <a:lnTo>
                  <a:pt x="13870" y="3309"/>
                </a:lnTo>
                <a:lnTo>
                  <a:pt x="13894" y="3358"/>
                </a:lnTo>
                <a:lnTo>
                  <a:pt x="13967" y="3455"/>
                </a:lnTo>
                <a:lnTo>
                  <a:pt x="14040" y="3553"/>
                </a:lnTo>
                <a:lnTo>
                  <a:pt x="14259" y="3723"/>
                </a:lnTo>
                <a:lnTo>
                  <a:pt x="14503" y="3966"/>
                </a:lnTo>
                <a:lnTo>
                  <a:pt x="14624" y="4064"/>
                </a:lnTo>
                <a:lnTo>
                  <a:pt x="14770" y="4161"/>
                </a:lnTo>
                <a:lnTo>
                  <a:pt x="14600" y="4429"/>
                </a:lnTo>
                <a:lnTo>
                  <a:pt x="14454" y="4283"/>
                </a:lnTo>
                <a:lnTo>
                  <a:pt x="14332" y="4137"/>
                </a:lnTo>
                <a:lnTo>
                  <a:pt x="14235" y="4015"/>
                </a:lnTo>
                <a:lnTo>
                  <a:pt x="14138" y="3893"/>
                </a:lnTo>
                <a:lnTo>
                  <a:pt x="14016" y="3820"/>
                </a:lnTo>
                <a:lnTo>
                  <a:pt x="13894" y="3747"/>
                </a:lnTo>
                <a:lnTo>
                  <a:pt x="13846" y="3747"/>
                </a:lnTo>
                <a:lnTo>
                  <a:pt x="13821" y="3772"/>
                </a:lnTo>
                <a:lnTo>
                  <a:pt x="13797" y="3820"/>
                </a:lnTo>
                <a:lnTo>
                  <a:pt x="13797" y="3845"/>
                </a:lnTo>
                <a:lnTo>
                  <a:pt x="13821" y="3991"/>
                </a:lnTo>
                <a:lnTo>
                  <a:pt x="13894" y="4137"/>
                </a:lnTo>
                <a:lnTo>
                  <a:pt x="14040" y="4429"/>
                </a:lnTo>
                <a:lnTo>
                  <a:pt x="14186" y="4623"/>
                </a:lnTo>
                <a:lnTo>
                  <a:pt x="14332" y="4794"/>
                </a:lnTo>
                <a:lnTo>
                  <a:pt x="14235" y="4964"/>
                </a:lnTo>
                <a:lnTo>
                  <a:pt x="14089" y="5159"/>
                </a:lnTo>
                <a:lnTo>
                  <a:pt x="13967" y="4964"/>
                </a:lnTo>
                <a:lnTo>
                  <a:pt x="13821" y="4769"/>
                </a:lnTo>
                <a:lnTo>
                  <a:pt x="13675" y="4599"/>
                </a:lnTo>
                <a:lnTo>
                  <a:pt x="13554" y="4380"/>
                </a:lnTo>
                <a:lnTo>
                  <a:pt x="13505" y="4331"/>
                </a:lnTo>
                <a:lnTo>
                  <a:pt x="13432" y="4307"/>
                </a:lnTo>
                <a:lnTo>
                  <a:pt x="13359" y="4307"/>
                </a:lnTo>
                <a:lnTo>
                  <a:pt x="13335" y="4356"/>
                </a:lnTo>
                <a:lnTo>
                  <a:pt x="13310" y="4380"/>
                </a:lnTo>
                <a:lnTo>
                  <a:pt x="13310" y="4526"/>
                </a:lnTo>
                <a:lnTo>
                  <a:pt x="13335" y="4648"/>
                </a:lnTo>
                <a:lnTo>
                  <a:pt x="13383" y="4769"/>
                </a:lnTo>
                <a:lnTo>
                  <a:pt x="13456" y="4891"/>
                </a:lnTo>
                <a:lnTo>
                  <a:pt x="13846" y="5548"/>
                </a:lnTo>
                <a:lnTo>
                  <a:pt x="13919" y="5597"/>
                </a:lnTo>
                <a:lnTo>
                  <a:pt x="13992" y="5621"/>
                </a:lnTo>
                <a:lnTo>
                  <a:pt x="14016" y="5645"/>
                </a:lnTo>
                <a:lnTo>
                  <a:pt x="14065" y="5670"/>
                </a:lnTo>
                <a:lnTo>
                  <a:pt x="14186" y="5986"/>
                </a:lnTo>
                <a:lnTo>
                  <a:pt x="14259" y="6302"/>
                </a:lnTo>
                <a:lnTo>
                  <a:pt x="14284" y="6497"/>
                </a:lnTo>
                <a:lnTo>
                  <a:pt x="14284" y="6692"/>
                </a:lnTo>
                <a:lnTo>
                  <a:pt x="14308" y="6886"/>
                </a:lnTo>
                <a:lnTo>
                  <a:pt x="14332" y="7081"/>
                </a:lnTo>
                <a:lnTo>
                  <a:pt x="14381" y="7154"/>
                </a:lnTo>
                <a:lnTo>
                  <a:pt x="14454" y="7203"/>
                </a:lnTo>
                <a:lnTo>
                  <a:pt x="14527" y="7227"/>
                </a:lnTo>
                <a:lnTo>
                  <a:pt x="14624" y="7227"/>
                </a:lnTo>
                <a:lnTo>
                  <a:pt x="14722" y="7276"/>
                </a:lnTo>
                <a:lnTo>
                  <a:pt x="14843" y="7300"/>
                </a:lnTo>
                <a:lnTo>
                  <a:pt x="15111" y="7348"/>
                </a:lnTo>
                <a:lnTo>
                  <a:pt x="15598" y="7373"/>
                </a:lnTo>
                <a:lnTo>
                  <a:pt x="15962" y="7446"/>
                </a:lnTo>
                <a:lnTo>
                  <a:pt x="16352" y="7519"/>
                </a:lnTo>
                <a:lnTo>
                  <a:pt x="16571" y="7592"/>
                </a:lnTo>
                <a:lnTo>
                  <a:pt x="16692" y="7640"/>
                </a:lnTo>
                <a:lnTo>
                  <a:pt x="16814" y="7640"/>
                </a:lnTo>
                <a:lnTo>
                  <a:pt x="16765" y="7957"/>
                </a:lnTo>
                <a:lnTo>
                  <a:pt x="16765" y="8249"/>
                </a:lnTo>
                <a:lnTo>
                  <a:pt x="16765" y="8857"/>
                </a:lnTo>
                <a:lnTo>
                  <a:pt x="16765" y="9344"/>
                </a:lnTo>
                <a:lnTo>
                  <a:pt x="16765" y="9587"/>
                </a:lnTo>
                <a:lnTo>
                  <a:pt x="16790" y="9855"/>
                </a:lnTo>
                <a:lnTo>
                  <a:pt x="16522" y="9855"/>
                </a:lnTo>
                <a:lnTo>
                  <a:pt x="16571" y="9757"/>
                </a:lnTo>
                <a:lnTo>
                  <a:pt x="16546" y="9636"/>
                </a:lnTo>
                <a:lnTo>
                  <a:pt x="16522" y="9417"/>
                </a:lnTo>
                <a:lnTo>
                  <a:pt x="16473" y="9125"/>
                </a:lnTo>
                <a:lnTo>
                  <a:pt x="16449" y="9003"/>
                </a:lnTo>
                <a:lnTo>
                  <a:pt x="16400" y="8857"/>
                </a:lnTo>
                <a:lnTo>
                  <a:pt x="16376" y="8833"/>
                </a:lnTo>
                <a:lnTo>
                  <a:pt x="16327" y="8808"/>
                </a:lnTo>
                <a:lnTo>
                  <a:pt x="16279" y="8833"/>
                </a:lnTo>
                <a:lnTo>
                  <a:pt x="16254" y="8857"/>
                </a:lnTo>
                <a:lnTo>
                  <a:pt x="16206" y="9003"/>
                </a:lnTo>
                <a:lnTo>
                  <a:pt x="16181" y="9125"/>
                </a:lnTo>
                <a:lnTo>
                  <a:pt x="16133" y="9417"/>
                </a:lnTo>
                <a:lnTo>
                  <a:pt x="16133" y="9660"/>
                </a:lnTo>
                <a:lnTo>
                  <a:pt x="16157" y="9782"/>
                </a:lnTo>
                <a:lnTo>
                  <a:pt x="16206" y="9903"/>
                </a:lnTo>
                <a:lnTo>
                  <a:pt x="15768" y="9928"/>
                </a:lnTo>
                <a:lnTo>
                  <a:pt x="15671" y="9928"/>
                </a:lnTo>
                <a:lnTo>
                  <a:pt x="15719" y="9806"/>
                </a:lnTo>
                <a:lnTo>
                  <a:pt x="15768" y="9538"/>
                </a:lnTo>
                <a:lnTo>
                  <a:pt x="15841" y="9246"/>
                </a:lnTo>
                <a:lnTo>
                  <a:pt x="15865" y="8954"/>
                </a:lnTo>
                <a:lnTo>
                  <a:pt x="15841" y="8906"/>
                </a:lnTo>
                <a:lnTo>
                  <a:pt x="15817" y="8881"/>
                </a:lnTo>
                <a:lnTo>
                  <a:pt x="15744" y="8808"/>
                </a:lnTo>
                <a:lnTo>
                  <a:pt x="15671" y="8808"/>
                </a:lnTo>
                <a:lnTo>
                  <a:pt x="15622" y="8857"/>
                </a:lnTo>
                <a:lnTo>
                  <a:pt x="15573" y="8930"/>
                </a:lnTo>
                <a:lnTo>
                  <a:pt x="15427" y="9441"/>
                </a:lnTo>
                <a:lnTo>
                  <a:pt x="15330" y="9709"/>
                </a:lnTo>
                <a:lnTo>
                  <a:pt x="15330" y="9830"/>
                </a:lnTo>
                <a:lnTo>
                  <a:pt x="15330" y="9903"/>
                </a:lnTo>
                <a:lnTo>
                  <a:pt x="15354" y="9928"/>
                </a:lnTo>
                <a:lnTo>
                  <a:pt x="15135" y="9952"/>
                </a:lnTo>
                <a:lnTo>
                  <a:pt x="14916" y="9976"/>
                </a:lnTo>
                <a:lnTo>
                  <a:pt x="14965" y="9636"/>
                </a:lnTo>
                <a:lnTo>
                  <a:pt x="14989" y="9344"/>
                </a:lnTo>
                <a:lnTo>
                  <a:pt x="14989" y="9173"/>
                </a:lnTo>
                <a:lnTo>
                  <a:pt x="14941" y="9027"/>
                </a:lnTo>
                <a:lnTo>
                  <a:pt x="14916" y="8979"/>
                </a:lnTo>
                <a:lnTo>
                  <a:pt x="14868" y="8954"/>
                </a:lnTo>
                <a:lnTo>
                  <a:pt x="14819" y="8954"/>
                </a:lnTo>
                <a:lnTo>
                  <a:pt x="14770" y="8979"/>
                </a:lnTo>
                <a:lnTo>
                  <a:pt x="14697" y="9100"/>
                </a:lnTo>
                <a:lnTo>
                  <a:pt x="14649" y="9198"/>
                </a:lnTo>
                <a:lnTo>
                  <a:pt x="14600" y="9465"/>
                </a:lnTo>
                <a:lnTo>
                  <a:pt x="14405" y="10171"/>
                </a:lnTo>
                <a:lnTo>
                  <a:pt x="14405" y="10244"/>
                </a:lnTo>
                <a:lnTo>
                  <a:pt x="14430" y="10317"/>
                </a:lnTo>
                <a:lnTo>
                  <a:pt x="14284" y="10585"/>
                </a:lnTo>
                <a:lnTo>
                  <a:pt x="14162" y="10877"/>
                </a:lnTo>
                <a:lnTo>
                  <a:pt x="14065" y="11047"/>
                </a:lnTo>
                <a:lnTo>
                  <a:pt x="13943" y="11193"/>
                </a:lnTo>
                <a:lnTo>
                  <a:pt x="13724" y="11461"/>
                </a:lnTo>
                <a:lnTo>
                  <a:pt x="13675" y="11558"/>
                </a:lnTo>
                <a:lnTo>
                  <a:pt x="13675" y="11631"/>
                </a:lnTo>
                <a:lnTo>
                  <a:pt x="13675" y="11704"/>
                </a:lnTo>
                <a:lnTo>
                  <a:pt x="13724" y="11753"/>
                </a:lnTo>
                <a:lnTo>
                  <a:pt x="13773" y="11801"/>
                </a:lnTo>
                <a:lnTo>
                  <a:pt x="13846" y="11826"/>
                </a:lnTo>
                <a:lnTo>
                  <a:pt x="13919" y="11826"/>
                </a:lnTo>
                <a:lnTo>
                  <a:pt x="13992" y="11777"/>
                </a:lnTo>
                <a:lnTo>
                  <a:pt x="14113" y="11972"/>
                </a:lnTo>
                <a:lnTo>
                  <a:pt x="14259" y="12142"/>
                </a:lnTo>
                <a:lnTo>
                  <a:pt x="14551" y="12507"/>
                </a:lnTo>
                <a:lnTo>
                  <a:pt x="14868" y="12945"/>
                </a:lnTo>
                <a:lnTo>
                  <a:pt x="15135" y="13407"/>
                </a:lnTo>
                <a:lnTo>
                  <a:pt x="14941" y="13651"/>
                </a:lnTo>
                <a:lnTo>
                  <a:pt x="14722" y="13894"/>
                </a:lnTo>
                <a:lnTo>
                  <a:pt x="14284" y="14332"/>
                </a:lnTo>
                <a:lnTo>
                  <a:pt x="13943" y="14673"/>
                </a:lnTo>
                <a:lnTo>
                  <a:pt x="13773" y="14843"/>
                </a:lnTo>
                <a:lnTo>
                  <a:pt x="13627" y="15038"/>
                </a:lnTo>
                <a:lnTo>
                  <a:pt x="13383" y="14867"/>
                </a:lnTo>
                <a:lnTo>
                  <a:pt x="13578" y="14794"/>
                </a:lnTo>
                <a:lnTo>
                  <a:pt x="13748" y="14673"/>
                </a:lnTo>
                <a:lnTo>
                  <a:pt x="14040" y="14478"/>
                </a:lnTo>
                <a:lnTo>
                  <a:pt x="14113" y="14429"/>
                </a:lnTo>
                <a:lnTo>
                  <a:pt x="14138" y="14356"/>
                </a:lnTo>
                <a:lnTo>
                  <a:pt x="14138" y="14283"/>
                </a:lnTo>
                <a:lnTo>
                  <a:pt x="14113" y="14235"/>
                </a:lnTo>
                <a:lnTo>
                  <a:pt x="14065" y="14186"/>
                </a:lnTo>
                <a:lnTo>
                  <a:pt x="14016" y="14162"/>
                </a:lnTo>
                <a:lnTo>
                  <a:pt x="13943" y="14137"/>
                </a:lnTo>
                <a:lnTo>
                  <a:pt x="13870" y="14162"/>
                </a:lnTo>
                <a:lnTo>
                  <a:pt x="13602" y="14308"/>
                </a:lnTo>
                <a:lnTo>
                  <a:pt x="13335" y="14478"/>
                </a:lnTo>
                <a:lnTo>
                  <a:pt x="13043" y="14624"/>
                </a:lnTo>
                <a:lnTo>
                  <a:pt x="12897" y="14527"/>
                </a:lnTo>
                <a:lnTo>
                  <a:pt x="12945" y="14502"/>
                </a:lnTo>
                <a:lnTo>
                  <a:pt x="13213" y="14332"/>
                </a:lnTo>
                <a:lnTo>
                  <a:pt x="13310" y="14210"/>
                </a:lnTo>
                <a:lnTo>
                  <a:pt x="13383" y="14113"/>
                </a:lnTo>
                <a:lnTo>
                  <a:pt x="13408" y="14040"/>
                </a:lnTo>
                <a:lnTo>
                  <a:pt x="13408" y="13967"/>
                </a:lnTo>
                <a:lnTo>
                  <a:pt x="13383" y="13918"/>
                </a:lnTo>
                <a:lnTo>
                  <a:pt x="13359" y="13845"/>
                </a:lnTo>
                <a:lnTo>
                  <a:pt x="13310" y="13821"/>
                </a:lnTo>
                <a:lnTo>
                  <a:pt x="13237" y="13797"/>
                </a:lnTo>
                <a:lnTo>
                  <a:pt x="13189" y="13797"/>
                </a:lnTo>
                <a:lnTo>
                  <a:pt x="13116" y="13821"/>
                </a:lnTo>
                <a:lnTo>
                  <a:pt x="13018" y="13894"/>
                </a:lnTo>
                <a:lnTo>
                  <a:pt x="12921" y="13991"/>
                </a:lnTo>
                <a:lnTo>
                  <a:pt x="12799" y="14089"/>
                </a:lnTo>
                <a:lnTo>
                  <a:pt x="12702" y="14162"/>
                </a:lnTo>
                <a:lnTo>
                  <a:pt x="12556" y="14283"/>
                </a:lnTo>
                <a:lnTo>
                  <a:pt x="12264" y="14040"/>
                </a:lnTo>
                <a:lnTo>
                  <a:pt x="12532" y="13870"/>
                </a:lnTo>
                <a:lnTo>
                  <a:pt x="12653" y="13797"/>
                </a:lnTo>
                <a:lnTo>
                  <a:pt x="12799" y="13699"/>
                </a:lnTo>
                <a:lnTo>
                  <a:pt x="12848" y="13651"/>
                </a:lnTo>
                <a:lnTo>
                  <a:pt x="12897" y="13578"/>
                </a:lnTo>
                <a:lnTo>
                  <a:pt x="12921" y="13505"/>
                </a:lnTo>
                <a:lnTo>
                  <a:pt x="12897" y="13432"/>
                </a:lnTo>
                <a:lnTo>
                  <a:pt x="12872" y="13359"/>
                </a:lnTo>
                <a:lnTo>
                  <a:pt x="12824" y="13334"/>
                </a:lnTo>
                <a:lnTo>
                  <a:pt x="12702" y="13334"/>
                </a:lnTo>
                <a:lnTo>
                  <a:pt x="12556" y="13407"/>
                </a:lnTo>
                <a:lnTo>
                  <a:pt x="12459" y="13480"/>
                </a:lnTo>
                <a:lnTo>
                  <a:pt x="12167" y="13651"/>
                </a:lnTo>
                <a:lnTo>
                  <a:pt x="11899" y="13821"/>
                </a:lnTo>
                <a:lnTo>
                  <a:pt x="11777" y="13797"/>
                </a:lnTo>
                <a:lnTo>
                  <a:pt x="11680" y="13772"/>
                </a:lnTo>
                <a:lnTo>
                  <a:pt x="11607" y="13797"/>
                </a:lnTo>
                <a:lnTo>
                  <a:pt x="11558" y="13845"/>
                </a:lnTo>
                <a:lnTo>
                  <a:pt x="11510" y="13821"/>
                </a:lnTo>
                <a:lnTo>
                  <a:pt x="11437" y="13845"/>
                </a:lnTo>
                <a:lnTo>
                  <a:pt x="11388" y="13845"/>
                </a:lnTo>
                <a:lnTo>
                  <a:pt x="11266" y="13918"/>
                </a:lnTo>
                <a:lnTo>
                  <a:pt x="11120" y="14016"/>
                </a:lnTo>
                <a:lnTo>
                  <a:pt x="10974" y="14064"/>
                </a:lnTo>
                <a:lnTo>
                  <a:pt x="10682" y="14137"/>
                </a:lnTo>
                <a:lnTo>
                  <a:pt x="10536" y="14186"/>
                </a:lnTo>
                <a:lnTo>
                  <a:pt x="10415" y="14283"/>
                </a:lnTo>
                <a:lnTo>
                  <a:pt x="10269" y="14283"/>
                </a:lnTo>
                <a:lnTo>
                  <a:pt x="10220" y="14332"/>
                </a:lnTo>
                <a:lnTo>
                  <a:pt x="10171" y="14405"/>
                </a:lnTo>
                <a:lnTo>
                  <a:pt x="10171" y="14429"/>
                </a:lnTo>
                <a:lnTo>
                  <a:pt x="10123" y="14429"/>
                </a:lnTo>
                <a:lnTo>
                  <a:pt x="10001" y="14478"/>
                </a:lnTo>
                <a:lnTo>
                  <a:pt x="9879" y="14527"/>
                </a:lnTo>
                <a:lnTo>
                  <a:pt x="9636" y="14648"/>
                </a:lnTo>
                <a:lnTo>
                  <a:pt x="9514" y="14697"/>
                </a:lnTo>
                <a:lnTo>
                  <a:pt x="9393" y="14721"/>
                </a:lnTo>
                <a:lnTo>
                  <a:pt x="9271" y="14746"/>
                </a:lnTo>
                <a:lnTo>
                  <a:pt x="9149" y="14794"/>
                </a:lnTo>
                <a:lnTo>
                  <a:pt x="9101" y="14867"/>
                </a:lnTo>
                <a:lnTo>
                  <a:pt x="9101" y="14892"/>
                </a:lnTo>
                <a:lnTo>
                  <a:pt x="9125" y="14940"/>
                </a:lnTo>
                <a:lnTo>
                  <a:pt x="9198" y="15013"/>
                </a:lnTo>
                <a:lnTo>
                  <a:pt x="9295" y="15062"/>
                </a:lnTo>
                <a:lnTo>
                  <a:pt x="9417" y="15086"/>
                </a:lnTo>
                <a:lnTo>
                  <a:pt x="9539" y="15062"/>
                </a:lnTo>
                <a:lnTo>
                  <a:pt x="9685" y="15038"/>
                </a:lnTo>
                <a:lnTo>
                  <a:pt x="9831" y="14989"/>
                </a:lnTo>
                <a:lnTo>
                  <a:pt x="10098" y="14843"/>
                </a:lnTo>
                <a:lnTo>
                  <a:pt x="10074" y="14989"/>
                </a:lnTo>
                <a:lnTo>
                  <a:pt x="9879" y="15086"/>
                </a:lnTo>
                <a:lnTo>
                  <a:pt x="9660" y="15208"/>
                </a:lnTo>
                <a:lnTo>
                  <a:pt x="9417" y="15281"/>
                </a:lnTo>
                <a:lnTo>
                  <a:pt x="9295" y="15330"/>
                </a:lnTo>
                <a:lnTo>
                  <a:pt x="9198" y="15403"/>
                </a:lnTo>
                <a:lnTo>
                  <a:pt x="9174" y="15476"/>
                </a:lnTo>
                <a:lnTo>
                  <a:pt x="9198" y="15500"/>
                </a:lnTo>
                <a:lnTo>
                  <a:pt x="9198" y="15548"/>
                </a:lnTo>
                <a:lnTo>
                  <a:pt x="9271" y="15597"/>
                </a:lnTo>
                <a:lnTo>
                  <a:pt x="9344" y="15621"/>
                </a:lnTo>
                <a:lnTo>
                  <a:pt x="9417" y="15646"/>
                </a:lnTo>
                <a:lnTo>
                  <a:pt x="9514" y="15621"/>
                </a:lnTo>
                <a:lnTo>
                  <a:pt x="9685" y="15597"/>
                </a:lnTo>
                <a:lnTo>
                  <a:pt x="9831" y="15548"/>
                </a:lnTo>
                <a:lnTo>
                  <a:pt x="10001" y="15476"/>
                </a:lnTo>
                <a:lnTo>
                  <a:pt x="9977" y="15767"/>
                </a:lnTo>
                <a:lnTo>
                  <a:pt x="9952" y="15792"/>
                </a:lnTo>
                <a:lnTo>
                  <a:pt x="9904" y="15816"/>
                </a:lnTo>
                <a:lnTo>
                  <a:pt x="9636" y="15913"/>
                </a:lnTo>
                <a:lnTo>
                  <a:pt x="9368" y="15986"/>
                </a:lnTo>
                <a:lnTo>
                  <a:pt x="9198" y="16011"/>
                </a:lnTo>
                <a:lnTo>
                  <a:pt x="9125" y="16059"/>
                </a:lnTo>
                <a:lnTo>
                  <a:pt x="9101" y="16084"/>
                </a:lnTo>
                <a:lnTo>
                  <a:pt x="9076" y="16108"/>
                </a:lnTo>
                <a:lnTo>
                  <a:pt x="9076" y="16181"/>
                </a:lnTo>
                <a:lnTo>
                  <a:pt x="9101" y="16205"/>
                </a:lnTo>
                <a:lnTo>
                  <a:pt x="9198" y="16254"/>
                </a:lnTo>
                <a:lnTo>
                  <a:pt x="9295" y="16303"/>
                </a:lnTo>
                <a:lnTo>
                  <a:pt x="9636" y="16303"/>
                </a:lnTo>
                <a:lnTo>
                  <a:pt x="9855" y="16230"/>
                </a:lnTo>
                <a:lnTo>
                  <a:pt x="9831" y="16424"/>
                </a:lnTo>
                <a:lnTo>
                  <a:pt x="9831" y="16643"/>
                </a:lnTo>
                <a:lnTo>
                  <a:pt x="9271" y="16668"/>
                </a:lnTo>
                <a:lnTo>
                  <a:pt x="8711" y="16692"/>
                </a:lnTo>
                <a:lnTo>
                  <a:pt x="7981" y="16692"/>
                </a:lnTo>
                <a:lnTo>
                  <a:pt x="7738" y="16716"/>
                </a:lnTo>
                <a:lnTo>
                  <a:pt x="7763" y="16595"/>
                </a:lnTo>
                <a:lnTo>
                  <a:pt x="7763" y="16449"/>
                </a:lnTo>
                <a:lnTo>
                  <a:pt x="7738" y="16181"/>
                </a:lnTo>
                <a:lnTo>
                  <a:pt x="7641" y="15694"/>
                </a:lnTo>
                <a:lnTo>
                  <a:pt x="7592" y="15330"/>
                </a:lnTo>
                <a:lnTo>
                  <a:pt x="7519" y="14892"/>
                </a:lnTo>
                <a:lnTo>
                  <a:pt x="7471" y="14673"/>
                </a:lnTo>
                <a:lnTo>
                  <a:pt x="7373" y="14502"/>
                </a:lnTo>
                <a:lnTo>
                  <a:pt x="7276" y="14356"/>
                </a:lnTo>
                <a:lnTo>
                  <a:pt x="7203" y="14308"/>
                </a:lnTo>
                <a:lnTo>
                  <a:pt x="7130" y="14259"/>
                </a:lnTo>
                <a:lnTo>
                  <a:pt x="7033" y="14259"/>
                </a:lnTo>
                <a:lnTo>
                  <a:pt x="6960" y="14283"/>
                </a:lnTo>
                <a:lnTo>
                  <a:pt x="6716" y="14210"/>
                </a:lnTo>
                <a:lnTo>
                  <a:pt x="6497" y="14137"/>
                </a:lnTo>
                <a:lnTo>
                  <a:pt x="6327" y="14064"/>
                </a:lnTo>
                <a:lnTo>
                  <a:pt x="6157" y="13991"/>
                </a:lnTo>
                <a:lnTo>
                  <a:pt x="5986" y="13918"/>
                </a:lnTo>
                <a:lnTo>
                  <a:pt x="5816" y="13845"/>
                </a:lnTo>
                <a:lnTo>
                  <a:pt x="5743" y="13772"/>
                </a:lnTo>
                <a:lnTo>
                  <a:pt x="5646" y="13724"/>
                </a:lnTo>
                <a:lnTo>
                  <a:pt x="5597" y="13699"/>
                </a:lnTo>
                <a:lnTo>
                  <a:pt x="5548" y="13724"/>
                </a:lnTo>
                <a:lnTo>
                  <a:pt x="5500" y="13748"/>
                </a:lnTo>
                <a:lnTo>
                  <a:pt x="5427" y="13772"/>
                </a:lnTo>
                <a:lnTo>
                  <a:pt x="5062" y="13602"/>
                </a:lnTo>
                <a:lnTo>
                  <a:pt x="4843" y="13505"/>
                </a:lnTo>
                <a:lnTo>
                  <a:pt x="4721" y="13480"/>
                </a:lnTo>
                <a:lnTo>
                  <a:pt x="4648" y="13480"/>
                </a:lnTo>
                <a:lnTo>
                  <a:pt x="4599" y="13505"/>
                </a:lnTo>
                <a:lnTo>
                  <a:pt x="4551" y="13529"/>
                </a:lnTo>
                <a:lnTo>
                  <a:pt x="4526" y="13602"/>
                </a:lnTo>
                <a:lnTo>
                  <a:pt x="4551" y="13651"/>
                </a:lnTo>
                <a:lnTo>
                  <a:pt x="4575" y="13724"/>
                </a:lnTo>
                <a:lnTo>
                  <a:pt x="4672" y="13821"/>
                </a:lnTo>
                <a:lnTo>
                  <a:pt x="4916" y="13967"/>
                </a:lnTo>
                <a:lnTo>
                  <a:pt x="5135" y="14113"/>
                </a:lnTo>
                <a:lnTo>
                  <a:pt x="4989" y="14283"/>
                </a:lnTo>
                <a:lnTo>
                  <a:pt x="4940" y="14210"/>
                </a:lnTo>
                <a:lnTo>
                  <a:pt x="4891" y="14137"/>
                </a:lnTo>
                <a:lnTo>
                  <a:pt x="4843" y="14113"/>
                </a:lnTo>
                <a:lnTo>
                  <a:pt x="4794" y="14113"/>
                </a:lnTo>
                <a:lnTo>
                  <a:pt x="4672" y="14089"/>
                </a:lnTo>
                <a:lnTo>
                  <a:pt x="4526" y="14064"/>
                </a:lnTo>
                <a:lnTo>
                  <a:pt x="4380" y="13991"/>
                </a:lnTo>
                <a:lnTo>
                  <a:pt x="4259" y="13918"/>
                </a:lnTo>
                <a:lnTo>
                  <a:pt x="4137" y="13821"/>
                </a:lnTo>
                <a:lnTo>
                  <a:pt x="4015" y="13748"/>
                </a:lnTo>
                <a:lnTo>
                  <a:pt x="3894" y="13699"/>
                </a:lnTo>
                <a:lnTo>
                  <a:pt x="3821" y="13699"/>
                </a:lnTo>
                <a:lnTo>
                  <a:pt x="3796" y="13724"/>
                </a:lnTo>
                <a:lnTo>
                  <a:pt x="3772" y="13772"/>
                </a:lnTo>
                <a:lnTo>
                  <a:pt x="3772" y="13870"/>
                </a:lnTo>
                <a:lnTo>
                  <a:pt x="3796" y="13943"/>
                </a:lnTo>
                <a:lnTo>
                  <a:pt x="3845" y="14040"/>
                </a:lnTo>
                <a:lnTo>
                  <a:pt x="3894" y="14113"/>
                </a:lnTo>
                <a:lnTo>
                  <a:pt x="4015" y="14235"/>
                </a:lnTo>
                <a:lnTo>
                  <a:pt x="4186" y="14332"/>
                </a:lnTo>
                <a:lnTo>
                  <a:pt x="4307" y="14405"/>
                </a:lnTo>
                <a:lnTo>
                  <a:pt x="4453" y="14478"/>
                </a:lnTo>
                <a:lnTo>
                  <a:pt x="4599" y="14502"/>
                </a:lnTo>
                <a:lnTo>
                  <a:pt x="4745" y="14502"/>
                </a:lnTo>
                <a:lnTo>
                  <a:pt x="4380" y="14819"/>
                </a:lnTo>
                <a:lnTo>
                  <a:pt x="4356" y="14746"/>
                </a:lnTo>
                <a:lnTo>
                  <a:pt x="4307" y="14697"/>
                </a:lnTo>
                <a:lnTo>
                  <a:pt x="4259" y="14673"/>
                </a:lnTo>
                <a:lnTo>
                  <a:pt x="4186" y="14648"/>
                </a:lnTo>
                <a:lnTo>
                  <a:pt x="4088" y="14648"/>
                </a:lnTo>
                <a:lnTo>
                  <a:pt x="3991" y="14600"/>
                </a:lnTo>
                <a:lnTo>
                  <a:pt x="3845" y="14502"/>
                </a:lnTo>
                <a:lnTo>
                  <a:pt x="3675" y="14356"/>
                </a:lnTo>
                <a:lnTo>
                  <a:pt x="3626" y="14332"/>
                </a:lnTo>
                <a:lnTo>
                  <a:pt x="3577" y="14308"/>
                </a:lnTo>
                <a:lnTo>
                  <a:pt x="3529" y="14283"/>
                </a:lnTo>
                <a:lnTo>
                  <a:pt x="3480" y="14259"/>
                </a:lnTo>
                <a:lnTo>
                  <a:pt x="3431" y="14259"/>
                </a:lnTo>
                <a:lnTo>
                  <a:pt x="3407" y="14283"/>
                </a:lnTo>
                <a:lnTo>
                  <a:pt x="3383" y="14405"/>
                </a:lnTo>
                <a:lnTo>
                  <a:pt x="3358" y="14478"/>
                </a:lnTo>
                <a:lnTo>
                  <a:pt x="3383" y="14551"/>
                </a:lnTo>
                <a:lnTo>
                  <a:pt x="3407" y="14624"/>
                </a:lnTo>
                <a:lnTo>
                  <a:pt x="3456" y="14697"/>
                </a:lnTo>
                <a:lnTo>
                  <a:pt x="3577" y="14819"/>
                </a:lnTo>
                <a:lnTo>
                  <a:pt x="3675" y="14916"/>
                </a:lnTo>
                <a:lnTo>
                  <a:pt x="3772" y="14989"/>
                </a:lnTo>
                <a:lnTo>
                  <a:pt x="3894" y="15038"/>
                </a:lnTo>
                <a:lnTo>
                  <a:pt x="4015" y="15086"/>
                </a:lnTo>
                <a:lnTo>
                  <a:pt x="3796" y="15208"/>
                </a:lnTo>
                <a:lnTo>
                  <a:pt x="3748" y="15159"/>
                </a:lnTo>
                <a:lnTo>
                  <a:pt x="3529" y="14989"/>
                </a:lnTo>
                <a:lnTo>
                  <a:pt x="3310" y="14819"/>
                </a:lnTo>
                <a:lnTo>
                  <a:pt x="2920" y="14429"/>
                </a:lnTo>
                <a:lnTo>
                  <a:pt x="2555" y="14064"/>
                </a:lnTo>
                <a:lnTo>
                  <a:pt x="2385" y="13845"/>
                </a:lnTo>
                <a:lnTo>
                  <a:pt x="2239" y="13626"/>
                </a:lnTo>
                <a:lnTo>
                  <a:pt x="2409" y="13456"/>
                </a:lnTo>
                <a:lnTo>
                  <a:pt x="2555" y="13237"/>
                </a:lnTo>
                <a:lnTo>
                  <a:pt x="2799" y="12848"/>
                </a:lnTo>
                <a:lnTo>
                  <a:pt x="3212" y="12312"/>
                </a:lnTo>
                <a:lnTo>
                  <a:pt x="3626" y="11801"/>
                </a:lnTo>
                <a:lnTo>
                  <a:pt x="3626" y="11777"/>
                </a:lnTo>
                <a:lnTo>
                  <a:pt x="3723" y="11704"/>
                </a:lnTo>
                <a:lnTo>
                  <a:pt x="3748" y="11607"/>
                </a:lnTo>
                <a:lnTo>
                  <a:pt x="3772" y="11558"/>
                </a:lnTo>
                <a:lnTo>
                  <a:pt x="3748" y="11485"/>
                </a:lnTo>
                <a:lnTo>
                  <a:pt x="3723" y="11436"/>
                </a:lnTo>
                <a:lnTo>
                  <a:pt x="3675" y="11388"/>
                </a:lnTo>
                <a:lnTo>
                  <a:pt x="3529" y="11266"/>
                </a:lnTo>
                <a:lnTo>
                  <a:pt x="3407" y="11096"/>
                </a:lnTo>
                <a:lnTo>
                  <a:pt x="3164" y="10779"/>
                </a:lnTo>
                <a:lnTo>
                  <a:pt x="3018" y="10536"/>
                </a:lnTo>
                <a:lnTo>
                  <a:pt x="3018" y="10463"/>
                </a:lnTo>
                <a:lnTo>
                  <a:pt x="2993" y="10366"/>
                </a:lnTo>
                <a:lnTo>
                  <a:pt x="2945" y="10293"/>
                </a:lnTo>
                <a:lnTo>
                  <a:pt x="2872" y="10244"/>
                </a:lnTo>
                <a:lnTo>
                  <a:pt x="2774" y="10220"/>
                </a:lnTo>
                <a:lnTo>
                  <a:pt x="1704" y="10122"/>
                </a:lnTo>
                <a:lnTo>
                  <a:pt x="1144" y="10074"/>
                </a:lnTo>
                <a:lnTo>
                  <a:pt x="876" y="10025"/>
                </a:lnTo>
                <a:lnTo>
                  <a:pt x="633" y="9952"/>
                </a:lnTo>
                <a:lnTo>
                  <a:pt x="633" y="9830"/>
                </a:lnTo>
                <a:lnTo>
                  <a:pt x="609" y="9709"/>
                </a:lnTo>
                <a:lnTo>
                  <a:pt x="584" y="9587"/>
                </a:lnTo>
                <a:lnTo>
                  <a:pt x="560" y="9441"/>
                </a:lnTo>
                <a:lnTo>
                  <a:pt x="536" y="9052"/>
                </a:lnTo>
                <a:lnTo>
                  <a:pt x="560" y="8638"/>
                </a:lnTo>
                <a:lnTo>
                  <a:pt x="584" y="8395"/>
                </a:lnTo>
                <a:lnTo>
                  <a:pt x="609" y="8127"/>
                </a:lnTo>
                <a:lnTo>
                  <a:pt x="633" y="7835"/>
                </a:lnTo>
                <a:lnTo>
                  <a:pt x="633" y="7689"/>
                </a:lnTo>
                <a:lnTo>
                  <a:pt x="609" y="7567"/>
                </a:lnTo>
                <a:lnTo>
                  <a:pt x="803" y="7519"/>
                </a:lnTo>
                <a:lnTo>
                  <a:pt x="1217" y="7421"/>
                </a:lnTo>
                <a:lnTo>
                  <a:pt x="1095" y="7592"/>
                </a:lnTo>
                <a:lnTo>
                  <a:pt x="998" y="7762"/>
                </a:lnTo>
                <a:lnTo>
                  <a:pt x="876" y="8103"/>
                </a:lnTo>
                <a:lnTo>
                  <a:pt x="876" y="8151"/>
                </a:lnTo>
                <a:lnTo>
                  <a:pt x="876" y="8224"/>
                </a:lnTo>
                <a:lnTo>
                  <a:pt x="901" y="8273"/>
                </a:lnTo>
                <a:lnTo>
                  <a:pt x="925" y="8297"/>
                </a:lnTo>
                <a:lnTo>
                  <a:pt x="1022" y="8370"/>
                </a:lnTo>
                <a:lnTo>
                  <a:pt x="1144" y="8370"/>
                </a:lnTo>
                <a:lnTo>
                  <a:pt x="1193" y="8346"/>
                </a:lnTo>
                <a:lnTo>
                  <a:pt x="1217" y="8297"/>
                </a:lnTo>
                <a:lnTo>
                  <a:pt x="1290" y="8224"/>
                </a:lnTo>
                <a:lnTo>
                  <a:pt x="1363" y="7981"/>
                </a:lnTo>
                <a:lnTo>
                  <a:pt x="1460" y="7738"/>
                </a:lnTo>
                <a:lnTo>
                  <a:pt x="1558" y="7543"/>
                </a:lnTo>
                <a:lnTo>
                  <a:pt x="1655" y="7348"/>
                </a:lnTo>
                <a:lnTo>
                  <a:pt x="1850" y="7348"/>
                </a:lnTo>
                <a:lnTo>
                  <a:pt x="1752" y="7519"/>
                </a:lnTo>
                <a:lnTo>
                  <a:pt x="1655" y="7689"/>
                </a:lnTo>
                <a:lnTo>
                  <a:pt x="1606" y="7884"/>
                </a:lnTo>
                <a:lnTo>
                  <a:pt x="1558" y="8054"/>
                </a:lnTo>
                <a:lnTo>
                  <a:pt x="1558" y="8127"/>
                </a:lnTo>
                <a:lnTo>
                  <a:pt x="1558" y="8176"/>
                </a:lnTo>
                <a:lnTo>
                  <a:pt x="1606" y="8224"/>
                </a:lnTo>
                <a:lnTo>
                  <a:pt x="1655" y="8273"/>
                </a:lnTo>
                <a:lnTo>
                  <a:pt x="1728" y="8322"/>
                </a:lnTo>
                <a:lnTo>
                  <a:pt x="1801" y="8297"/>
                </a:lnTo>
                <a:lnTo>
                  <a:pt x="1898" y="8249"/>
                </a:lnTo>
                <a:lnTo>
                  <a:pt x="1923" y="8200"/>
                </a:lnTo>
                <a:lnTo>
                  <a:pt x="1947" y="8151"/>
                </a:lnTo>
                <a:lnTo>
                  <a:pt x="1996" y="7908"/>
                </a:lnTo>
                <a:lnTo>
                  <a:pt x="2093" y="7689"/>
                </a:lnTo>
                <a:lnTo>
                  <a:pt x="2166" y="7519"/>
                </a:lnTo>
                <a:lnTo>
                  <a:pt x="2239" y="7324"/>
                </a:lnTo>
                <a:lnTo>
                  <a:pt x="2409" y="7324"/>
                </a:lnTo>
                <a:lnTo>
                  <a:pt x="2361" y="7494"/>
                </a:lnTo>
                <a:lnTo>
                  <a:pt x="2239" y="7762"/>
                </a:lnTo>
                <a:lnTo>
                  <a:pt x="2215" y="7908"/>
                </a:lnTo>
                <a:lnTo>
                  <a:pt x="2190" y="8054"/>
                </a:lnTo>
                <a:lnTo>
                  <a:pt x="2215" y="8127"/>
                </a:lnTo>
                <a:lnTo>
                  <a:pt x="2239" y="8176"/>
                </a:lnTo>
                <a:lnTo>
                  <a:pt x="2288" y="8200"/>
                </a:lnTo>
                <a:lnTo>
                  <a:pt x="2336" y="8224"/>
                </a:lnTo>
                <a:lnTo>
                  <a:pt x="2385" y="8249"/>
                </a:lnTo>
                <a:lnTo>
                  <a:pt x="2434" y="8224"/>
                </a:lnTo>
                <a:lnTo>
                  <a:pt x="2482" y="8200"/>
                </a:lnTo>
                <a:lnTo>
                  <a:pt x="2507" y="8151"/>
                </a:lnTo>
                <a:lnTo>
                  <a:pt x="2555" y="8030"/>
                </a:lnTo>
                <a:lnTo>
                  <a:pt x="2580" y="7908"/>
                </a:lnTo>
                <a:lnTo>
                  <a:pt x="2628" y="7665"/>
                </a:lnTo>
                <a:lnTo>
                  <a:pt x="2677" y="7494"/>
                </a:lnTo>
                <a:lnTo>
                  <a:pt x="2701" y="7300"/>
                </a:lnTo>
                <a:lnTo>
                  <a:pt x="2847" y="7276"/>
                </a:lnTo>
                <a:lnTo>
                  <a:pt x="2920" y="7251"/>
                </a:lnTo>
                <a:lnTo>
                  <a:pt x="2969" y="7203"/>
                </a:lnTo>
                <a:lnTo>
                  <a:pt x="2993" y="7154"/>
                </a:lnTo>
                <a:lnTo>
                  <a:pt x="2993" y="7081"/>
                </a:lnTo>
                <a:lnTo>
                  <a:pt x="3042" y="7008"/>
                </a:lnTo>
                <a:lnTo>
                  <a:pt x="3066" y="6935"/>
                </a:lnTo>
                <a:lnTo>
                  <a:pt x="3066" y="6765"/>
                </a:lnTo>
                <a:lnTo>
                  <a:pt x="3115" y="6594"/>
                </a:lnTo>
                <a:lnTo>
                  <a:pt x="3212" y="6278"/>
                </a:lnTo>
                <a:lnTo>
                  <a:pt x="3456" y="5670"/>
                </a:lnTo>
                <a:lnTo>
                  <a:pt x="3553" y="5597"/>
                </a:lnTo>
                <a:lnTo>
                  <a:pt x="3602" y="5475"/>
                </a:lnTo>
                <a:lnTo>
                  <a:pt x="3602" y="5426"/>
                </a:lnTo>
                <a:lnTo>
                  <a:pt x="3602" y="5353"/>
                </a:lnTo>
                <a:lnTo>
                  <a:pt x="3577" y="5305"/>
                </a:lnTo>
                <a:lnTo>
                  <a:pt x="3529" y="5232"/>
                </a:lnTo>
                <a:lnTo>
                  <a:pt x="3139" y="4842"/>
                </a:lnTo>
                <a:lnTo>
                  <a:pt x="2799" y="4429"/>
                </a:lnTo>
                <a:lnTo>
                  <a:pt x="2434" y="4015"/>
                </a:lnTo>
                <a:lnTo>
                  <a:pt x="2069" y="3626"/>
                </a:lnTo>
                <a:lnTo>
                  <a:pt x="2263" y="3480"/>
                </a:lnTo>
                <a:lnTo>
                  <a:pt x="2458" y="3285"/>
                </a:lnTo>
                <a:lnTo>
                  <a:pt x="2799" y="2871"/>
                </a:lnTo>
                <a:lnTo>
                  <a:pt x="2993" y="2677"/>
                </a:lnTo>
                <a:lnTo>
                  <a:pt x="3164" y="2482"/>
                </a:lnTo>
                <a:lnTo>
                  <a:pt x="3383" y="2336"/>
                </a:lnTo>
                <a:lnTo>
                  <a:pt x="3504" y="2287"/>
                </a:lnTo>
                <a:lnTo>
                  <a:pt x="3626" y="2239"/>
                </a:lnTo>
                <a:lnTo>
                  <a:pt x="3723" y="2190"/>
                </a:lnTo>
                <a:lnTo>
                  <a:pt x="3577" y="2287"/>
                </a:lnTo>
                <a:lnTo>
                  <a:pt x="3431" y="2409"/>
                </a:lnTo>
                <a:lnTo>
                  <a:pt x="3261" y="2579"/>
                </a:lnTo>
                <a:lnTo>
                  <a:pt x="3188" y="2677"/>
                </a:lnTo>
                <a:lnTo>
                  <a:pt x="3139" y="2750"/>
                </a:lnTo>
                <a:lnTo>
                  <a:pt x="3091" y="2847"/>
                </a:lnTo>
                <a:lnTo>
                  <a:pt x="3091" y="2944"/>
                </a:lnTo>
                <a:lnTo>
                  <a:pt x="3115" y="3017"/>
                </a:lnTo>
                <a:lnTo>
                  <a:pt x="3164" y="3066"/>
                </a:lnTo>
                <a:lnTo>
                  <a:pt x="3212" y="3115"/>
                </a:lnTo>
                <a:lnTo>
                  <a:pt x="3310" y="3090"/>
                </a:lnTo>
                <a:lnTo>
                  <a:pt x="3383" y="3066"/>
                </a:lnTo>
                <a:lnTo>
                  <a:pt x="3431" y="3017"/>
                </a:lnTo>
                <a:lnTo>
                  <a:pt x="3553" y="2871"/>
                </a:lnTo>
                <a:lnTo>
                  <a:pt x="3675" y="2701"/>
                </a:lnTo>
                <a:lnTo>
                  <a:pt x="3845" y="2555"/>
                </a:lnTo>
                <a:lnTo>
                  <a:pt x="4064" y="2433"/>
                </a:lnTo>
                <a:lnTo>
                  <a:pt x="4161" y="2482"/>
                </a:lnTo>
                <a:lnTo>
                  <a:pt x="4015" y="2579"/>
                </a:lnTo>
                <a:lnTo>
                  <a:pt x="3894" y="2677"/>
                </a:lnTo>
                <a:lnTo>
                  <a:pt x="3772" y="2798"/>
                </a:lnTo>
                <a:lnTo>
                  <a:pt x="3650" y="2944"/>
                </a:lnTo>
                <a:lnTo>
                  <a:pt x="3602" y="3017"/>
                </a:lnTo>
                <a:lnTo>
                  <a:pt x="3577" y="3115"/>
                </a:lnTo>
                <a:lnTo>
                  <a:pt x="3553" y="3188"/>
                </a:lnTo>
                <a:lnTo>
                  <a:pt x="3553" y="3285"/>
                </a:lnTo>
                <a:lnTo>
                  <a:pt x="3577" y="3334"/>
                </a:lnTo>
                <a:lnTo>
                  <a:pt x="3602" y="3358"/>
                </a:lnTo>
                <a:lnTo>
                  <a:pt x="3675" y="3407"/>
                </a:lnTo>
                <a:lnTo>
                  <a:pt x="3772" y="3407"/>
                </a:lnTo>
                <a:lnTo>
                  <a:pt x="3869" y="3358"/>
                </a:lnTo>
                <a:lnTo>
                  <a:pt x="3942" y="3261"/>
                </a:lnTo>
                <a:lnTo>
                  <a:pt x="3991" y="3139"/>
                </a:lnTo>
                <a:lnTo>
                  <a:pt x="4088" y="3017"/>
                </a:lnTo>
                <a:lnTo>
                  <a:pt x="4210" y="2920"/>
                </a:lnTo>
                <a:lnTo>
                  <a:pt x="4453" y="2677"/>
                </a:lnTo>
                <a:lnTo>
                  <a:pt x="4551" y="2774"/>
                </a:lnTo>
                <a:lnTo>
                  <a:pt x="4697" y="2871"/>
                </a:lnTo>
                <a:lnTo>
                  <a:pt x="4453" y="3017"/>
                </a:lnTo>
                <a:lnTo>
                  <a:pt x="4259" y="3139"/>
                </a:lnTo>
                <a:lnTo>
                  <a:pt x="4064" y="3285"/>
                </a:lnTo>
                <a:lnTo>
                  <a:pt x="3894" y="3455"/>
                </a:lnTo>
                <a:lnTo>
                  <a:pt x="3845" y="3553"/>
                </a:lnTo>
                <a:lnTo>
                  <a:pt x="3796" y="3650"/>
                </a:lnTo>
                <a:lnTo>
                  <a:pt x="3796" y="3747"/>
                </a:lnTo>
                <a:lnTo>
                  <a:pt x="3821" y="3869"/>
                </a:lnTo>
                <a:lnTo>
                  <a:pt x="3894" y="3918"/>
                </a:lnTo>
                <a:lnTo>
                  <a:pt x="3967" y="3942"/>
                </a:lnTo>
                <a:lnTo>
                  <a:pt x="4064" y="3918"/>
                </a:lnTo>
                <a:lnTo>
                  <a:pt x="4088" y="3893"/>
                </a:lnTo>
                <a:lnTo>
                  <a:pt x="4113" y="3869"/>
                </a:lnTo>
                <a:lnTo>
                  <a:pt x="4210" y="3723"/>
                </a:lnTo>
                <a:lnTo>
                  <a:pt x="4307" y="3577"/>
                </a:lnTo>
                <a:lnTo>
                  <a:pt x="4429" y="3480"/>
                </a:lnTo>
                <a:lnTo>
                  <a:pt x="4575" y="3382"/>
                </a:lnTo>
                <a:lnTo>
                  <a:pt x="4794" y="3236"/>
                </a:lnTo>
                <a:lnTo>
                  <a:pt x="5013" y="3090"/>
                </a:lnTo>
                <a:lnTo>
                  <a:pt x="5305" y="3285"/>
                </a:lnTo>
                <a:lnTo>
                  <a:pt x="4989" y="3504"/>
                </a:lnTo>
                <a:lnTo>
                  <a:pt x="4843" y="3601"/>
                </a:lnTo>
                <a:lnTo>
                  <a:pt x="4697" y="3723"/>
                </a:lnTo>
                <a:lnTo>
                  <a:pt x="4551" y="3869"/>
                </a:lnTo>
                <a:lnTo>
                  <a:pt x="4526" y="3942"/>
                </a:lnTo>
                <a:lnTo>
                  <a:pt x="4502" y="4015"/>
                </a:lnTo>
                <a:lnTo>
                  <a:pt x="4526" y="4064"/>
                </a:lnTo>
                <a:lnTo>
                  <a:pt x="4551" y="4112"/>
                </a:lnTo>
                <a:lnTo>
                  <a:pt x="4599" y="4137"/>
                </a:lnTo>
                <a:lnTo>
                  <a:pt x="4672" y="4137"/>
                </a:lnTo>
                <a:lnTo>
                  <a:pt x="4721" y="4112"/>
                </a:lnTo>
                <a:lnTo>
                  <a:pt x="4770" y="4064"/>
                </a:lnTo>
                <a:lnTo>
                  <a:pt x="4867" y="3966"/>
                </a:lnTo>
                <a:lnTo>
                  <a:pt x="5013" y="3845"/>
                </a:lnTo>
                <a:lnTo>
                  <a:pt x="5183" y="3723"/>
                </a:lnTo>
                <a:lnTo>
                  <a:pt x="5354" y="3601"/>
                </a:lnTo>
                <a:lnTo>
                  <a:pt x="5548" y="3455"/>
                </a:lnTo>
                <a:lnTo>
                  <a:pt x="5597" y="3504"/>
                </a:lnTo>
                <a:lnTo>
                  <a:pt x="5694" y="3528"/>
                </a:lnTo>
                <a:lnTo>
                  <a:pt x="5767" y="3528"/>
                </a:lnTo>
                <a:lnTo>
                  <a:pt x="5840" y="3480"/>
                </a:lnTo>
                <a:lnTo>
                  <a:pt x="5889" y="3407"/>
                </a:lnTo>
                <a:lnTo>
                  <a:pt x="6181" y="3285"/>
                </a:lnTo>
                <a:lnTo>
                  <a:pt x="6449" y="3188"/>
                </a:lnTo>
                <a:lnTo>
                  <a:pt x="6765" y="3090"/>
                </a:lnTo>
                <a:lnTo>
                  <a:pt x="7033" y="3017"/>
                </a:lnTo>
                <a:lnTo>
                  <a:pt x="7106" y="2993"/>
                </a:lnTo>
                <a:lnTo>
                  <a:pt x="7154" y="2969"/>
                </a:lnTo>
                <a:lnTo>
                  <a:pt x="7203" y="2896"/>
                </a:lnTo>
                <a:lnTo>
                  <a:pt x="7227" y="2847"/>
                </a:lnTo>
                <a:lnTo>
                  <a:pt x="7276" y="2701"/>
                </a:lnTo>
                <a:lnTo>
                  <a:pt x="7325" y="2531"/>
                </a:lnTo>
                <a:lnTo>
                  <a:pt x="7373" y="2190"/>
                </a:lnTo>
                <a:lnTo>
                  <a:pt x="7398" y="1509"/>
                </a:lnTo>
                <a:lnTo>
                  <a:pt x="7495" y="998"/>
                </a:lnTo>
                <a:lnTo>
                  <a:pt x="7519" y="730"/>
                </a:lnTo>
                <a:lnTo>
                  <a:pt x="7519" y="608"/>
                </a:lnTo>
                <a:lnTo>
                  <a:pt x="7519" y="487"/>
                </a:lnTo>
                <a:close/>
                <a:moveTo>
                  <a:pt x="8030" y="0"/>
                </a:moveTo>
                <a:lnTo>
                  <a:pt x="7641" y="49"/>
                </a:lnTo>
                <a:lnTo>
                  <a:pt x="7471" y="73"/>
                </a:lnTo>
                <a:lnTo>
                  <a:pt x="7300" y="122"/>
                </a:lnTo>
                <a:lnTo>
                  <a:pt x="7252" y="146"/>
                </a:lnTo>
                <a:lnTo>
                  <a:pt x="7203" y="195"/>
                </a:lnTo>
                <a:lnTo>
                  <a:pt x="7179" y="243"/>
                </a:lnTo>
                <a:lnTo>
                  <a:pt x="7179" y="292"/>
                </a:lnTo>
                <a:lnTo>
                  <a:pt x="7106" y="414"/>
                </a:lnTo>
                <a:lnTo>
                  <a:pt x="7033" y="535"/>
                </a:lnTo>
                <a:lnTo>
                  <a:pt x="6984" y="681"/>
                </a:lnTo>
                <a:lnTo>
                  <a:pt x="6960" y="827"/>
                </a:lnTo>
                <a:lnTo>
                  <a:pt x="6935" y="1168"/>
                </a:lnTo>
                <a:lnTo>
                  <a:pt x="6887" y="1436"/>
                </a:lnTo>
                <a:lnTo>
                  <a:pt x="6789" y="2020"/>
                </a:lnTo>
                <a:lnTo>
                  <a:pt x="6765" y="2312"/>
                </a:lnTo>
                <a:lnTo>
                  <a:pt x="6765" y="2604"/>
                </a:lnTo>
                <a:lnTo>
                  <a:pt x="6497" y="2701"/>
                </a:lnTo>
                <a:lnTo>
                  <a:pt x="6230" y="2798"/>
                </a:lnTo>
                <a:lnTo>
                  <a:pt x="5719" y="3042"/>
                </a:lnTo>
                <a:lnTo>
                  <a:pt x="4770" y="2385"/>
                </a:lnTo>
                <a:lnTo>
                  <a:pt x="4551" y="2214"/>
                </a:lnTo>
                <a:lnTo>
                  <a:pt x="4283" y="2020"/>
                </a:lnTo>
                <a:lnTo>
                  <a:pt x="4113" y="1922"/>
                </a:lnTo>
                <a:lnTo>
                  <a:pt x="3967" y="1874"/>
                </a:lnTo>
                <a:lnTo>
                  <a:pt x="3845" y="1825"/>
                </a:lnTo>
                <a:lnTo>
                  <a:pt x="3699" y="1825"/>
                </a:lnTo>
                <a:lnTo>
                  <a:pt x="3626" y="1776"/>
                </a:lnTo>
                <a:lnTo>
                  <a:pt x="3553" y="1776"/>
                </a:lnTo>
                <a:lnTo>
                  <a:pt x="3504" y="1801"/>
                </a:lnTo>
                <a:lnTo>
                  <a:pt x="3358" y="1849"/>
                </a:lnTo>
                <a:lnTo>
                  <a:pt x="3237" y="1898"/>
                </a:lnTo>
                <a:lnTo>
                  <a:pt x="2993" y="2068"/>
                </a:lnTo>
                <a:lnTo>
                  <a:pt x="2774" y="2287"/>
                </a:lnTo>
                <a:lnTo>
                  <a:pt x="2580" y="2506"/>
                </a:lnTo>
                <a:lnTo>
                  <a:pt x="2117" y="2969"/>
                </a:lnTo>
                <a:lnTo>
                  <a:pt x="1923" y="3212"/>
                </a:lnTo>
                <a:lnTo>
                  <a:pt x="1728" y="3455"/>
                </a:lnTo>
                <a:lnTo>
                  <a:pt x="1655" y="3504"/>
                </a:lnTo>
                <a:lnTo>
                  <a:pt x="1606" y="3553"/>
                </a:lnTo>
                <a:lnTo>
                  <a:pt x="1582" y="3601"/>
                </a:lnTo>
                <a:lnTo>
                  <a:pt x="1606" y="3699"/>
                </a:lnTo>
                <a:lnTo>
                  <a:pt x="1728" y="3942"/>
                </a:lnTo>
                <a:lnTo>
                  <a:pt x="1898" y="4161"/>
                </a:lnTo>
                <a:lnTo>
                  <a:pt x="2263" y="4599"/>
                </a:lnTo>
                <a:lnTo>
                  <a:pt x="2628" y="5110"/>
                </a:lnTo>
                <a:lnTo>
                  <a:pt x="2847" y="5329"/>
                </a:lnTo>
                <a:lnTo>
                  <a:pt x="3066" y="5548"/>
                </a:lnTo>
                <a:lnTo>
                  <a:pt x="2969" y="5670"/>
                </a:lnTo>
                <a:lnTo>
                  <a:pt x="2920" y="5791"/>
                </a:lnTo>
                <a:lnTo>
                  <a:pt x="2799" y="6035"/>
                </a:lnTo>
                <a:lnTo>
                  <a:pt x="2653" y="6400"/>
                </a:lnTo>
                <a:lnTo>
                  <a:pt x="2604" y="6594"/>
                </a:lnTo>
                <a:lnTo>
                  <a:pt x="2580" y="6813"/>
                </a:lnTo>
                <a:lnTo>
                  <a:pt x="2288" y="6813"/>
                </a:lnTo>
                <a:lnTo>
                  <a:pt x="1971" y="6838"/>
                </a:lnTo>
                <a:lnTo>
                  <a:pt x="1387" y="6935"/>
                </a:lnTo>
                <a:lnTo>
                  <a:pt x="1144" y="6984"/>
                </a:lnTo>
                <a:lnTo>
                  <a:pt x="828" y="7057"/>
                </a:lnTo>
                <a:lnTo>
                  <a:pt x="682" y="7105"/>
                </a:lnTo>
                <a:lnTo>
                  <a:pt x="536" y="7178"/>
                </a:lnTo>
                <a:lnTo>
                  <a:pt x="438" y="7251"/>
                </a:lnTo>
                <a:lnTo>
                  <a:pt x="365" y="7348"/>
                </a:lnTo>
                <a:lnTo>
                  <a:pt x="292" y="7373"/>
                </a:lnTo>
                <a:lnTo>
                  <a:pt x="244" y="7397"/>
                </a:lnTo>
                <a:lnTo>
                  <a:pt x="195" y="7446"/>
                </a:lnTo>
                <a:lnTo>
                  <a:pt x="171" y="7494"/>
                </a:lnTo>
                <a:lnTo>
                  <a:pt x="122" y="7640"/>
                </a:lnTo>
                <a:lnTo>
                  <a:pt x="98" y="7932"/>
                </a:lnTo>
                <a:lnTo>
                  <a:pt x="25" y="8857"/>
                </a:lnTo>
                <a:lnTo>
                  <a:pt x="0" y="9149"/>
                </a:lnTo>
                <a:lnTo>
                  <a:pt x="25" y="9514"/>
                </a:lnTo>
                <a:lnTo>
                  <a:pt x="49" y="9709"/>
                </a:lnTo>
                <a:lnTo>
                  <a:pt x="98" y="9879"/>
                </a:lnTo>
                <a:lnTo>
                  <a:pt x="171" y="10001"/>
                </a:lnTo>
                <a:lnTo>
                  <a:pt x="219" y="10049"/>
                </a:lnTo>
                <a:lnTo>
                  <a:pt x="268" y="10098"/>
                </a:lnTo>
                <a:lnTo>
                  <a:pt x="268" y="10171"/>
                </a:lnTo>
                <a:lnTo>
                  <a:pt x="292" y="10220"/>
                </a:lnTo>
                <a:lnTo>
                  <a:pt x="317" y="10268"/>
                </a:lnTo>
                <a:lnTo>
                  <a:pt x="390" y="10317"/>
                </a:lnTo>
                <a:lnTo>
                  <a:pt x="633" y="10414"/>
                </a:lnTo>
                <a:lnTo>
                  <a:pt x="925" y="10487"/>
                </a:lnTo>
                <a:lnTo>
                  <a:pt x="1193" y="10560"/>
                </a:lnTo>
                <a:lnTo>
                  <a:pt x="1485" y="10609"/>
                </a:lnTo>
                <a:lnTo>
                  <a:pt x="2069" y="10658"/>
                </a:lnTo>
                <a:lnTo>
                  <a:pt x="2653" y="10706"/>
                </a:lnTo>
                <a:lnTo>
                  <a:pt x="2750" y="10877"/>
                </a:lnTo>
                <a:lnTo>
                  <a:pt x="2823" y="11047"/>
                </a:lnTo>
                <a:lnTo>
                  <a:pt x="3018" y="11363"/>
                </a:lnTo>
                <a:lnTo>
                  <a:pt x="3261" y="11655"/>
                </a:lnTo>
                <a:lnTo>
                  <a:pt x="3066" y="11850"/>
                </a:lnTo>
                <a:lnTo>
                  <a:pt x="2872" y="12045"/>
                </a:lnTo>
                <a:lnTo>
                  <a:pt x="2507" y="12483"/>
                </a:lnTo>
                <a:lnTo>
                  <a:pt x="2117" y="12994"/>
                </a:lnTo>
                <a:lnTo>
                  <a:pt x="1947" y="13213"/>
                </a:lnTo>
                <a:lnTo>
                  <a:pt x="1874" y="13334"/>
                </a:lnTo>
                <a:lnTo>
                  <a:pt x="1825" y="13456"/>
                </a:lnTo>
                <a:lnTo>
                  <a:pt x="1825" y="13553"/>
                </a:lnTo>
                <a:lnTo>
                  <a:pt x="1850" y="13626"/>
                </a:lnTo>
                <a:lnTo>
                  <a:pt x="1850" y="13748"/>
                </a:lnTo>
                <a:lnTo>
                  <a:pt x="1874" y="13894"/>
                </a:lnTo>
                <a:lnTo>
                  <a:pt x="1947" y="14016"/>
                </a:lnTo>
                <a:lnTo>
                  <a:pt x="2020" y="14162"/>
                </a:lnTo>
                <a:lnTo>
                  <a:pt x="2215" y="14381"/>
                </a:lnTo>
                <a:lnTo>
                  <a:pt x="2385" y="14600"/>
                </a:lnTo>
                <a:lnTo>
                  <a:pt x="2653" y="14867"/>
                </a:lnTo>
                <a:lnTo>
                  <a:pt x="2920" y="15135"/>
                </a:lnTo>
                <a:lnTo>
                  <a:pt x="3188" y="15378"/>
                </a:lnTo>
                <a:lnTo>
                  <a:pt x="3504" y="15597"/>
                </a:lnTo>
                <a:lnTo>
                  <a:pt x="3553" y="15646"/>
                </a:lnTo>
                <a:lnTo>
                  <a:pt x="3675" y="15646"/>
                </a:lnTo>
                <a:lnTo>
                  <a:pt x="3723" y="15621"/>
                </a:lnTo>
                <a:lnTo>
                  <a:pt x="3845" y="15646"/>
                </a:lnTo>
                <a:lnTo>
                  <a:pt x="3967" y="15621"/>
                </a:lnTo>
                <a:lnTo>
                  <a:pt x="4113" y="15573"/>
                </a:lnTo>
                <a:lnTo>
                  <a:pt x="4234" y="15524"/>
                </a:lnTo>
                <a:lnTo>
                  <a:pt x="4478" y="15378"/>
                </a:lnTo>
                <a:lnTo>
                  <a:pt x="4697" y="15232"/>
                </a:lnTo>
                <a:lnTo>
                  <a:pt x="4964" y="14989"/>
                </a:lnTo>
                <a:lnTo>
                  <a:pt x="5232" y="14746"/>
                </a:lnTo>
                <a:lnTo>
                  <a:pt x="5743" y="14210"/>
                </a:lnTo>
                <a:lnTo>
                  <a:pt x="5865" y="14308"/>
                </a:lnTo>
                <a:lnTo>
                  <a:pt x="5986" y="14381"/>
                </a:lnTo>
                <a:lnTo>
                  <a:pt x="6254" y="14502"/>
                </a:lnTo>
                <a:lnTo>
                  <a:pt x="6595" y="14648"/>
                </a:lnTo>
                <a:lnTo>
                  <a:pt x="6789" y="14697"/>
                </a:lnTo>
                <a:lnTo>
                  <a:pt x="6887" y="14721"/>
                </a:lnTo>
                <a:lnTo>
                  <a:pt x="6984" y="14721"/>
                </a:lnTo>
                <a:lnTo>
                  <a:pt x="7033" y="14940"/>
                </a:lnTo>
                <a:lnTo>
                  <a:pt x="7081" y="15135"/>
                </a:lnTo>
                <a:lnTo>
                  <a:pt x="7154" y="15573"/>
                </a:lnTo>
                <a:lnTo>
                  <a:pt x="7203" y="16035"/>
                </a:lnTo>
                <a:lnTo>
                  <a:pt x="7203" y="16278"/>
                </a:lnTo>
                <a:lnTo>
                  <a:pt x="7203" y="16546"/>
                </a:lnTo>
                <a:lnTo>
                  <a:pt x="7227" y="16692"/>
                </a:lnTo>
                <a:lnTo>
                  <a:pt x="7252" y="16814"/>
                </a:lnTo>
                <a:lnTo>
                  <a:pt x="7325" y="16911"/>
                </a:lnTo>
                <a:lnTo>
                  <a:pt x="7398" y="16984"/>
                </a:lnTo>
                <a:lnTo>
                  <a:pt x="7422" y="17008"/>
                </a:lnTo>
                <a:lnTo>
                  <a:pt x="7471" y="17057"/>
                </a:lnTo>
                <a:lnTo>
                  <a:pt x="7568" y="17130"/>
                </a:lnTo>
                <a:lnTo>
                  <a:pt x="7690" y="17179"/>
                </a:lnTo>
                <a:lnTo>
                  <a:pt x="7811" y="17203"/>
                </a:lnTo>
                <a:lnTo>
                  <a:pt x="7957" y="17227"/>
                </a:lnTo>
                <a:lnTo>
                  <a:pt x="8249" y="17227"/>
                </a:lnTo>
                <a:lnTo>
                  <a:pt x="8492" y="17203"/>
                </a:lnTo>
                <a:lnTo>
                  <a:pt x="9198" y="17179"/>
                </a:lnTo>
                <a:lnTo>
                  <a:pt x="9904" y="17154"/>
                </a:lnTo>
                <a:lnTo>
                  <a:pt x="10001" y="17130"/>
                </a:lnTo>
                <a:lnTo>
                  <a:pt x="10098" y="17081"/>
                </a:lnTo>
                <a:lnTo>
                  <a:pt x="10147" y="16984"/>
                </a:lnTo>
                <a:lnTo>
                  <a:pt x="10147" y="16887"/>
                </a:lnTo>
                <a:lnTo>
                  <a:pt x="10171" y="16862"/>
                </a:lnTo>
                <a:lnTo>
                  <a:pt x="10269" y="16741"/>
                </a:lnTo>
                <a:lnTo>
                  <a:pt x="10317" y="16619"/>
                </a:lnTo>
                <a:lnTo>
                  <a:pt x="10366" y="16473"/>
                </a:lnTo>
                <a:lnTo>
                  <a:pt x="10390" y="16327"/>
                </a:lnTo>
                <a:lnTo>
                  <a:pt x="10463" y="15719"/>
                </a:lnTo>
                <a:lnTo>
                  <a:pt x="10561" y="15159"/>
                </a:lnTo>
                <a:lnTo>
                  <a:pt x="10561" y="14892"/>
                </a:lnTo>
                <a:lnTo>
                  <a:pt x="10561" y="14600"/>
                </a:lnTo>
                <a:lnTo>
                  <a:pt x="10707" y="14624"/>
                </a:lnTo>
                <a:lnTo>
                  <a:pt x="10877" y="14600"/>
                </a:lnTo>
                <a:lnTo>
                  <a:pt x="11169" y="14527"/>
                </a:lnTo>
                <a:lnTo>
                  <a:pt x="11291" y="14502"/>
                </a:lnTo>
                <a:lnTo>
                  <a:pt x="11437" y="14429"/>
                </a:lnTo>
                <a:lnTo>
                  <a:pt x="11583" y="14356"/>
                </a:lnTo>
                <a:lnTo>
                  <a:pt x="11680" y="14235"/>
                </a:lnTo>
                <a:lnTo>
                  <a:pt x="11826" y="14405"/>
                </a:lnTo>
                <a:lnTo>
                  <a:pt x="11996" y="14527"/>
                </a:lnTo>
                <a:lnTo>
                  <a:pt x="12313" y="14770"/>
                </a:lnTo>
                <a:lnTo>
                  <a:pt x="12897" y="15208"/>
                </a:lnTo>
                <a:lnTo>
                  <a:pt x="13505" y="15621"/>
                </a:lnTo>
                <a:lnTo>
                  <a:pt x="13578" y="15646"/>
                </a:lnTo>
                <a:lnTo>
                  <a:pt x="13651" y="15670"/>
                </a:lnTo>
                <a:lnTo>
                  <a:pt x="13724" y="15646"/>
                </a:lnTo>
                <a:lnTo>
                  <a:pt x="13797" y="15621"/>
                </a:lnTo>
                <a:lnTo>
                  <a:pt x="13846" y="15597"/>
                </a:lnTo>
                <a:lnTo>
                  <a:pt x="13870" y="15524"/>
                </a:lnTo>
                <a:lnTo>
                  <a:pt x="13919" y="15476"/>
                </a:lnTo>
                <a:lnTo>
                  <a:pt x="13919" y="15403"/>
                </a:lnTo>
                <a:lnTo>
                  <a:pt x="14138" y="15232"/>
                </a:lnTo>
                <a:lnTo>
                  <a:pt x="14332" y="15038"/>
                </a:lnTo>
                <a:lnTo>
                  <a:pt x="14722" y="14624"/>
                </a:lnTo>
                <a:lnTo>
                  <a:pt x="15208" y="14162"/>
                </a:lnTo>
                <a:lnTo>
                  <a:pt x="15427" y="13894"/>
                </a:lnTo>
                <a:lnTo>
                  <a:pt x="15622" y="13651"/>
                </a:lnTo>
                <a:lnTo>
                  <a:pt x="15671" y="13553"/>
                </a:lnTo>
                <a:lnTo>
                  <a:pt x="15671" y="13480"/>
                </a:lnTo>
                <a:lnTo>
                  <a:pt x="15695" y="13383"/>
                </a:lnTo>
                <a:lnTo>
                  <a:pt x="15671" y="13261"/>
                </a:lnTo>
                <a:lnTo>
                  <a:pt x="15500" y="12969"/>
                </a:lnTo>
                <a:lnTo>
                  <a:pt x="15330" y="12702"/>
                </a:lnTo>
                <a:lnTo>
                  <a:pt x="14941" y="12191"/>
                </a:lnTo>
                <a:lnTo>
                  <a:pt x="14795" y="11996"/>
                </a:lnTo>
                <a:lnTo>
                  <a:pt x="14649" y="11801"/>
                </a:lnTo>
                <a:lnTo>
                  <a:pt x="14454" y="11655"/>
                </a:lnTo>
                <a:lnTo>
                  <a:pt x="14259" y="11509"/>
                </a:lnTo>
                <a:lnTo>
                  <a:pt x="14430" y="11266"/>
                </a:lnTo>
                <a:lnTo>
                  <a:pt x="14576" y="10998"/>
                </a:lnTo>
                <a:lnTo>
                  <a:pt x="14673" y="10706"/>
                </a:lnTo>
                <a:lnTo>
                  <a:pt x="14722" y="10414"/>
                </a:lnTo>
                <a:lnTo>
                  <a:pt x="14843" y="10463"/>
                </a:lnTo>
                <a:lnTo>
                  <a:pt x="14965" y="10463"/>
                </a:lnTo>
                <a:lnTo>
                  <a:pt x="15257" y="10487"/>
                </a:lnTo>
                <a:lnTo>
                  <a:pt x="15768" y="10439"/>
                </a:lnTo>
                <a:lnTo>
                  <a:pt x="16352" y="10414"/>
                </a:lnTo>
                <a:lnTo>
                  <a:pt x="16619" y="10390"/>
                </a:lnTo>
                <a:lnTo>
                  <a:pt x="16911" y="10366"/>
                </a:lnTo>
                <a:lnTo>
                  <a:pt x="16984" y="10341"/>
                </a:lnTo>
                <a:lnTo>
                  <a:pt x="17057" y="10293"/>
                </a:lnTo>
                <a:lnTo>
                  <a:pt x="17082" y="10220"/>
                </a:lnTo>
                <a:lnTo>
                  <a:pt x="17106" y="10171"/>
                </a:lnTo>
                <a:lnTo>
                  <a:pt x="17179" y="10122"/>
                </a:lnTo>
                <a:lnTo>
                  <a:pt x="17252" y="10074"/>
                </a:lnTo>
                <a:lnTo>
                  <a:pt x="17301" y="10001"/>
                </a:lnTo>
                <a:lnTo>
                  <a:pt x="17301" y="9928"/>
                </a:lnTo>
                <a:lnTo>
                  <a:pt x="17301" y="8784"/>
                </a:lnTo>
                <a:lnTo>
                  <a:pt x="17301" y="8224"/>
                </a:lnTo>
                <a:lnTo>
                  <a:pt x="17252" y="7665"/>
                </a:lnTo>
                <a:lnTo>
                  <a:pt x="17228" y="7567"/>
                </a:lnTo>
                <a:lnTo>
                  <a:pt x="17155" y="7519"/>
                </a:lnTo>
                <a:lnTo>
                  <a:pt x="17082" y="7470"/>
                </a:lnTo>
                <a:lnTo>
                  <a:pt x="17009" y="7446"/>
                </a:lnTo>
                <a:lnTo>
                  <a:pt x="16960" y="7300"/>
                </a:lnTo>
                <a:lnTo>
                  <a:pt x="16863" y="7203"/>
                </a:lnTo>
                <a:lnTo>
                  <a:pt x="16741" y="7130"/>
                </a:lnTo>
                <a:lnTo>
                  <a:pt x="16619" y="7057"/>
                </a:lnTo>
                <a:lnTo>
                  <a:pt x="16473" y="7008"/>
                </a:lnTo>
                <a:lnTo>
                  <a:pt x="16303" y="6984"/>
                </a:lnTo>
                <a:lnTo>
                  <a:pt x="16035" y="6935"/>
                </a:lnTo>
                <a:lnTo>
                  <a:pt x="15427" y="6862"/>
                </a:lnTo>
                <a:lnTo>
                  <a:pt x="15087" y="6838"/>
                </a:lnTo>
                <a:lnTo>
                  <a:pt x="14795" y="6838"/>
                </a:lnTo>
                <a:lnTo>
                  <a:pt x="14770" y="6667"/>
                </a:lnTo>
                <a:lnTo>
                  <a:pt x="14770" y="6521"/>
                </a:lnTo>
                <a:lnTo>
                  <a:pt x="14697" y="6181"/>
                </a:lnTo>
                <a:lnTo>
                  <a:pt x="14673" y="6010"/>
                </a:lnTo>
                <a:lnTo>
                  <a:pt x="14600" y="5816"/>
                </a:lnTo>
                <a:lnTo>
                  <a:pt x="14527" y="5621"/>
                </a:lnTo>
                <a:lnTo>
                  <a:pt x="14430" y="5451"/>
                </a:lnTo>
                <a:lnTo>
                  <a:pt x="14576" y="5256"/>
                </a:lnTo>
                <a:lnTo>
                  <a:pt x="14697" y="5086"/>
                </a:lnTo>
                <a:lnTo>
                  <a:pt x="15111" y="4477"/>
                </a:lnTo>
                <a:lnTo>
                  <a:pt x="15354" y="4185"/>
                </a:lnTo>
                <a:lnTo>
                  <a:pt x="15598" y="3893"/>
                </a:lnTo>
                <a:lnTo>
                  <a:pt x="15646" y="3845"/>
                </a:lnTo>
                <a:lnTo>
                  <a:pt x="15671" y="3796"/>
                </a:lnTo>
                <a:lnTo>
                  <a:pt x="15671" y="3723"/>
                </a:lnTo>
                <a:lnTo>
                  <a:pt x="15671" y="3650"/>
                </a:lnTo>
                <a:lnTo>
                  <a:pt x="15646" y="3601"/>
                </a:lnTo>
                <a:lnTo>
                  <a:pt x="15646" y="3528"/>
                </a:lnTo>
                <a:lnTo>
                  <a:pt x="15646" y="3431"/>
                </a:lnTo>
                <a:lnTo>
                  <a:pt x="15622" y="3382"/>
                </a:lnTo>
                <a:lnTo>
                  <a:pt x="15549" y="3236"/>
                </a:lnTo>
                <a:lnTo>
                  <a:pt x="15354" y="2993"/>
                </a:lnTo>
                <a:lnTo>
                  <a:pt x="15062" y="2677"/>
                </a:lnTo>
                <a:lnTo>
                  <a:pt x="14746" y="2385"/>
                </a:lnTo>
                <a:lnTo>
                  <a:pt x="14503" y="2190"/>
                </a:lnTo>
                <a:lnTo>
                  <a:pt x="14235" y="1971"/>
                </a:lnTo>
                <a:lnTo>
                  <a:pt x="14065" y="1874"/>
                </a:lnTo>
                <a:lnTo>
                  <a:pt x="13919" y="1825"/>
                </a:lnTo>
                <a:lnTo>
                  <a:pt x="13748" y="1801"/>
                </a:lnTo>
                <a:lnTo>
                  <a:pt x="13554" y="1801"/>
                </a:lnTo>
                <a:lnTo>
                  <a:pt x="13481" y="1825"/>
                </a:lnTo>
                <a:lnTo>
                  <a:pt x="13189" y="1971"/>
                </a:lnTo>
                <a:lnTo>
                  <a:pt x="12921" y="2117"/>
                </a:lnTo>
                <a:lnTo>
                  <a:pt x="12653" y="2312"/>
                </a:lnTo>
                <a:lnTo>
                  <a:pt x="12410" y="2506"/>
                </a:lnTo>
                <a:lnTo>
                  <a:pt x="12094" y="2725"/>
                </a:lnTo>
                <a:lnTo>
                  <a:pt x="11923" y="2847"/>
                </a:lnTo>
                <a:lnTo>
                  <a:pt x="11777" y="2993"/>
                </a:lnTo>
                <a:lnTo>
                  <a:pt x="11558" y="2847"/>
                </a:lnTo>
                <a:lnTo>
                  <a:pt x="11291" y="2750"/>
                </a:lnTo>
                <a:lnTo>
                  <a:pt x="11023" y="2652"/>
                </a:lnTo>
                <a:lnTo>
                  <a:pt x="10755" y="2628"/>
                </a:lnTo>
                <a:lnTo>
                  <a:pt x="10755" y="2604"/>
                </a:lnTo>
                <a:lnTo>
                  <a:pt x="10682" y="2458"/>
                </a:lnTo>
                <a:lnTo>
                  <a:pt x="10634" y="2287"/>
                </a:lnTo>
                <a:lnTo>
                  <a:pt x="10561" y="1922"/>
                </a:lnTo>
                <a:lnTo>
                  <a:pt x="10585" y="1922"/>
                </a:lnTo>
                <a:lnTo>
                  <a:pt x="10609" y="1874"/>
                </a:lnTo>
                <a:lnTo>
                  <a:pt x="10609" y="1825"/>
                </a:lnTo>
                <a:lnTo>
                  <a:pt x="10585" y="1752"/>
                </a:lnTo>
                <a:lnTo>
                  <a:pt x="10536" y="1703"/>
                </a:lnTo>
                <a:lnTo>
                  <a:pt x="10463" y="1095"/>
                </a:lnTo>
                <a:lnTo>
                  <a:pt x="10439" y="779"/>
                </a:lnTo>
                <a:lnTo>
                  <a:pt x="10366" y="487"/>
                </a:lnTo>
                <a:lnTo>
                  <a:pt x="10390" y="438"/>
                </a:lnTo>
                <a:lnTo>
                  <a:pt x="10415" y="389"/>
                </a:lnTo>
                <a:lnTo>
                  <a:pt x="10439" y="316"/>
                </a:lnTo>
                <a:lnTo>
                  <a:pt x="10415" y="268"/>
                </a:lnTo>
                <a:lnTo>
                  <a:pt x="10390" y="195"/>
                </a:lnTo>
                <a:lnTo>
                  <a:pt x="10342" y="146"/>
                </a:lnTo>
                <a:lnTo>
                  <a:pt x="10293" y="122"/>
                </a:lnTo>
                <a:lnTo>
                  <a:pt x="10196" y="97"/>
                </a:lnTo>
                <a:lnTo>
                  <a:pt x="9855" y="73"/>
                </a:lnTo>
                <a:lnTo>
                  <a:pt x="9490" y="49"/>
                </a:lnTo>
                <a:lnTo>
                  <a:pt x="8760" y="49"/>
                </a:lnTo>
                <a:lnTo>
                  <a:pt x="8395" y="24"/>
                </a:lnTo>
                <a:lnTo>
                  <a:pt x="8030"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3" name="Google Shape;1053;p48"/>
          <p:cNvSpPr/>
          <p:nvPr/>
        </p:nvSpPr>
        <p:spPr>
          <a:xfrm>
            <a:off x="4332172" y="2667051"/>
            <a:ext cx="492437" cy="398329"/>
          </a:xfrm>
          <a:custGeom>
            <a:avLst/>
            <a:gdLst/>
            <a:ahLst/>
            <a:cxnLst/>
            <a:rect l="l" t="t" r="r" b="b"/>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4" name="Google Shape;1054;p48"/>
          <p:cNvSpPr/>
          <p:nvPr/>
        </p:nvSpPr>
        <p:spPr>
          <a:xfrm>
            <a:off x="5012302" y="2651097"/>
            <a:ext cx="296223" cy="412142"/>
          </a:xfrm>
          <a:custGeom>
            <a:avLst/>
            <a:gdLst/>
            <a:ahLst/>
            <a:cxnLst/>
            <a:rect l="l" t="t" r="r" b="b"/>
            <a:pathLst>
              <a:path w="13554" h="18858" extrusionOk="0">
                <a:moveTo>
                  <a:pt x="7032" y="462"/>
                </a:moveTo>
                <a:lnTo>
                  <a:pt x="7300" y="487"/>
                </a:lnTo>
                <a:lnTo>
                  <a:pt x="7592" y="511"/>
                </a:lnTo>
                <a:lnTo>
                  <a:pt x="7860" y="560"/>
                </a:lnTo>
                <a:lnTo>
                  <a:pt x="8127" y="633"/>
                </a:lnTo>
                <a:lnTo>
                  <a:pt x="8395" y="706"/>
                </a:lnTo>
                <a:lnTo>
                  <a:pt x="8662" y="803"/>
                </a:lnTo>
                <a:lnTo>
                  <a:pt x="8906" y="925"/>
                </a:lnTo>
                <a:lnTo>
                  <a:pt x="9173" y="1046"/>
                </a:lnTo>
                <a:lnTo>
                  <a:pt x="9417" y="1168"/>
                </a:lnTo>
                <a:lnTo>
                  <a:pt x="9636" y="1338"/>
                </a:lnTo>
                <a:lnTo>
                  <a:pt x="9879" y="1484"/>
                </a:lnTo>
                <a:lnTo>
                  <a:pt x="10074" y="1679"/>
                </a:lnTo>
                <a:lnTo>
                  <a:pt x="10293" y="1849"/>
                </a:lnTo>
                <a:lnTo>
                  <a:pt x="10487" y="2068"/>
                </a:lnTo>
                <a:lnTo>
                  <a:pt x="10731" y="2336"/>
                </a:lnTo>
                <a:lnTo>
                  <a:pt x="10950" y="2652"/>
                </a:lnTo>
                <a:lnTo>
                  <a:pt x="11144" y="2969"/>
                </a:lnTo>
                <a:lnTo>
                  <a:pt x="11290" y="3285"/>
                </a:lnTo>
                <a:lnTo>
                  <a:pt x="11412" y="3626"/>
                </a:lnTo>
                <a:lnTo>
                  <a:pt x="11509" y="3966"/>
                </a:lnTo>
                <a:lnTo>
                  <a:pt x="11582" y="4331"/>
                </a:lnTo>
                <a:lnTo>
                  <a:pt x="11607" y="4721"/>
                </a:lnTo>
                <a:lnTo>
                  <a:pt x="11631" y="5378"/>
                </a:lnTo>
                <a:lnTo>
                  <a:pt x="11655" y="6059"/>
                </a:lnTo>
                <a:lnTo>
                  <a:pt x="11680" y="6716"/>
                </a:lnTo>
                <a:lnTo>
                  <a:pt x="11704" y="7057"/>
                </a:lnTo>
                <a:lnTo>
                  <a:pt x="11753" y="7397"/>
                </a:lnTo>
                <a:lnTo>
                  <a:pt x="10706" y="7397"/>
                </a:lnTo>
                <a:lnTo>
                  <a:pt x="10682" y="6327"/>
                </a:lnTo>
                <a:lnTo>
                  <a:pt x="10682" y="5767"/>
                </a:lnTo>
                <a:lnTo>
                  <a:pt x="10658" y="5232"/>
                </a:lnTo>
                <a:lnTo>
                  <a:pt x="10585" y="4672"/>
                </a:lnTo>
                <a:lnTo>
                  <a:pt x="10512" y="4429"/>
                </a:lnTo>
                <a:lnTo>
                  <a:pt x="10463" y="4161"/>
                </a:lnTo>
                <a:lnTo>
                  <a:pt x="10366" y="3893"/>
                </a:lnTo>
                <a:lnTo>
                  <a:pt x="10268" y="3650"/>
                </a:lnTo>
                <a:lnTo>
                  <a:pt x="10147" y="3407"/>
                </a:lnTo>
                <a:lnTo>
                  <a:pt x="10001" y="3163"/>
                </a:lnTo>
                <a:lnTo>
                  <a:pt x="9879" y="2993"/>
                </a:lnTo>
                <a:lnTo>
                  <a:pt x="9733" y="2823"/>
                </a:lnTo>
                <a:lnTo>
                  <a:pt x="9587" y="2652"/>
                </a:lnTo>
                <a:lnTo>
                  <a:pt x="9417" y="2506"/>
                </a:lnTo>
                <a:lnTo>
                  <a:pt x="9052" y="2263"/>
                </a:lnTo>
                <a:lnTo>
                  <a:pt x="8662" y="2044"/>
                </a:lnTo>
                <a:lnTo>
                  <a:pt x="8273" y="1874"/>
                </a:lnTo>
                <a:lnTo>
                  <a:pt x="7835" y="1728"/>
                </a:lnTo>
                <a:lnTo>
                  <a:pt x="7397" y="1630"/>
                </a:lnTo>
                <a:lnTo>
                  <a:pt x="6959" y="1582"/>
                </a:lnTo>
                <a:lnTo>
                  <a:pt x="6521" y="1582"/>
                </a:lnTo>
                <a:lnTo>
                  <a:pt x="6083" y="1630"/>
                </a:lnTo>
                <a:lnTo>
                  <a:pt x="5670" y="1728"/>
                </a:lnTo>
                <a:lnTo>
                  <a:pt x="5232" y="1898"/>
                </a:lnTo>
                <a:lnTo>
                  <a:pt x="4842" y="2093"/>
                </a:lnTo>
                <a:lnTo>
                  <a:pt x="4477" y="2336"/>
                </a:lnTo>
                <a:lnTo>
                  <a:pt x="4307" y="2482"/>
                </a:lnTo>
                <a:lnTo>
                  <a:pt x="4161" y="2628"/>
                </a:lnTo>
                <a:lnTo>
                  <a:pt x="4015" y="2798"/>
                </a:lnTo>
                <a:lnTo>
                  <a:pt x="3869" y="2969"/>
                </a:lnTo>
                <a:lnTo>
                  <a:pt x="3723" y="3212"/>
                </a:lnTo>
                <a:lnTo>
                  <a:pt x="3577" y="3455"/>
                </a:lnTo>
                <a:lnTo>
                  <a:pt x="3455" y="3699"/>
                </a:lnTo>
                <a:lnTo>
                  <a:pt x="3358" y="3966"/>
                </a:lnTo>
                <a:lnTo>
                  <a:pt x="3261" y="4234"/>
                </a:lnTo>
                <a:lnTo>
                  <a:pt x="3188" y="4502"/>
                </a:lnTo>
                <a:lnTo>
                  <a:pt x="3090" y="5086"/>
                </a:lnTo>
                <a:lnTo>
                  <a:pt x="3017" y="5645"/>
                </a:lnTo>
                <a:lnTo>
                  <a:pt x="2993" y="6229"/>
                </a:lnTo>
                <a:lnTo>
                  <a:pt x="2969" y="6789"/>
                </a:lnTo>
                <a:lnTo>
                  <a:pt x="2993" y="7349"/>
                </a:lnTo>
                <a:lnTo>
                  <a:pt x="2993" y="7397"/>
                </a:lnTo>
                <a:lnTo>
                  <a:pt x="2385" y="7373"/>
                </a:lnTo>
                <a:lnTo>
                  <a:pt x="1776" y="7397"/>
                </a:lnTo>
                <a:lnTo>
                  <a:pt x="1801" y="7324"/>
                </a:lnTo>
                <a:lnTo>
                  <a:pt x="1825" y="7227"/>
                </a:lnTo>
                <a:lnTo>
                  <a:pt x="1752" y="6692"/>
                </a:lnTo>
                <a:lnTo>
                  <a:pt x="1752" y="6132"/>
                </a:lnTo>
                <a:lnTo>
                  <a:pt x="1801" y="5572"/>
                </a:lnTo>
                <a:lnTo>
                  <a:pt x="1874" y="5037"/>
                </a:lnTo>
                <a:lnTo>
                  <a:pt x="1995" y="4477"/>
                </a:lnTo>
                <a:lnTo>
                  <a:pt x="2141" y="3942"/>
                </a:lnTo>
                <a:lnTo>
                  <a:pt x="2336" y="3431"/>
                </a:lnTo>
                <a:lnTo>
                  <a:pt x="2555" y="2944"/>
                </a:lnTo>
                <a:lnTo>
                  <a:pt x="2701" y="2652"/>
                </a:lnTo>
                <a:lnTo>
                  <a:pt x="2871" y="2409"/>
                </a:lnTo>
                <a:lnTo>
                  <a:pt x="3066" y="2166"/>
                </a:lnTo>
                <a:lnTo>
                  <a:pt x="3261" y="1922"/>
                </a:lnTo>
                <a:lnTo>
                  <a:pt x="3455" y="1728"/>
                </a:lnTo>
                <a:lnTo>
                  <a:pt x="3699" y="1533"/>
                </a:lnTo>
                <a:lnTo>
                  <a:pt x="3918" y="1363"/>
                </a:lnTo>
                <a:lnTo>
                  <a:pt x="4185" y="1192"/>
                </a:lnTo>
                <a:lnTo>
                  <a:pt x="4429" y="1046"/>
                </a:lnTo>
                <a:lnTo>
                  <a:pt x="4696" y="925"/>
                </a:lnTo>
                <a:lnTo>
                  <a:pt x="4988" y="803"/>
                </a:lnTo>
                <a:lnTo>
                  <a:pt x="5280" y="706"/>
                </a:lnTo>
                <a:lnTo>
                  <a:pt x="5572" y="633"/>
                </a:lnTo>
                <a:lnTo>
                  <a:pt x="5864" y="560"/>
                </a:lnTo>
                <a:lnTo>
                  <a:pt x="6156" y="511"/>
                </a:lnTo>
                <a:lnTo>
                  <a:pt x="6473" y="487"/>
                </a:lnTo>
                <a:lnTo>
                  <a:pt x="6740" y="462"/>
                </a:lnTo>
                <a:close/>
                <a:moveTo>
                  <a:pt x="6838" y="2020"/>
                </a:moveTo>
                <a:lnTo>
                  <a:pt x="7251" y="2044"/>
                </a:lnTo>
                <a:lnTo>
                  <a:pt x="7665" y="2117"/>
                </a:lnTo>
                <a:lnTo>
                  <a:pt x="8054" y="2239"/>
                </a:lnTo>
                <a:lnTo>
                  <a:pt x="8443" y="2409"/>
                </a:lnTo>
                <a:lnTo>
                  <a:pt x="8808" y="2628"/>
                </a:lnTo>
                <a:lnTo>
                  <a:pt x="9149" y="2871"/>
                </a:lnTo>
                <a:lnTo>
                  <a:pt x="9441" y="3163"/>
                </a:lnTo>
                <a:lnTo>
                  <a:pt x="9587" y="3334"/>
                </a:lnTo>
                <a:lnTo>
                  <a:pt x="9709" y="3504"/>
                </a:lnTo>
                <a:lnTo>
                  <a:pt x="9830" y="3723"/>
                </a:lnTo>
                <a:lnTo>
                  <a:pt x="9928" y="3942"/>
                </a:lnTo>
                <a:lnTo>
                  <a:pt x="10025" y="4161"/>
                </a:lnTo>
                <a:lnTo>
                  <a:pt x="10098" y="4404"/>
                </a:lnTo>
                <a:lnTo>
                  <a:pt x="10195" y="4891"/>
                </a:lnTo>
                <a:lnTo>
                  <a:pt x="10244" y="5402"/>
                </a:lnTo>
                <a:lnTo>
                  <a:pt x="10268" y="5913"/>
                </a:lnTo>
                <a:lnTo>
                  <a:pt x="10268" y="6424"/>
                </a:lnTo>
                <a:lnTo>
                  <a:pt x="10268" y="7422"/>
                </a:lnTo>
                <a:lnTo>
                  <a:pt x="6862" y="7422"/>
                </a:lnTo>
                <a:lnTo>
                  <a:pt x="5402" y="7397"/>
                </a:lnTo>
                <a:lnTo>
                  <a:pt x="3309" y="7397"/>
                </a:lnTo>
                <a:lnTo>
                  <a:pt x="3382" y="6911"/>
                </a:lnTo>
                <a:lnTo>
                  <a:pt x="3455" y="6400"/>
                </a:lnTo>
                <a:lnTo>
                  <a:pt x="3528" y="5426"/>
                </a:lnTo>
                <a:lnTo>
                  <a:pt x="3577" y="4940"/>
                </a:lnTo>
                <a:lnTo>
                  <a:pt x="3674" y="4453"/>
                </a:lnTo>
                <a:lnTo>
                  <a:pt x="3747" y="4234"/>
                </a:lnTo>
                <a:lnTo>
                  <a:pt x="3820" y="3991"/>
                </a:lnTo>
                <a:lnTo>
                  <a:pt x="3918" y="3747"/>
                </a:lnTo>
                <a:lnTo>
                  <a:pt x="4039" y="3528"/>
                </a:lnTo>
                <a:lnTo>
                  <a:pt x="4137" y="3334"/>
                </a:lnTo>
                <a:lnTo>
                  <a:pt x="4258" y="3163"/>
                </a:lnTo>
                <a:lnTo>
                  <a:pt x="4404" y="3017"/>
                </a:lnTo>
                <a:lnTo>
                  <a:pt x="4550" y="2871"/>
                </a:lnTo>
                <a:lnTo>
                  <a:pt x="4696" y="2725"/>
                </a:lnTo>
                <a:lnTo>
                  <a:pt x="4867" y="2604"/>
                </a:lnTo>
                <a:lnTo>
                  <a:pt x="5232" y="2385"/>
                </a:lnTo>
                <a:lnTo>
                  <a:pt x="5597" y="2214"/>
                </a:lnTo>
                <a:lnTo>
                  <a:pt x="6010" y="2093"/>
                </a:lnTo>
                <a:lnTo>
                  <a:pt x="6424" y="2044"/>
                </a:lnTo>
                <a:lnTo>
                  <a:pt x="6838" y="2020"/>
                </a:lnTo>
                <a:close/>
                <a:moveTo>
                  <a:pt x="6984" y="11388"/>
                </a:moveTo>
                <a:lnTo>
                  <a:pt x="6497" y="11631"/>
                </a:lnTo>
                <a:lnTo>
                  <a:pt x="6302" y="11728"/>
                </a:lnTo>
                <a:lnTo>
                  <a:pt x="6083" y="11826"/>
                </a:lnTo>
                <a:lnTo>
                  <a:pt x="6083" y="11826"/>
                </a:lnTo>
                <a:lnTo>
                  <a:pt x="6132" y="11704"/>
                </a:lnTo>
                <a:lnTo>
                  <a:pt x="6205" y="11607"/>
                </a:lnTo>
                <a:lnTo>
                  <a:pt x="6302" y="11534"/>
                </a:lnTo>
                <a:lnTo>
                  <a:pt x="6400" y="11485"/>
                </a:lnTo>
                <a:lnTo>
                  <a:pt x="6497" y="11436"/>
                </a:lnTo>
                <a:lnTo>
                  <a:pt x="6740" y="11388"/>
                </a:lnTo>
                <a:close/>
                <a:moveTo>
                  <a:pt x="7762" y="11899"/>
                </a:moveTo>
                <a:lnTo>
                  <a:pt x="7811" y="12045"/>
                </a:lnTo>
                <a:lnTo>
                  <a:pt x="7835" y="12191"/>
                </a:lnTo>
                <a:lnTo>
                  <a:pt x="7835" y="12191"/>
                </a:lnTo>
                <a:lnTo>
                  <a:pt x="7787" y="12166"/>
                </a:lnTo>
                <a:lnTo>
                  <a:pt x="7738" y="12142"/>
                </a:lnTo>
                <a:lnTo>
                  <a:pt x="7592" y="12166"/>
                </a:lnTo>
                <a:lnTo>
                  <a:pt x="7470" y="12191"/>
                </a:lnTo>
                <a:lnTo>
                  <a:pt x="7470" y="12191"/>
                </a:lnTo>
                <a:lnTo>
                  <a:pt x="7616" y="12093"/>
                </a:lnTo>
                <a:lnTo>
                  <a:pt x="7714" y="11996"/>
                </a:lnTo>
                <a:lnTo>
                  <a:pt x="7762" y="11899"/>
                </a:lnTo>
                <a:close/>
                <a:moveTo>
                  <a:pt x="7422" y="11534"/>
                </a:moveTo>
                <a:lnTo>
                  <a:pt x="7519" y="11582"/>
                </a:lnTo>
                <a:lnTo>
                  <a:pt x="7592" y="11680"/>
                </a:lnTo>
                <a:lnTo>
                  <a:pt x="7543" y="11680"/>
                </a:lnTo>
                <a:lnTo>
                  <a:pt x="7251" y="11826"/>
                </a:lnTo>
                <a:lnTo>
                  <a:pt x="6935" y="11947"/>
                </a:lnTo>
                <a:lnTo>
                  <a:pt x="6351" y="12239"/>
                </a:lnTo>
                <a:lnTo>
                  <a:pt x="6132" y="12337"/>
                </a:lnTo>
                <a:lnTo>
                  <a:pt x="5986" y="12410"/>
                </a:lnTo>
                <a:lnTo>
                  <a:pt x="5864" y="12507"/>
                </a:lnTo>
                <a:lnTo>
                  <a:pt x="5864" y="12507"/>
                </a:lnTo>
                <a:lnTo>
                  <a:pt x="5889" y="12337"/>
                </a:lnTo>
                <a:lnTo>
                  <a:pt x="5913" y="12191"/>
                </a:lnTo>
                <a:lnTo>
                  <a:pt x="6059" y="12191"/>
                </a:lnTo>
                <a:lnTo>
                  <a:pt x="6205" y="12142"/>
                </a:lnTo>
                <a:lnTo>
                  <a:pt x="6473" y="12020"/>
                </a:lnTo>
                <a:lnTo>
                  <a:pt x="6911" y="11801"/>
                </a:lnTo>
                <a:lnTo>
                  <a:pt x="7349" y="11582"/>
                </a:lnTo>
                <a:lnTo>
                  <a:pt x="7422" y="11534"/>
                </a:lnTo>
                <a:close/>
                <a:moveTo>
                  <a:pt x="5864" y="12653"/>
                </a:moveTo>
                <a:lnTo>
                  <a:pt x="5937" y="12702"/>
                </a:lnTo>
                <a:lnTo>
                  <a:pt x="6059" y="12726"/>
                </a:lnTo>
                <a:lnTo>
                  <a:pt x="6205" y="12702"/>
                </a:lnTo>
                <a:lnTo>
                  <a:pt x="6327" y="12653"/>
                </a:lnTo>
                <a:lnTo>
                  <a:pt x="6132" y="12799"/>
                </a:lnTo>
                <a:lnTo>
                  <a:pt x="6059" y="12872"/>
                </a:lnTo>
                <a:lnTo>
                  <a:pt x="5986" y="12969"/>
                </a:lnTo>
                <a:lnTo>
                  <a:pt x="5986" y="12994"/>
                </a:lnTo>
                <a:lnTo>
                  <a:pt x="5937" y="12945"/>
                </a:lnTo>
                <a:lnTo>
                  <a:pt x="5889" y="12872"/>
                </a:lnTo>
                <a:lnTo>
                  <a:pt x="5864" y="12799"/>
                </a:lnTo>
                <a:lnTo>
                  <a:pt x="5864" y="12677"/>
                </a:lnTo>
                <a:lnTo>
                  <a:pt x="5864" y="12653"/>
                </a:lnTo>
                <a:close/>
                <a:moveTo>
                  <a:pt x="7811" y="12458"/>
                </a:moveTo>
                <a:lnTo>
                  <a:pt x="7738" y="12629"/>
                </a:lnTo>
                <a:lnTo>
                  <a:pt x="7641" y="12799"/>
                </a:lnTo>
                <a:lnTo>
                  <a:pt x="7623" y="12828"/>
                </a:lnTo>
                <a:lnTo>
                  <a:pt x="7623" y="12828"/>
                </a:lnTo>
                <a:lnTo>
                  <a:pt x="7641" y="12775"/>
                </a:lnTo>
                <a:lnTo>
                  <a:pt x="7641" y="12726"/>
                </a:lnTo>
                <a:lnTo>
                  <a:pt x="7592" y="12677"/>
                </a:lnTo>
                <a:lnTo>
                  <a:pt x="7519" y="12653"/>
                </a:lnTo>
                <a:lnTo>
                  <a:pt x="7446" y="12653"/>
                </a:lnTo>
                <a:lnTo>
                  <a:pt x="7349" y="12677"/>
                </a:lnTo>
                <a:lnTo>
                  <a:pt x="7178" y="12726"/>
                </a:lnTo>
                <a:lnTo>
                  <a:pt x="6862" y="12921"/>
                </a:lnTo>
                <a:lnTo>
                  <a:pt x="6521" y="13140"/>
                </a:lnTo>
                <a:lnTo>
                  <a:pt x="6351" y="13237"/>
                </a:lnTo>
                <a:lnTo>
                  <a:pt x="6327" y="13213"/>
                </a:lnTo>
                <a:lnTo>
                  <a:pt x="6059" y="13067"/>
                </a:lnTo>
                <a:lnTo>
                  <a:pt x="6229" y="13067"/>
                </a:lnTo>
                <a:lnTo>
                  <a:pt x="6375" y="13018"/>
                </a:lnTo>
                <a:lnTo>
                  <a:pt x="6546" y="12969"/>
                </a:lnTo>
                <a:lnTo>
                  <a:pt x="6692" y="12896"/>
                </a:lnTo>
                <a:lnTo>
                  <a:pt x="6959" y="12775"/>
                </a:lnTo>
                <a:lnTo>
                  <a:pt x="7227" y="12677"/>
                </a:lnTo>
                <a:lnTo>
                  <a:pt x="7762" y="12483"/>
                </a:lnTo>
                <a:lnTo>
                  <a:pt x="7811" y="12458"/>
                </a:lnTo>
                <a:close/>
                <a:moveTo>
                  <a:pt x="7602" y="12862"/>
                </a:moveTo>
                <a:lnTo>
                  <a:pt x="7446" y="13115"/>
                </a:lnTo>
                <a:lnTo>
                  <a:pt x="7397" y="13115"/>
                </a:lnTo>
                <a:lnTo>
                  <a:pt x="7349" y="13140"/>
                </a:lnTo>
                <a:lnTo>
                  <a:pt x="7300" y="13164"/>
                </a:lnTo>
                <a:lnTo>
                  <a:pt x="7276" y="13213"/>
                </a:lnTo>
                <a:lnTo>
                  <a:pt x="7276" y="13261"/>
                </a:lnTo>
                <a:lnTo>
                  <a:pt x="7227" y="13237"/>
                </a:lnTo>
                <a:lnTo>
                  <a:pt x="7057" y="13237"/>
                </a:lnTo>
                <a:lnTo>
                  <a:pt x="6959" y="13286"/>
                </a:lnTo>
                <a:lnTo>
                  <a:pt x="6765" y="13383"/>
                </a:lnTo>
                <a:lnTo>
                  <a:pt x="6546" y="13505"/>
                </a:lnTo>
                <a:lnTo>
                  <a:pt x="6327" y="13602"/>
                </a:lnTo>
                <a:lnTo>
                  <a:pt x="6302" y="13407"/>
                </a:lnTo>
                <a:lnTo>
                  <a:pt x="6448" y="13407"/>
                </a:lnTo>
                <a:lnTo>
                  <a:pt x="6594" y="13383"/>
                </a:lnTo>
                <a:lnTo>
                  <a:pt x="6740" y="13334"/>
                </a:lnTo>
                <a:lnTo>
                  <a:pt x="6862" y="13261"/>
                </a:lnTo>
                <a:lnTo>
                  <a:pt x="7276" y="13091"/>
                </a:lnTo>
                <a:lnTo>
                  <a:pt x="7470" y="12994"/>
                </a:lnTo>
                <a:lnTo>
                  <a:pt x="7543" y="12921"/>
                </a:lnTo>
                <a:lnTo>
                  <a:pt x="7602" y="12862"/>
                </a:lnTo>
                <a:close/>
                <a:moveTo>
                  <a:pt x="7276" y="13529"/>
                </a:moveTo>
                <a:lnTo>
                  <a:pt x="7276" y="13797"/>
                </a:lnTo>
                <a:lnTo>
                  <a:pt x="7203" y="13772"/>
                </a:lnTo>
                <a:lnTo>
                  <a:pt x="7130" y="13797"/>
                </a:lnTo>
                <a:lnTo>
                  <a:pt x="6959" y="13845"/>
                </a:lnTo>
                <a:lnTo>
                  <a:pt x="6667" y="13991"/>
                </a:lnTo>
                <a:lnTo>
                  <a:pt x="6473" y="14113"/>
                </a:lnTo>
                <a:lnTo>
                  <a:pt x="6302" y="14259"/>
                </a:lnTo>
                <a:lnTo>
                  <a:pt x="6327" y="13870"/>
                </a:lnTo>
                <a:lnTo>
                  <a:pt x="6570" y="13870"/>
                </a:lnTo>
                <a:lnTo>
                  <a:pt x="6692" y="13821"/>
                </a:lnTo>
                <a:lnTo>
                  <a:pt x="6789" y="13772"/>
                </a:lnTo>
                <a:lnTo>
                  <a:pt x="7032" y="13675"/>
                </a:lnTo>
                <a:lnTo>
                  <a:pt x="7154" y="13602"/>
                </a:lnTo>
                <a:lnTo>
                  <a:pt x="7276" y="13529"/>
                </a:lnTo>
                <a:close/>
                <a:moveTo>
                  <a:pt x="7276" y="14819"/>
                </a:moveTo>
                <a:lnTo>
                  <a:pt x="7276" y="14989"/>
                </a:lnTo>
                <a:lnTo>
                  <a:pt x="6889" y="15012"/>
                </a:lnTo>
                <a:lnTo>
                  <a:pt x="6889" y="15012"/>
                </a:lnTo>
                <a:lnTo>
                  <a:pt x="7081" y="14916"/>
                </a:lnTo>
                <a:lnTo>
                  <a:pt x="7276" y="14819"/>
                </a:lnTo>
                <a:close/>
                <a:moveTo>
                  <a:pt x="7300" y="14089"/>
                </a:moveTo>
                <a:lnTo>
                  <a:pt x="7300" y="14162"/>
                </a:lnTo>
                <a:lnTo>
                  <a:pt x="7300" y="14210"/>
                </a:lnTo>
                <a:lnTo>
                  <a:pt x="7227" y="14186"/>
                </a:lnTo>
                <a:lnTo>
                  <a:pt x="7154" y="14210"/>
                </a:lnTo>
                <a:lnTo>
                  <a:pt x="6911" y="14332"/>
                </a:lnTo>
                <a:lnTo>
                  <a:pt x="6692" y="14502"/>
                </a:lnTo>
                <a:lnTo>
                  <a:pt x="6594" y="14575"/>
                </a:lnTo>
                <a:lnTo>
                  <a:pt x="6497" y="14673"/>
                </a:lnTo>
                <a:lnTo>
                  <a:pt x="6400" y="14770"/>
                </a:lnTo>
                <a:lnTo>
                  <a:pt x="6278" y="14843"/>
                </a:lnTo>
                <a:lnTo>
                  <a:pt x="6278" y="14867"/>
                </a:lnTo>
                <a:lnTo>
                  <a:pt x="6278" y="14892"/>
                </a:lnTo>
                <a:lnTo>
                  <a:pt x="6302" y="14892"/>
                </a:lnTo>
                <a:lnTo>
                  <a:pt x="6546" y="14867"/>
                </a:lnTo>
                <a:lnTo>
                  <a:pt x="6667" y="14843"/>
                </a:lnTo>
                <a:lnTo>
                  <a:pt x="6789" y="14794"/>
                </a:lnTo>
                <a:lnTo>
                  <a:pt x="7300" y="14527"/>
                </a:lnTo>
                <a:lnTo>
                  <a:pt x="7300" y="14551"/>
                </a:lnTo>
                <a:lnTo>
                  <a:pt x="7276" y="14551"/>
                </a:lnTo>
                <a:lnTo>
                  <a:pt x="7130" y="14624"/>
                </a:lnTo>
                <a:lnTo>
                  <a:pt x="7032" y="14697"/>
                </a:lnTo>
                <a:lnTo>
                  <a:pt x="6813" y="14867"/>
                </a:lnTo>
                <a:lnTo>
                  <a:pt x="6789" y="14916"/>
                </a:lnTo>
                <a:lnTo>
                  <a:pt x="6789" y="14965"/>
                </a:lnTo>
                <a:lnTo>
                  <a:pt x="6813" y="14989"/>
                </a:lnTo>
                <a:lnTo>
                  <a:pt x="6838" y="15013"/>
                </a:lnTo>
                <a:lnTo>
                  <a:pt x="6229" y="15013"/>
                </a:lnTo>
                <a:lnTo>
                  <a:pt x="6254" y="14746"/>
                </a:lnTo>
                <a:lnTo>
                  <a:pt x="6278" y="14502"/>
                </a:lnTo>
                <a:lnTo>
                  <a:pt x="6400" y="14478"/>
                </a:lnTo>
                <a:lnTo>
                  <a:pt x="6521" y="14454"/>
                </a:lnTo>
                <a:lnTo>
                  <a:pt x="6765" y="14332"/>
                </a:lnTo>
                <a:lnTo>
                  <a:pt x="7130" y="14186"/>
                </a:lnTo>
                <a:lnTo>
                  <a:pt x="7300" y="14089"/>
                </a:lnTo>
                <a:close/>
                <a:moveTo>
                  <a:pt x="6838" y="10925"/>
                </a:moveTo>
                <a:lnTo>
                  <a:pt x="6594" y="10950"/>
                </a:lnTo>
                <a:lnTo>
                  <a:pt x="6351" y="11023"/>
                </a:lnTo>
                <a:lnTo>
                  <a:pt x="6132" y="11144"/>
                </a:lnTo>
                <a:lnTo>
                  <a:pt x="5913" y="11290"/>
                </a:lnTo>
                <a:lnTo>
                  <a:pt x="5791" y="11436"/>
                </a:lnTo>
                <a:lnTo>
                  <a:pt x="5670" y="11607"/>
                </a:lnTo>
                <a:lnTo>
                  <a:pt x="5597" y="11801"/>
                </a:lnTo>
                <a:lnTo>
                  <a:pt x="5524" y="11996"/>
                </a:lnTo>
                <a:lnTo>
                  <a:pt x="5475" y="12191"/>
                </a:lnTo>
                <a:lnTo>
                  <a:pt x="5426" y="12410"/>
                </a:lnTo>
                <a:lnTo>
                  <a:pt x="5426" y="12604"/>
                </a:lnTo>
                <a:lnTo>
                  <a:pt x="5451" y="12799"/>
                </a:lnTo>
                <a:lnTo>
                  <a:pt x="5475" y="12921"/>
                </a:lnTo>
                <a:lnTo>
                  <a:pt x="5499" y="13042"/>
                </a:lnTo>
                <a:lnTo>
                  <a:pt x="5572" y="13140"/>
                </a:lnTo>
                <a:lnTo>
                  <a:pt x="5645" y="13237"/>
                </a:lnTo>
                <a:lnTo>
                  <a:pt x="5718" y="13334"/>
                </a:lnTo>
                <a:lnTo>
                  <a:pt x="5816" y="13383"/>
                </a:lnTo>
                <a:lnTo>
                  <a:pt x="5889" y="13456"/>
                </a:lnTo>
                <a:lnTo>
                  <a:pt x="6010" y="13480"/>
                </a:lnTo>
                <a:lnTo>
                  <a:pt x="5962" y="13675"/>
                </a:lnTo>
                <a:lnTo>
                  <a:pt x="5937" y="13894"/>
                </a:lnTo>
                <a:lnTo>
                  <a:pt x="5913" y="14332"/>
                </a:lnTo>
                <a:lnTo>
                  <a:pt x="5816" y="14794"/>
                </a:lnTo>
                <a:lnTo>
                  <a:pt x="5816" y="15038"/>
                </a:lnTo>
                <a:lnTo>
                  <a:pt x="5816" y="15159"/>
                </a:lnTo>
                <a:lnTo>
                  <a:pt x="5840" y="15281"/>
                </a:lnTo>
                <a:lnTo>
                  <a:pt x="5889" y="15330"/>
                </a:lnTo>
                <a:lnTo>
                  <a:pt x="5962" y="15378"/>
                </a:lnTo>
                <a:lnTo>
                  <a:pt x="6035" y="15403"/>
                </a:lnTo>
                <a:lnTo>
                  <a:pt x="6108" y="15378"/>
                </a:lnTo>
                <a:lnTo>
                  <a:pt x="6254" y="15403"/>
                </a:lnTo>
                <a:lnTo>
                  <a:pt x="6424" y="15427"/>
                </a:lnTo>
                <a:lnTo>
                  <a:pt x="6789" y="15427"/>
                </a:lnTo>
                <a:lnTo>
                  <a:pt x="7130" y="15403"/>
                </a:lnTo>
                <a:lnTo>
                  <a:pt x="7470" y="15378"/>
                </a:lnTo>
                <a:lnTo>
                  <a:pt x="7543" y="15354"/>
                </a:lnTo>
                <a:lnTo>
                  <a:pt x="7592" y="15330"/>
                </a:lnTo>
                <a:lnTo>
                  <a:pt x="7616" y="15281"/>
                </a:lnTo>
                <a:lnTo>
                  <a:pt x="7665" y="15232"/>
                </a:lnTo>
                <a:lnTo>
                  <a:pt x="7665" y="15159"/>
                </a:lnTo>
                <a:lnTo>
                  <a:pt x="7665" y="15111"/>
                </a:lnTo>
                <a:lnTo>
                  <a:pt x="7689" y="14308"/>
                </a:lnTo>
                <a:lnTo>
                  <a:pt x="7689" y="13894"/>
                </a:lnTo>
                <a:lnTo>
                  <a:pt x="7665" y="13699"/>
                </a:lnTo>
                <a:lnTo>
                  <a:pt x="7616" y="13505"/>
                </a:lnTo>
                <a:lnTo>
                  <a:pt x="7714" y="13456"/>
                </a:lnTo>
                <a:lnTo>
                  <a:pt x="7787" y="13407"/>
                </a:lnTo>
                <a:lnTo>
                  <a:pt x="7932" y="13164"/>
                </a:lnTo>
                <a:lnTo>
                  <a:pt x="8103" y="12896"/>
                </a:lnTo>
                <a:lnTo>
                  <a:pt x="8224" y="12629"/>
                </a:lnTo>
                <a:lnTo>
                  <a:pt x="8249" y="12483"/>
                </a:lnTo>
                <a:lnTo>
                  <a:pt x="8273" y="12337"/>
                </a:lnTo>
                <a:lnTo>
                  <a:pt x="8273" y="12191"/>
                </a:lnTo>
                <a:lnTo>
                  <a:pt x="8249" y="12020"/>
                </a:lnTo>
                <a:lnTo>
                  <a:pt x="8224" y="11874"/>
                </a:lnTo>
                <a:lnTo>
                  <a:pt x="8151" y="11728"/>
                </a:lnTo>
                <a:lnTo>
                  <a:pt x="8103" y="11607"/>
                </a:lnTo>
                <a:lnTo>
                  <a:pt x="8005" y="11485"/>
                </a:lnTo>
                <a:lnTo>
                  <a:pt x="7908" y="11363"/>
                </a:lnTo>
                <a:lnTo>
                  <a:pt x="7787" y="11242"/>
                </a:lnTo>
                <a:lnTo>
                  <a:pt x="7592" y="11120"/>
                </a:lnTo>
                <a:lnTo>
                  <a:pt x="7349" y="10998"/>
                </a:lnTo>
                <a:lnTo>
                  <a:pt x="7105" y="10950"/>
                </a:lnTo>
                <a:lnTo>
                  <a:pt x="6838" y="10925"/>
                </a:lnTo>
                <a:close/>
                <a:moveTo>
                  <a:pt x="12726" y="7811"/>
                </a:moveTo>
                <a:lnTo>
                  <a:pt x="12872" y="7860"/>
                </a:lnTo>
                <a:lnTo>
                  <a:pt x="12921" y="7884"/>
                </a:lnTo>
                <a:lnTo>
                  <a:pt x="12969" y="7933"/>
                </a:lnTo>
                <a:lnTo>
                  <a:pt x="12994" y="7981"/>
                </a:lnTo>
                <a:lnTo>
                  <a:pt x="13018" y="8078"/>
                </a:lnTo>
                <a:lnTo>
                  <a:pt x="13018" y="8103"/>
                </a:lnTo>
                <a:lnTo>
                  <a:pt x="12069" y="8103"/>
                </a:lnTo>
                <a:lnTo>
                  <a:pt x="11607" y="8151"/>
                </a:lnTo>
                <a:lnTo>
                  <a:pt x="11144" y="8200"/>
                </a:lnTo>
                <a:lnTo>
                  <a:pt x="10390" y="8200"/>
                </a:lnTo>
                <a:lnTo>
                  <a:pt x="10195" y="8224"/>
                </a:lnTo>
                <a:lnTo>
                  <a:pt x="10025" y="8273"/>
                </a:lnTo>
                <a:lnTo>
                  <a:pt x="9879" y="8346"/>
                </a:lnTo>
                <a:lnTo>
                  <a:pt x="9806" y="8395"/>
                </a:lnTo>
                <a:lnTo>
                  <a:pt x="9782" y="8443"/>
                </a:lnTo>
                <a:lnTo>
                  <a:pt x="9782" y="8492"/>
                </a:lnTo>
                <a:lnTo>
                  <a:pt x="9806" y="8541"/>
                </a:lnTo>
                <a:lnTo>
                  <a:pt x="9903" y="8589"/>
                </a:lnTo>
                <a:lnTo>
                  <a:pt x="11193" y="8589"/>
                </a:lnTo>
                <a:lnTo>
                  <a:pt x="11655" y="8565"/>
                </a:lnTo>
                <a:lnTo>
                  <a:pt x="12118" y="8589"/>
                </a:lnTo>
                <a:lnTo>
                  <a:pt x="12580" y="8589"/>
                </a:lnTo>
                <a:lnTo>
                  <a:pt x="12799" y="8565"/>
                </a:lnTo>
                <a:lnTo>
                  <a:pt x="13042" y="8541"/>
                </a:lnTo>
                <a:lnTo>
                  <a:pt x="13042" y="8735"/>
                </a:lnTo>
                <a:lnTo>
                  <a:pt x="13042" y="8979"/>
                </a:lnTo>
                <a:lnTo>
                  <a:pt x="12264" y="8979"/>
                </a:lnTo>
                <a:lnTo>
                  <a:pt x="11485" y="9003"/>
                </a:lnTo>
                <a:lnTo>
                  <a:pt x="11096" y="9027"/>
                </a:lnTo>
                <a:lnTo>
                  <a:pt x="10706" y="9052"/>
                </a:lnTo>
                <a:lnTo>
                  <a:pt x="10341" y="9125"/>
                </a:lnTo>
                <a:lnTo>
                  <a:pt x="10147" y="9173"/>
                </a:lnTo>
                <a:lnTo>
                  <a:pt x="9976" y="9246"/>
                </a:lnTo>
                <a:lnTo>
                  <a:pt x="9952" y="9295"/>
                </a:lnTo>
                <a:lnTo>
                  <a:pt x="9928" y="9344"/>
                </a:lnTo>
                <a:lnTo>
                  <a:pt x="9952" y="9392"/>
                </a:lnTo>
                <a:lnTo>
                  <a:pt x="10001" y="9417"/>
                </a:lnTo>
                <a:lnTo>
                  <a:pt x="10171" y="9441"/>
                </a:lnTo>
                <a:lnTo>
                  <a:pt x="10731" y="9441"/>
                </a:lnTo>
                <a:lnTo>
                  <a:pt x="11485" y="9368"/>
                </a:lnTo>
                <a:lnTo>
                  <a:pt x="12264" y="9368"/>
                </a:lnTo>
                <a:lnTo>
                  <a:pt x="13042" y="9344"/>
                </a:lnTo>
                <a:lnTo>
                  <a:pt x="13067" y="9733"/>
                </a:lnTo>
                <a:lnTo>
                  <a:pt x="12994" y="9684"/>
                </a:lnTo>
                <a:lnTo>
                  <a:pt x="12921" y="9660"/>
                </a:lnTo>
                <a:lnTo>
                  <a:pt x="12118" y="9709"/>
                </a:lnTo>
                <a:lnTo>
                  <a:pt x="11290" y="9757"/>
                </a:lnTo>
                <a:lnTo>
                  <a:pt x="10950" y="9782"/>
                </a:lnTo>
                <a:lnTo>
                  <a:pt x="10366" y="9782"/>
                </a:lnTo>
                <a:lnTo>
                  <a:pt x="10195" y="9830"/>
                </a:lnTo>
                <a:lnTo>
                  <a:pt x="10001" y="9879"/>
                </a:lnTo>
                <a:lnTo>
                  <a:pt x="9855" y="9952"/>
                </a:lnTo>
                <a:lnTo>
                  <a:pt x="9830" y="9976"/>
                </a:lnTo>
                <a:lnTo>
                  <a:pt x="9830" y="10001"/>
                </a:lnTo>
                <a:lnTo>
                  <a:pt x="9830" y="10049"/>
                </a:lnTo>
                <a:lnTo>
                  <a:pt x="9855" y="10074"/>
                </a:lnTo>
                <a:lnTo>
                  <a:pt x="10001" y="10147"/>
                </a:lnTo>
                <a:lnTo>
                  <a:pt x="10171" y="10195"/>
                </a:lnTo>
                <a:lnTo>
                  <a:pt x="10366" y="10220"/>
                </a:lnTo>
                <a:lnTo>
                  <a:pt x="10560" y="10220"/>
                </a:lnTo>
                <a:lnTo>
                  <a:pt x="10950" y="10195"/>
                </a:lnTo>
                <a:lnTo>
                  <a:pt x="11290" y="10171"/>
                </a:lnTo>
                <a:lnTo>
                  <a:pt x="12118" y="10122"/>
                </a:lnTo>
                <a:lnTo>
                  <a:pt x="12921" y="10098"/>
                </a:lnTo>
                <a:lnTo>
                  <a:pt x="13018" y="10074"/>
                </a:lnTo>
                <a:lnTo>
                  <a:pt x="13091" y="10001"/>
                </a:lnTo>
                <a:lnTo>
                  <a:pt x="13091" y="10390"/>
                </a:lnTo>
                <a:lnTo>
                  <a:pt x="13091" y="10633"/>
                </a:lnTo>
                <a:lnTo>
                  <a:pt x="12921" y="10609"/>
                </a:lnTo>
                <a:lnTo>
                  <a:pt x="12775" y="10585"/>
                </a:lnTo>
                <a:lnTo>
                  <a:pt x="12410" y="10585"/>
                </a:lnTo>
                <a:lnTo>
                  <a:pt x="12069" y="10609"/>
                </a:lnTo>
                <a:lnTo>
                  <a:pt x="11728" y="10609"/>
                </a:lnTo>
                <a:lnTo>
                  <a:pt x="11266" y="10585"/>
                </a:lnTo>
                <a:lnTo>
                  <a:pt x="10779" y="10560"/>
                </a:lnTo>
                <a:lnTo>
                  <a:pt x="10536" y="10585"/>
                </a:lnTo>
                <a:lnTo>
                  <a:pt x="10317" y="10633"/>
                </a:lnTo>
                <a:lnTo>
                  <a:pt x="10098" y="10706"/>
                </a:lnTo>
                <a:lnTo>
                  <a:pt x="9903" y="10828"/>
                </a:lnTo>
                <a:lnTo>
                  <a:pt x="9903" y="10852"/>
                </a:lnTo>
                <a:lnTo>
                  <a:pt x="9928" y="10877"/>
                </a:lnTo>
                <a:lnTo>
                  <a:pt x="10147" y="10950"/>
                </a:lnTo>
                <a:lnTo>
                  <a:pt x="10390" y="10974"/>
                </a:lnTo>
                <a:lnTo>
                  <a:pt x="10901" y="10998"/>
                </a:lnTo>
                <a:lnTo>
                  <a:pt x="11899" y="10998"/>
                </a:lnTo>
                <a:lnTo>
                  <a:pt x="12483" y="11047"/>
                </a:lnTo>
                <a:lnTo>
                  <a:pt x="12799" y="11047"/>
                </a:lnTo>
                <a:lnTo>
                  <a:pt x="13091" y="10998"/>
                </a:lnTo>
                <a:lnTo>
                  <a:pt x="13067" y="11363"/>
                </a:lnTo>
                <a:lnTo>
                  <a:pt x="12239" y="11388"/>
                </a:lnTo>
                <a:lnTo>
                  <a:pt x="11412" y="11461"/>
                </a:lnTo>
                <a:lnTo>
                  <a:pt x="11071" y="11485"/>
                </a:lnTo>
                <a:lnTo>
                  <a:pt x="10682" y="11509"/>
                </a:lnTo>
                <a:lnTo>
                  <a:pt x="10487" y="11534"/>
                </a:lnTo>
                <a:lnTo>
                  <a:pt x="10293" y="11558"/>
                </a:lnTo>
                <a:lnTo>
                  <a:pt x="10122" y="11607"/>
                </a:lnTo>
                <a:lnTo>
                  <a:pt x="9976" y="11680"/>
                </a:lnTo>
                <a:lnTo>
                  <a:pt x="9952" y="11704"/>
                </a:lnTo>
                <a:lnTo>
                  <a:pt x="9952" y="11728"/>
                </a:lnTo>
                <a:lnTo>
                  <a:pt x="9952" y="11753"/>
                </a:lnTo>
                <a:lnTo>
                  <a:pt x="9976" y="11777"/>
                </a:lnTo>
                <a:lnTo>
                  <a:pt x="10122" y="11850"/>
                </a:lnTo>
                <a:lnTo>
                  <a:pt x="10317" y="11874"/>
                </a:lnTo>
                <a:lnTo>
                  <a:pt x="10487" y="11899"/>
                </a:lnTo>
                <a:lnTo>
                  <a:pt x="10682" y="11899"/>
                </a:lnTo>
                <a:lnTo>
                  <a:pt x="11071" y="11874"/>
                </a:lnTo>
                <a:lnTo>
                  <a:pt x="11412" y="11826"/>
                </a:lnTo>
                <a:lnTo>
                  <a:pt x="12239" y="11777"/>
                </a:lnTo>
                <a:lnTo>
                  <a:pt x="13067" y="11728"/>
                </a:lnTo>
                <a:lnTo>
                  <a:pt x="13042" y="12312"/>
                </a:lnTo>
                <a:lnTo>
                  <a:pt x="12848" y="12264"/>
                </a:lnTo>
                <a:lnTo>
                  <a:pt x="12264" y="12264"/>
                </a:lnTo>
                <a:lnTo>
                  <a:pt x="11874" y="12288"/>
                </a:lnTo>
                <a:lnTo>
                  <a:pt x="11509" y="12312"/>
                </a:lnTo>
                <a:lnTo>
                  <a:pt x="11120" y="12312"/>
                </a:lnTo>
                <a:lnTo>
                  <a:pt x="10706" y="12288"/>
                </a:lnTo>
                <a:lnTo>
                  <a:pt x="10512" y="12312"/>
                </a:lnTo>
                <a:lnTo>
                  <a:pt x="10317" y="12337"/>
                </a:lnTo>
                <a:lnTo>
                  <a:pt x="10147" y="12385"/>
                </a:lnTo>
                <a:lnTo>
                  <a:pt x="9976" y="12483"/>
                </a:lnTo>
                <a:lnTo>
                  <a:pt x="9952" y="12507"/>
                </a:lnTo>
                <a:lnTo>
                  <a:pt x="9976" y="12531"/>
                </a:lnTo>
                <a:lnTo>
                  <a:pt x="10122" y="12629"/>
                </a:lnTo>
                <a:lnTo>
                  <a:pt x="10317" y="12677"/>
                </a:lnTo>
                <a:lnTo>
                  <a:pt x="10512" y="12726"/>
                </a:lnTo>
                <a:lnTo>
                  <a:pt x="11120" y="12726"/>
                </a:lnTo>
                <a:lnTo>
                  <a:pt x="11509" y="12702"/>
                </a:lnTo>
                <a:lnTo>
                  <a:pt x="12264" y="12726"/>
                </a:lnTo>
                <a:lnTo>
                  <a:pt x="12653" y="12702"/>
                </a:lnTo>
                <a:lnTo>
                  <a:pt x="12823" y="12677"/>
                </a:lnTo>
                <a:lnTo>
                  <a:pt x="13018" y="12653"/>
                </a:lnTo>
                <a:lnTo>
                  <a:pt x="12994" y="12848"/>
                </a:lnTo>
                <a:lnTo>
                  <a:pt x="12994" y="13164"/>
                </a:lnTo>
                <a:lnTo>
                  <a:pt x="12629" y="13115"/>
                </a:lnTo>
                <a:lnTo>
                  <a:pt x="12264" y="13115"/>
                </a:lnTo>
                <a:lnTo>
                  <a:pt x="11534" y="13164"/>
                </a:lnTo>
                <a:lnTo>
                  <a:pt x="11144" y="13164"/>
                </a:lnTo>
                <a:lnTo>
                  <a:pt x="10755" y="13188"/>
                </a:lnTo>
                <a:lnTo>
                  <a:pt x="10341" y="13213"/>
                </a:lnTo>
                <a:lnTo>
                  <a:pt x="10171" y="13261"/>
                </a:lnTo>
                <a:lnTo>
                  <a:pt x="9976" y="13310"/>
                </a:lnTo>
                <a:lnTo>
                  <a:pt x="9952" y="13334"/>
                </a:lnTo>
                <a:lnTo>
                  <a:pt x="9976" y="13383"/>
                </a:lnTo>
                <a:lnTo>
                  <a:pt x="10122" y="13480"/>
                </a:lnTo>
                <a:lnTo>
                  <a:pt x="10293" y="13529"/>
                </a:lnTo>
                <a:lnTo>
                  <a:pt x="10463" y="13578"/>
                </a:lnTo>
                <a:lnTo>
                  <a:pt x="11023" y="13578"/>
                </a:lnTo>
                <a:lnTo>
                  <a:pt x="11363" y="13553"/>
                </a:lnTo>
                <a:lnTo>
                  <a:pt x="12166" y="13505"/>
                </a:lnTo>
                <a:lnTo>
                  <a:pt x="12580" y="13505"/>
                </a:lnTo>
                <a:lnTo>
                  <a:pt x="12969" y="13529"/>
                </a:lnTo>
                <a:lnTo>
                  <a:pt x="12945" y="14210"/>
                </a:lnTo>
                <a:lnTo>
                  <a:pt x="12775" y="14137"/>
                </a:lnTo>
                <a:lnTo>
                  <a:pt x="12580" y="14089"/>
                </a:lnTo>
                <a:lnTo>
                  <a:pt x="12385" y="14064"/>
                </a:lnTo>
                <a:lnTo>
                  <a:pt x="11753" y="14064"/>
                </a:lnTo>
                <a:lnTo>
                  <a:pt x="11388" y="14089"/>
                </a:lnTo>
                <a:lnTo>
                  <a:pt x="10852" y="14137"/>
                </a:lnTo>
                <a:lnTo>
                  <a:pt x="10317" y="14162"/>
                </a:lnTo>
                <a:lnTo>
                  <a:pt x="10001" y="14186"/>
                </a:lnTo>
                <a:lnTo>
                  <a:pt x="9830" y="14235"/>
                </a:lnTo>
                <a:lnTo>
                  <a:pt x="9782" y="14259"/>
                </a:lnTo>
                <a:lnTo>
                  <a:pt x="9709" y="14308"/>
                </a:lnTo>
                <a:lnTo>
                  <a:pt x="9684" y="14332"/>
                </a:lnTo>
                <a:lnTo>
                  <a:pt x="9684" y="14381"/>
                </a:lnTo>
                <a:lnTo>
                  <a:pt x="9684" y="14429"/>
                </a:lnTo>
                <a:lnTo>
                  <a:pt x="9709" y="14478"/>
                </a:lnTo>
                <a:lnTo>
                  <a:pt x="9782" y="14527"/>
                </a:lnTo>
                <a:lnTo>
                  <a:pt x="9830" y="14551"/>
                </a:lnTo>
                <a:lnTo>
                  <a:pt x="10001" y="14600"/>
                </a:lnTo>
                <a:lnTo>
                  <a:pt x="10414" y="14600"/>
                </a:lnTo>
                <a:lnTo>
                  <a:pt x="10828" y="14551"/>
                </a:lnTo>
                <a:lnTo>
                  <a:pt x="11144" y="14527"/>
                </a:lnTo>
                <a:lnTo>
                  <a:pt x="11558" y="14502"/>
                </a:lnTo>
                <a:lnTo>
                  <a:pt x="11996" y="14454"/>
                </a:lnTo>
                <a:lnTo>
                  <a:pt x="12215" y="14478"/>
                </a:lnTo>
                <a:lnTo>
                  <a:pt x="12434" y="14478"/>
                </a:lnTo>
                <a:lnTo>
                  <a:pt x="12629" y="14527"/>
                </a:lnTo>
                <a:lnTo>
                  <a:pt x="12823" y="14600"/>
                </a:lnTo>
                <a:lnTo>
                  <a:pt x="12872" y="14624"/>
                </a:lnTo>
                <a:lnTo>
                  <a:pt x="12945" y="14624"/>
                </a:lnTo>
                <a:lnTo>
                  <a:pt x="12945" y="15062"/>
                </a:lnTo>
                <a:lnTo>
                  <a:pt x="12872" y="14989"/>
                </a:lnTo>
                <a:lnTo>
                  <a:pt x="12848" y="14965"/>
                </a:lnTo>
                <a:lnTo>
                  <a:pt x="12799" y="14940"/>
                </a:lnTo>
                <a:lnTo>
                  <a:pt x="12483" y="14916"/>
                </a:lnTo>
                <a:lnTo>
                  <a:pt x="12142" y="14892"/>
                </a:lnTo>
                <a:lnTo>
                  <a:pt x="11461" y="14916"/>
                </a:lnTo>
                <a:lnTo>
                  <a:pt x="10706" y="14940"/>
                </a:lnTo>
                <a:lnTo>
                  <a:pt x="10317" y="14965"/>
                </a:lnTo>
                <a:lnTo>
                  <a:pt x="9952" y="15013"/>
                </a:lnTo>
                <a:lnTo>
                  <a:pt x="9903" y="15038"/>
                </a:lnTo>
                <a:lnTo>
                  <a:pt x="9855" y="15086"/>
                </a:lnTo>
                <a:lnTo>
                  <a:pt x="9830" y="15135"/>
                </a:lnTo>
                <a:lnTo>
                  <a:pt x="9830" y="15208"/>
                </a:lnTo>
                <a:lnTo>
                  <a:pt x="9830" y="15257"/>
                </a:lnTo>
                <a:lnTo>
                  <a:pt x="9855" y="15305"/>
                </a:lnTo>
                <a:lnTo>
                  <a:pt x="9903" y="15354"/>
                </a:lnTo>
                <a:lnTo>
                  <a:pt x="9952" y="15378"/>
                </a:lnTo>
                <a:lnTo>
                  <a:pt x="10293" y="15403"/>
                </a:lnTo>
                <a:lnTo>
                  <a:pt x="10633" y="15403"/>
                </a:lnTo>
                <a:lnTo>
                  <a:pt x="11315" y="15378"/>
                </a:lnTo>
                <a:lnTo>
                  <a:pt x="12045" y="15354"/>
                </a:lnTo>
                <a:lnTo>
                  <a:pt x="12750" y="15330"/>
                </a:lnTo>
                <a:lnTo>
                  <a:pt x="12848" y="15305"/>
                </a:lnTo>
                <a:lnTo>
                  <a:pt x="12896" y="15257"/>
                </a:lnTo>
                <a:lnTo>
                  <a:pt x="12921" y="15232"/>
                </a:lnTo>
                <a:lnTo>
                  <a:pt x="12921" y="15695"/>
                </a:lnTo>
                <a:lnTo>
                  <a:pt x="12629" y="15646"/>
                </a:lnTo>
                <a:lnTo>
                  <a:pt x="12312" y="15646"/>
                </a:lnTo>
                <a:lnTo>
                  <a:pt x="11728" y="15670"/>
                </a:lnTo>
                <a:lnTo>
                  <a:pt x="11290" y="15695"/>
                </a:lnTo>
                <a:lnTo>
                  <a:pt x="10828" y="15743"/>
                </a:lnTo>
                <a:lnTo>
                  <a:pt x="10609" y="15792"/>
                </a:lnTo>
                <a:lnTo>
                  <a:pt x="10390" y="15865"/>
                </a:lnTo>
                <a:lnTo>
                  <a:pt x="10195" y="15938"/>
                </a:lnTo>
                <a:lnTo>
                  <a:pt x="10001" y="16060"/>
                </a:lnTo>
                <a:lnTo>
                  <a:pt x="9976" y="16084"/>
                </a:lnTo>
                <a:lnTo>
                  <a:pt x="9976" y="16133"/>
                </a:lnTo>
                <a:lnTo>
                  <a:pt x="9976" y="16157"/>
                </a:lnTo>
                <a:lnTo>
                  <a:pt x="10025" y="16181"/>
                </a:lnTo>
                <a:lnTo>
                  <a:pt x="10414" y="16181"/>
                </a:lnTo>
                <a:lnTo>
                  <a:pt x="10804" y="16157"/>
                </a:lnTo>
                <a:lnTo>
                  <a:pt x="11193" y="16108"/>
                </a:lnTo>
                <a:lnTo>
                  <a:pt x="11582" y="16084"/>
                </a:lnTo>
                <a:lnTo>
                  <a:pt x="12020" y="16060"/>
                </a:lnTo>
                <a:lnTo>
                  <a:pt x="12458" y="16060"/>
                </a:lnTo>
                <a:lnTo>
                  <a:pt x="12702" y="16084"/>
                </a:lnTo>
                <a:lnTo>
                  <a:pt x="12945" y="16133"/>
                </a:lnTo>
                <a:lnTo>
                  <a:pt x="12945" y="16424"/>
                </a:lnTo>
                <a:lnTo>
                  <a:pt x="12629" y="16400"/>
                </a:lnTo>
                <a:lnTo>
                  <a:pt x="12312" y="16400"/>
                </a:lnTo>
                <a:lnTo>
                  <a:pt x="11680" y="16424"/>
                </a:lnTo>
                <a:lnTo>
                  <a:pt x="11363" y="16424"/>
                </a:lnTo>
                <a:lnTo>
                  <a:pt x="10925" y="16449"/>
                </a:lnTo>
                <a:lnTo>
                  <a:pt x="10706" y="16473"/>
                </a:lnTo>
                <a:lnTo>
                  <a:pt x="10512" y="16522"/>
                </a:lnTo>
                <a:lnTo>
                  <a:pt x="10341" y="16619"/>
                </a:lnTo>
                <a:lnTo>
                  <a:pt x="10293" y="16668"/>
                </a:lnTo>
                <a:lnTo>
                  <a:pt x="10244" y="16716"/>
                </a:lnTo>
                <a:lnTo>
                  <a:pt x="10244" y="16814"/>
                </a:lnTo>
                <a:lnTo>
                  <a:pt x="10268" y="16838"/>
                </a:lnTo>
                <a:lnTo>
                  <a:pt x="10293" y="16862"/>
                </a:lnTo>
                <a:lnTo>
                  <a:pt x="10414" y="16935"/>
                </a:lnTo>
                <a:lnTo>
                  <a:pt x="10560" y="16960"/>
                </a:lnTo>
                <a:lnTo>
                  <a:pt x="10925" y="16960"/>
                </a:lnTo>
                <a:lnTo>
                  <a:pt x="11290" y="16935"/>
                </a:lnTo>
                <a:lnTo>
                  <a:pt x="11582" y="16887"/>
                </a:lnTo>
                <a:lnTo>
                  <a:pt x="12629" y="16887"/>
                </a:lnTo>
                <a:lnTo>
                  <a:pt x="12969" y="16935"/>
                </a:lnTo>
                <a:lnTo>
                  <a:pt x="12969" y="17179"/>
                </a:lnTo>
                <a:lnTo>
                  <a:pt x="12945" y="17227"/>
                </a:lnTo>
                <a:lnTo>
                  <a:pt x="12921" y="17276"/>
                </a:lnTo>
                <a:lnTo>
                  <a:pt x="12921" y="17373"/>
                </a:lnTo>
                <a:lnTo>
                  <a:pt x="12653" y="17349"/>
                </a:lnTo>
                <a:lnTo>
                  <a:pt x="12385" y="17349"/>
                </a:lnTo>
                <a:lnTo>
                  <a:pt x="11850" y="17398"/>
                </a:lnTo>
                <a:lnTo>
                  <a:pt x="11120" y="17422"/>
                </a:lnTo>
                <a:lnTo>
                  <a:pt x="10755" y="17471"/>
                </a:lnTo>
                <a:lnTo>
                  <a:pt x="10585" y="17519"/>
                </a:lnTo>
                <a:lnTo>
                  <a:pt x="10414" y="17592"/>
                </a:lnTo>
                <a:lnTo>
                  <a:pt x="10390" y="17592"/>
                </a:lnTo>
                <a:lnTo>
                  <a:pt x="10414" y="17617"/>
                </a:lnTo>
                <a:lnTo>
                  <a:pt x="10560" y="17665"/>
                </a:lnTo>
                <a:lnTo>
                  <a:pt x="10731" y="17714"/>
                </a:lnTo>
                <a:lnTo>
                  <a:pt x="11023" y="17738"/>
                </a:lnTo>
                <a:lnTo>
                  <a:pt x="12775" y="17738"/>
                </a:lnTo>
                <a:lnTo>
                  <a:pt x="12677" y="17836"/>
                </a:lnTo>
                <a:lnTo>
                  <a:pt x="12580" y="17957"/>
                </a:lnTo>
                <a:lnTo>
                  <a:pt x="12483" y="17909"/>
                </a:lnTo>
                <a:lnTo>
                  <a:pt x="12361" y="17884"/>
                </a:lnTo>
                <a:lnTo>
                  <a:pt x="11363" y="17884"/>
                </a:lnTo>
                <a:lnTo>
                  <a:pt x="11047" y="17909"/>
                </a:lnTo>
                <a:lnTo>
                  <a:pt x="10901" y="17933"/>
                </a:lnTo>
                <a:lnTo>
                  <a:pt x="10755" y="17957"/>
                </a:lnTo>
                <a:lnTo>
                  <a:pt x="10633" y="18030"/>
                </a:lnTo>
                <a:lnTo>
                  <a:pt x="10512" y="18103"/>
                </a:lnTo>
                <a:lnTo>
                  <a:pt x="10512" y="18128"/>
                </a:lnTo>
                <a:lnTo>
                  <a:pt x="10536" y="18152"/>
                </a:lnTo>
                <a:lnTo>
                  <a:pt x="10633" y="18201"/>
                </a:lnTo>
                <a:lnTo>
                  <a:pt x="10779" y="18249"/>
                </a:lnTo>
                <a:lnTo>
                  <a:pt x="10925" y="18274"/>
                </a:lnTo>
                <a:lnTo>
                  <a:pt x="11071" y="18274"/>
                </a:lnTo>
                <a:lnTo>
                  <a:pt x="11363" y="18249"/>
                </a:lnTo>
                <a:lnTo>
                  <a:pt x="11655" y="18225"/>
                </a:lnTo>
                <a:lnTo>
                  <a:pt x="11947" y="18249"/>
                </a:lnTo>
                <a:lnTo>
                  <a:pt x="11704" y="18298"/>
                </a:lnTo>
                <a:lnTo>
                  <a:pt x="11461" y="18322"/>
                </a:lnTo>
                <a:lnTo>
                  <a:pt x="10950" y="18371"/>
                </a:lnTo>
                <a:lnTo>
                  <a:pt x="10025" y="18395"/>
                </a:lnTo>
                <a:lnTo>
                  <a:pt x="9100" y="18420"/>
                </a:lnTo>
                <a:lnTo>
                  <a:pt x="8151" y="18420"/>
                </a:lnTo>
                <a:lnTo>
                  <a:pt x="7227" y="18395"/>
                </a:lnTo>
                <a:lnTo>
                  <a:pt x="6254" y="18347"/>
                </a:lnTo>
                <a:lnTo>
                  <a:pt x="5305" y="18371"/>
                </a:lnTo>
                <a:lnTo>
                  <a:pt x="3382" y="18420"/>
                </a:lnTo>
                <a:lnTo>
                  <a:pt x="2555" y="18444"/>
                </a:lnTo>
                <a:lnTo>
                  <a:pt x="2141" y="18444"/>
                </a:lnTo>
                <a:lnTo>
                  <a:pt x="1728" y="18420"/>
                </a:lnTo>
                <a:lnTo>
                  <a:pt x="1557" y="18395"/>
                </a:lnTo>
                <a:lnTo>
                  <a:pt x="1387" y="18347"/>
                </a:lnTo>
                <a:lnTo>
                  <a:pt x="1217" y="18298"/>
                </a:lnTo>
                <a:lnTo>
                  <a:pt x="1095" y="18249"/>
                </a:lnTo>
                <a:lnTo>
                  <a:pt x="949" y="18152"/>
                </a:lnTo>
                <a:lnTo>
                  <a:pt x="827" y="18079"/>
                </a:lnTo>
                <a:lnTo>
                  <a:pt x="608" y="17836"/>
                </a:lnTo>
                <a:lnTo>
                  <a:pt x="608" y="17787"/>
                </a:lnTo>
                <a:lnTo>
                  <a:pt x="633" y="17154"/>
                </a:lnTo>
                <a:lnTo>
                  <a:pt x="681" y="16497"/>
                </a:lnTo>
                <a:lnTo>
                  <a:pt x="681" y="15865"/>
                </a:lnTo>
                <a:lnTo>
                  <a:pt x="657" y="15549"/>
                </a:lnTo>
                <a:lnTo>
                  <a:pt x="633" y="15232"/>
                </a:lnTo>
                <a:lnTo>
                  <a:pt x="584" y="14892"/>
                </a:lnTo>
                <a:lnTo>
                  <a:pt x="560" y="14551"/>
                </a:lnTo>
                <a:lnTo>
                  <a:pt x="535" y="13845"/>
                </a:lnTo>
                <a:lnTo>
                  <a:pt x="560" y="13164"/>
                </a:lnTo>
                <a:lnTo>
                  <a:pt x="584" y="12483"/>
                </a:lnTo>
                <a:lnTo>
                  <a:pt x="608" y="11753"/>
                </a:lnTo>
                <a:lnTo>
                  <a:pt x="608" y="11023"/>
                </a:lnTo>
                <a:lnTo>
                  <a:pt x="608" y="9587"/>
                </a:lnTo>
                <a:lnTo>
                  <a:pt x="608" y="9052"/>
                </a:lnTo>
                <a:lnTo>
                  <a:pt x="608" y="8784"/>
                </a:lnTo>
                <a:lnTo>
                  <a:pt x="633" y="8516"/>
                </a:lnTo>
                <a:lnTo>
                  <a:pt x="657" y="8395"/>
                </a:lnTo>
                <a:lnTo>
                  <a:pt x="706" y="8297"/>
                </a:lnTo>
                <a:lnTo>
                  <a:pt x="827" y="8127"/>
                </a:lnTo>
                <a:lnTo>
                  <a:pt x="1071" y="7835"/>
                </a:lnTo>
                <a:lnTo>
                  <a:pt x="1411" y="7884"/>
                </a:lnTo>
                <a:lnTo>
                  <a:pt x="1728" y="7908"/>
                </a:lnTo>
                <a:lnTo>
                  <a:pt x="2409" y="7908"/>
                </a:lnTo>
                <a:lnTo>
                  <a:pt x="3066" y="7884"/>
                </a:lnTo>
                <a:lnTo>
                  <a:pt x="5207" y="7884"/>
                </a:lnTo>
                <a:lnTo>
                  <a:pt x="6692" y="7908"/>
                </a:lnTo>
                <a:lnTo>
                  <a:pt x="10268" y="7908"/>
                </a:lnTo>
                <a:lnTo>
                  <a:pt x="10974" y="7860"/>
                </a:lnTo>
                <a:lnTo>
                  <a:pt x="11315" y="7860"/>
                </a:lnTo>
                <a:lnTo>
                  <a:pt x="11631" y="7884"/>
                </a:lnTo>
                <a:lnTo>
                  <a:pt x="11972" y="7908"/>
                </a:lnTo>
                <a:lnTo>
                  <a:pt x="12312" y="7957"/>
                </a:lnTo>
                <a:lnTo>
                  <a:pt x="12410" y="7981"/>
                </a:lnTo>
                <a:lnTo>
                  <a:pt x="12483" y="7933"/>
                </a:lnTo>
                <a:lnTo>
                  <a:pt x="12556" y="7884"/>
                </a:lnTo>
                <a:lnTo>
                  <a:pt x="12604" y="7811"/>
                </a:lnTo>
                <a:close/>
                <a:moveTo>
                  <a:pt x="6643" y="0"/>
                </a:moveTo>
                <a:lnTo>
                  <a:pt x="6327" y="24"/>
                </a:lnTo>
                <a:lnTo>
                  <a:pt x="6010" y="49"/>
                </a:lnTo>
                <a:lnTo>
                  <a:pt x="5694" y="122"/>
                </a:lnTo>
                <a:lnTo>
                  <a:pt x="5402" y="170"/>
                </a:lnTo>
                <a:lnTo>
                  <a:pt x="5086" y="268"/>
                </a:lnTo>
                <a:lnTo>
                  <a:pt x="4794" y="365"/>
                </a:lnTo>
                <a:lnTo>
                  <a:pt x="4502" y="487"/>
                </a:lnTo>
                <a:lnTo>
                  <a:pt x="4210" y="633"/>
                </a:lnTo>
                <a:lnTo>
                  <a:pt x="3942" y="779"/>
                </a:lnTo>
                <a:lnTo>
                  <a:pt x="3674" y="949"/>
                </a:lnTo>
                <a:lnTo>
                  <a:pt x="3431" y="1144"/>
                </a:lnTo>
                <a:lnTo>
                  <a:pt x="3188" y="1338"/>
                </a:lnTo>
                <a:lnTo>
                  <a:pt x="2969" y="1557"/>
                </a:lnTo>
                <a:lnTo>
                  <a:pt x="2750" y="1776"/>
                </a:lnTo>
                <a:lnTo>
                  <a:pt x="2555" y="2044"/>
                </a:lnTo>
                <a:lnTo>
                  <a:pt x="2385" y="2287"/>
                </a:lnTo>
                <a:lnTo>
                  <a:pt x="2214" y="2579"/>
                </a:lnTo>
                <a:lnTo>
                  <a:pt x="1947" y="3090"/>
                </a:lnTo>
                <a:lnTo>
                  <a:pt x="1728" y="3674"/>
                </a:lnTo>
                <a:lnTo>
                  <a:pt x="1533" y="4283"/>
                </a:lnTo>
                <a:lnTo>
                  <a:pt x="1387" y="4891"/>
                </a:lnTo>
                <a:lnTo>
                  <a:pt x="1314" y="5524"/>
                </a:lnTo>
                <a:lnTo>
                  <a:pt x="1290" y="5840"/>
                </a:lnTo>
                <a:lnTo>
                  <a:pt x="1265" y="6156"/>
                </a:lnTo>
                <a:lnTo>
                  <a:pt x="1290" y="6448"/>
                </a:lnTo>
                <a:lnTo>
                  <a:pt x="1314" y="6765"/>
                </a:lnTo>
                <a:lnTo>
                  <a:pt x="1363" y="7057"/>
                </a:lnTo>
                <a:lnTo>
                  <a:pt x="1436" y="7349"/>
                </a:lnTo>
                <a:lnTo>
                  <a:pt x="1460" y="7422"/>
                </a:lnTo>
                <a:lnTo>
                  <a:pt x="998" y="7495"/>
                </a:lnTo>
                <a:lnTo>
                  <a:pt x="803" y="7495"/>
                </a:lnTo>
                <a:lnTo>
                  <a:pt x="730" y="7543"/>
                </a:lnTo>
                <a:lnTo>
                  <a:pt x="657" y="7568"/>
                </a:lnTo>
                <a:lnTo>
                  <a:pt x="511" y="7689"/>
                </a:lnTo>
                <a:lnTo>
                  <a:pt x="389" y="7860"/>
                </a:lnTo>
                <a:lnTo>
                  <a:pt x="292" y="8030"/>
                </a:lnTo>
                <a:lnTo>
                  <a:pt x="219" y="8200"/>
                </a:lnTo>
                <a:lnTo>
                  <a:pt x="170" y="8395"/>
                </a:lnTo>
                <a:lnTo>
                  <a:pt x="146" y="8565"/>
                </a:lnTo>
                <a:lnTo>
                  <a:pt x="97" y="8930"/>
                </a:lnTo>
                <a:lnTo>
                  <a:pt x="73" y="9319"/>
                </a:lnTo>
                <a:lnTo>
                  <a:pt x="73" y="10074"/>
                </a:lnTo>
                <a:lnTo>
                  <a:pt x="97" y="10828"/>
                </a:lnTo>
                <a:lnTo>
                  <a:pt x="97" y="11582"/>
                </a:lnTo>
                <a:lnTo>
                  <a:pt x="73" y="12361"/>
                </a:lnTo>
                <a:lnTo>
                  <a:pt x="24" y="13115"/>
                </a:lnTo>
                <a:lnTo>
                  <a:pt x="0" y="13894"/>
                </a:lnTo>
                <a:lnTo>
                  <a:pt x="0" y="14283"/>
                </a:lnTo>
                <a:lnTo>
                  <a:pt x="24" y="14673"/>
                </a:lnTo>
                <a:lnTo>
                  <a:pt x="97" y="15378"/>
                </a:lnTo>
                <a:lnTo>
                  <a:pt x="146" y="15743"/>
                </a:lnTo>
                <a:lnTo>
                  <a:pt x="146" y="16108"/>
                </a:lnTo>
                <a:lnTo>
                  <a:pt x="122" y="16935"/>
                </a:lnTo>
                <a:lnTo>
                  <a:pt x="97" y="17787"/>
                </a:lnTo>
                <a:lnTo>
                  <a:pt x="97" y="17860"/>
                </a:lnTo>
                <a:lnTo>
                  <a:pt x="146" y="17933"/>
                </a:lnTo>
                <a:lnTo>
                  <a:pt x="195" y="17982"/>
                </a:lnTo>
                <a:lnTo>
                  <a:pt x="243" y="18006"/>
                </a:lnTo>
                <a:lnTo>
                  <a:pt x="341" y="18152"/>
                </a:lnTo>
                <a:lnTo>
                  <a:pt x="438" y="18298"/>
                </a:lnTo>
                <a:lnTo>
                  <a:pt x="560" y="18420"/>
                </a:lnTo>
                <a:lnTo>
                  <a:pt x="681" y="18517"/>
                </a:lnTo>
                <a:lnTo>
                  <a:pt x="827" y="18590"/>
                </a:lnTo>
                <a:lnTo>
                  <a:pt x="973" y="18663"/>
                </a:lnTo>
                <a:lnTo>
                  <a:pt x="1314" y="18760"/>
                </a:lnTo>
                <a:lnTo>
                  <a:pt x="1655" y="18809"/>
                </a:lnTo>
                <a:lnTo>
                  <a:pt x="2020" y="18833"/>
                </a:lnTo>
                <a:lnTo>
                  <a:pt x="2677" y="18858"/>
                </a:lnTo>
                <a:lnTo>
                  <a:pt x="3869" y="18833"/>
                </a:lnTo>
                <a:lnTo>
                  <a:pt x="5037" y="18785"/>
                </a:lnTo>
                <a:lnTo>
                  <a:pt x="6813" y="18785"/>
                </a:lnTo>
                <a:lnTo>
                  <a:pt x="7422" y="18809"/>
                </a:lnTo>
                <a:lnTo>
                  <a:pt x="8443" y="18858"/>
                </a:lnTo>
                <a:lnTo>
                  <a:pt x="9465" y="18858"/>
                </a:lnTo>
                <a:lnTo>
                  <a:pt x="10487" y="18809"/>
                </a:lnTo>
                <a:lnTo>
                  <a:pt x="11509" y="18760"/>
                </a:lnTo>
                <a:lnTo>
                  <a:pt x="11801" y="18712"/>
                </a:lnTo>
                <a:lnTo>
                  <a:pt x="12069" y="18663"/>
                </a:lnTo>
                <a:lnTo>
                  <a:pt x="12337" y="18590"/>
                </a:lnTo>
                <a:lnTo>
                  <a:pt x="12556" y="18493"/>
                </a:lnTo>
                <a:lnTo>
                  <a:pt x="12775" y="18347"/>
                </a:lnTo>
                <a:lnTo>
                  <a:pt x="12969" y="18201"/>
                </a:lnTo>
                <a:lnTo>
                  <a:pt x="13115" y="17982"/>
                </a:lnTo>
                <a:lnTo>
                  <a:pt x="13237" y="17763"/>
                </a:lnTo>
                <a:lnTo>
                  <a:pt x="13286" y="17738"/>
                </a:lnTo>
                <a:lnTo>
                  <a:pt x="13310" y="17690"/>
                </a:lnTo>
                <a:lnTo>
                  <a:pt x="13334" y="17665"/>
                </a:lnTo>
                <a:lnTo>
                  <a:pt x="13334" y="17592"/>
                </a:lnTo>
                <a:lnTo>
                  <a:pt x="13334" y="17471"/>
                </a:lnTo>
                <a:lnTo>
                  <a:pt x="13359" y="17398"/>
                </a:lnTo>
                <a:lnTo>
                  <a:pt x="13359" y="17300"/>
                </a:lnTo>
                <a:lnTo>
                  <a:pt x="13310" y="17227"/>
                </a:lnTo>
                <a:lnTo>
                  <a:pt x="13310" y="16862"/>
                </a:lnTo>
                <a:lnTo>
                  <a:pt x="13334" y="16789"/>
                </a:lnTo>
                <a:lnTo>
                  <a:pt x="13359" y="16716"/>
                </a:lnTo>
                <a:lnTo>
                  <a:pt x="13334" y="16643"/>
                </a:lnTo>
                <a:lnTo>
                  <a:pt x="13310" y="16570"/>
                </a:lnTo>
                <a:lnTo>
                  <a:pt x="13286" y="16108"/>
                </a:lnTo>
                <a:lnTo>
                  <a:pt x="13334" y="16060"/>
                </a:lnTo>
                <a:lnTo>
                  <a:pt x="13359" y="15987"/>
                </a:lnTo>
                <a:lnTo>
                  <a:pt x="13359" y="15914"/>
                </a:lnTo>
                <a:lnTo>
                  <a:pt x="13310" y="15865"/>
                </a:lnTo>
                <a:lnTo>
                  <a:pt x="13359" y="14454"/>
                </a:lnTo>
                <a:lnTo>
                  <a:pt x="13432" y="13042"/>
                </a:lnTo>
                <a:lnTo>
                  <a:pt x="13480" y="11826"/>
                </a:lnTo>
                <a:lnTo>
                  <a:pt x="13529" y="10585"/>
                </a:lnTo>
                <a:lnTo>
                  <a:pt x="13553" y="10098"/>
                </a:lnTo>
                <a:lnTo>
                  <a:pt x="13553" y="9563"/>
                </a:lnTo>
                <a:lnTo>
                  <a:pt x="13529" y="9027"/>
                </a:lnTo>
                <a:lnTo>
                  <a:pt x="13505" y="8760"/>
                </a:lnTo>
                <a:lnTo>
                  <a:pt x="13456" y="8516"/>
                </a:lnTo>
                <a:lnTo>
                  <a:pt x="13432" y="8127"/>
                </a:lnTo>
                <a:lnTo>
                  <a:pt x="13383" y="7933"/>
                </a:lnTo>
                <a:lnTo>
                  <a:pt x="13334" y="7762"/>
                </a:lnTo>
                <a:lnTo>
                  <a:pt x="13261" y="7665"/>
                </a:lnTo>
                <a:lnTo>
                  <a:pt x="13188" y="7592"/>
                </a:lnTo>
                <a:lnTo>
                  <a:pt x="13091" y="7519"/>
                </a:lnTo>
                <a:lnTo>
                  <a:pt x="12969" y="7470"/>
                </a:lnTo>
                <a:lnTo>
                  <a:pt x="12848" y="7446"/>
                </a:lnTo>
                <a:lnTo>
                  <a:pt x="12726" y="7446"/>
                </a:lnTo>
                <a:lnTo>
                  <a:pt x="12604" y="7470"/>
                </a:lnTo>
                <a:lnTo>
                  <a:pt x="12483" y="7495"/>
                </a:lnTo>
                <a:lnTo>
                  <a:pt x="12434" y="7470"/>
                </a:lnTo>
                <a:lnTo>
                  <a:pt x="12239" y="7446"/>
                </a:lnTo>
                <a:lnTo>
                  <a:pt x="12239" y="7373"/>
                </a:lnTo>
                <a:lnTo>
                  <a:pt x="12166" y="6984"/>
                </a:lnTo>
                <a:lnTo>
                  <a:pt x="12118" y="6570"/>
                </a:lnTo>
                <a:lnTo>
                  <a:pt x="12093" y="6181"/>
                </a:lnTo>
                <a:lnTo>
                  <a:pt x="12093" y="5767"/>
                </a:lnTo>
                <a:lnTo>
                  <a:pt x="12093" y="4940"/>
                </a:lnTo>
                <a:lnTo>
                  <a:pt x="12069" y="4550"/>
                </a:lnTo>
                <a:lnTo>
                  <a:pt x="11996" y="4137"/>
                </a:lnTo>
                <a:lnTo>
                  <a:pt x="11923" y="3796"/>
                </a:lnTo>
                <a:lnTo>
                  <a:pt x="11826" y="3455"/>
                </a:lnTo>
                <a:lnTo>
                  <a:pt x="11704" y="3115"/>
                </a:lnTo>
                <a:lnTo>
                  <a:pt x="11558" y="2798"/>
                </a:lnTo>
                <a:lnTo>
                  <a:pt x="11388" y="2482"/>
                </a:lnTo>
                <a:lnTo>
                  <a:pt x="11193" y="2190"/>
                </a:lnTo>
                <a:lnTo>
                  <a:pt x="10974" y="1898"/>
                </a:lnTo>
                <a:lnTo>
                  <a:pt x="10731" y="1630"/>
                </a:lnTo>
                <a:lnTo>
                  <a:pt x="10512" y="1411"/>
                </a:lnTo>
                <a:lnTo>
                  <a:pt x="10293" y="1217"/>
                </a:lnTo>
                <a:lnTo>
                  <a:pt x="10049" y="1022"/>
                </a:lnTo>
                <a:lnTo>
                  <a:pt x="9806" y="852"/>
                </a:lnTo>
                <a:lnTo>
                  <a:pt x="9538" y="706"/>
                </a:lnTo>
                <a:lnTo>
                  <a:pt x="9271" y="560"/>
                </a:lnTo>
                <a:lnTo>
                  <a:pt x="9003" y="438"/>
                </a:lnTo>
                <a:lnTo>
                  <a:pt x="8711" y="341"/>
                </a:lnTo>
                <a:lnTo>
                  <a:pt x="8443" y="243"/>
                </a:lnTo>
                <a:lnTo>
                  <a:pt x="8151" y="170"/>
                </a:lnTo>
                <a:lnTo>
                  <a:pt x="7835" y="97"/>
                </a:lnTo>
                <a:lnTo>
                  <a:pt x="7543" y="49"/>
                </a:lnTo>
                <a:lnTo>
                  <a:pt x="7251" y="24"/>
                </a:lnTo>
                <a:lnTo>
                  <a:pt x="693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5" name="Google Shape;1055;p48"/>
          <p:cNvSpPr/>
          <p:nvPr/>
        </p:nvSpPr>
        <p:spPr>
          <a:xfrm>
            <a:off x="5602568" y="2671837"/>
            <a:ext cx="289295" cy="396187"/>
          </a:xfrm>
          <a:custGeom>
            <a:avLst/>
            <a:gdLst/>
            <a:ahLst/>
            <a:cxnLst/>
            <a:rect l="l" t="t" r="r" b="b"/>
            <a:pathLst>
              <a:path w="13237" h="18128" extrusionOk="0">
                <a:moveTo>
                  <a:pt x="7859" y="535"/>
                </a:moveTo>
                <a:lnTo>
                  <a:pt x="8030" y="560"/>
                </a:lnTo>
                <a:lnTo>
                  <a:pt x="8103" y="584"/>
                </a:lnTo>
                <a:lnTo>
                  <a:pt x="8176" y="633"/>
                </a:lnTo>
                <a:lnTo>
                  <a:pt x="8224" y="706"/>
                </a:lnTo>
                <a:lnTo>
                  <a:pt x="8273" y="779"/>
                </a:lnTo>
                <a:lnTo>
                  <a:pt x="8322" y="949"/>
                </a:lnTo>
                <a:lnTo>
                  <a:pt x="8370" y="1119"/>
                </a:lnTo>
                <a:lnTo>
                  <a:pt x="7446" y="1144"/>
                </a:lnTo>
                <a:lnTo>
                  <a:pt x="5718" y="1144"/>
                </a:lnTo>
                <a:lnTo>
                  <a:pt x="4939" y="1095"/>
                </a:lnTo>
                <a:lnTo>
                  <a:pt x="4964" y="925"/>
                </a:lnTo>
                <a:lnTo>
                  <a:pt x="5037" y="803"/>
                </a:lnTo>
                <a:lnTo>
                  <a:pt x="5085" y="754"/>
                </a:lnTo>
                <a:lnTo>
                  <a:pt x="5158" y="706"/>
                </a:lnTo>
                <a:lnTo>
                  <a:pt x="5353" y="657"/>
                </a:lnTo>
                <a:lnTo>
                  <a:pt x="5596" y="608"/>
                </a:lnTo>
                <a:lnTo>
                  <a:pt x="5864" y="584"/>
                </a:lnTo>
                <a:lnTo>
                  <a:pt x="6399" y="608"/>
                </a:lnTo>
                <a:lnTo>
                  <a:pt x="6862" y="584"/>
                </a:lnTo>
                <a:lnTo>
                  <a:pt x="7324" y="535"/>
                </a:lnTo>
                <a:close/>
                <a:moveTo>
                  <a:pt x="12750" y="2579"/>
                </a:moveTo>
                <a:lnTo>
                  <a:pt x="12702" y="2823"/>
                </a:lnTo>
                <a:lnTo>
                  <a:pt x="12020" y="2774"/>
                </a:lnTo>
                <a:lnTo>
                  <a:pt x="12750" y="2579"/>
                </a:lnTo>
                <a:close/>
                <a:moveTo>
                  <a:pt x="11728" y="1509"/>
                </a:moveTo>
                <a:lnTo>
                  <a:pt x="11534" y="1630"/>
                </a:lnTo>
                <a:lnTo>
                  <a:pt x="11363" y="1752"/>
                </a:lnTo>
                <a:lnTo>
                  <a:pt x="11266" y="1874"/>
                </a:lnTo>
                <a:lnTo>
                  <a:pt x="11242" y="1922"/>
                </a:lnTo>
                <a:lnTo>
                  <a:pt x="11266" y="1947"/>
                </a:lnTo>
                <a:lnTo>
                  <a:pt x="11315" y="1971"/>
                </a:lnTo>
                <a:lnTo>
                  <a:pt x="11388" y="1995"/>
                </a:lnTo>
                <a:lnTo>
                  <a:pt x="11509" y="1971"/>
                </a:lnTo>
                <a:lnTo>
                  <a:pt x="11631" y="1922"/>
                </a:lnTo>
                <a:lnTo>
                  <a:pt x="11753" y="1874"/>
                </a:lnTo>
                <a:lnTo>
                  <a:pt x="12410" y="1557"/>
                </a:lnTo>
                <a:lnTo>
                  <a:pt x="12483" y="1582"/>
                </a:lnTo>
                <a:lnTo>
                  <a:pt x="12556" y="1606"/>
                </a:lnTo>
                <a:lnTo>
                  <a:pt x="12264" y="1728"/>
                </a:lnTo>
                <a:lnTo>
                  <a:pt x="12020" y="1874"/>
                </a:lnTo>
                <a:lnTo>
                  <a:pt x="11874" y="1947"/>
                </a:lnTo>
                <a:lnTo>
                  <a:pt x="11607" y="2117"/>
                </a:lnTo>
                <a:lnTo>
                  <a:pt x="11485" y="2214"/>
                </a:lnTo>
                <a:lnTo>
                  <a:pt x="11412" y="2312"/>
                </a:lnTo>
                <a:lnTo>
                  <a:pt x="11363" y="2385"/>
                </a:lnTo>
                <a:lnTo>
                  <a:pt x="11363" y="2409"/>
                </a:lnTo>
                <a:lnTo>
                  <a:pt x="11363" y="2433"/>
                </a:lnTo>
                <a:lnTo>
                  <a:pt x="11436" y="2482"/>
                </a:lnTo>
                <a:lnTo>
                  <a:pt x="11534" y="2482"/>
                </a:lnTo>
                <a:lnTo>
                  <a:pt x="11631" y="2458"/>
                </a:lnTo>
                <a:lnTo>
                  <a:pt x="11728" y="2433"/>
                </a:lnTo>
                <a:lnTo>
                  <a:pt x="11923" y="2312"/>
                </a:lnTo>
                <a:lnTo>
                  <a:pt x="12045" y="2239"/>
                </a:lnTo>
                <a:lnTo>
                  <a:pt x="12410" y="2068"/>
                </a:lnTo>
                <a:lnTo>
                  <a:pt x="12775" y="1922"/>
                </a:lnTo>
                <a:lnTo>
                  <a:pt x="12775" y="2068"/>
                </a:lnTo>
                <a:lnTo>
                  <a:pt x="12799" y="2214"/>
                </a:lnTo>
                <a:lnTo>
                  <a:pt x="12483" y="2287"/>
                </a:lnTo>
                <a:lnTo>
                  <a:pt x="12215" y="2409"/>
                </a:lnTo>
                <a:lnTo>
                  <a:pt x="11947" y="2579"/>
                </a:lnTo>
                <a:lnTo>
                  <a:pt x="11704" y="2774"/>
                </a:lnTo>
                <a:lnTo>
                  <a:pt x="10828" y="2774"/>
                </a:lnTo>
                <a:lnTo>
                  <a:pt x="9952" y="2798"/>
                </a:lnTo>
                <a:lnTo>
                  <a:pt x="8322" y="2823"/>
                </a:lnTo>
                <a:lnTo>
                  <a:pt x="6716" y="2847"/>
                </a:lnTo>
                <a:lnTo>
                  <a:pt x="3358" y="2847"/>
                </a:lnTo>
                <a:lnTo>
                  <a:pt x="1728" y="2871"/>
                </a:lnTo>
                <a:lnTo>
                  <a:pt x="511" y="2871"/>
                </a:lnTo>
                <a:lnTo>
                  <a:pt x="487" y="2750"/>
                </a:lnTo>
                <a:lnTo>
                  <a:pt x="487" y="2579"/>
                </a:lnTo>
                <a:lnTo>
                  <a:pt x="487" y="2433"/>
                </a:lnTo>
                <a:lnTo>
                  <a:pt x="535" y="2287"/>
                </a:lnTo>
                <a:lnTo>
                  <a:pt x="584" y="2141"/>
                </a:lnTo>
                <a:lnTo>
                  <a:pt x="657" y="1995"/>
                </a:lnTo>
                <a:lnTo>
                  <a:pt x="730" y="1874"/>
                </a:lnTo>
                <a:lnTo>
                  <a:pt x="852" y="1801"/>
                </a:lnTo>
                <a:lnTo>
                  <a:pt x="998" y="1703"/>
                </a:lnTo>
                <a:lnTo>
                  <a:pt x="1144" y="1655"/>
                </a:lnTo>
                <a:lnTo>
                  <a:pt x="1314" y="1630"/>
                </a:lnTo>
                <a:lnTo>
                  <a:pt x="1509" y="1606"/>
                </a:lnTo>
                <a:lnTo>
                  <a:pt x="1849" y="1582"/>
                </a:lnTo>
                <a:lnTo>
                  <a:pt x="2190" y="1557"/>
                </a:lnTo>
                <a:lnTo>
                  <a:pt x="3309" y="1533"/>
                </a:lnTo>
                <a:lnTo>
                  <a:pt x="4453" y="1557"/>
                </a:lnTo>
                <a:lnTo>
                  <a:pt x="5572" y="1582"/>
                </a:lnTo>
                <a:lnTo>
                  <a:pt x="6691" y="1606"/>
                </a:lnTo>
                <a:lnTo>
                  <a:pt x="7811" y="1582"/>
                </a:lnTo>
                <a:lnTo>
                  <a:pt x="8906" y="1582"/>
                </a:lnTo>
                <a:lnTo>
                  <a:pt x="11096" y="1533"/>
                </a:lnTo>
                <a:lnTo>
                  <a:pt x="11728" y="1509"/>
                </a:lnTo>
                <a:close/>
                <a:moveTo>
                  <a:pt x="10025" y="5037"/>
                </a:moveTo>
                <a:lnTo>
                  <a:pt x="9976" y="5061"/>
                </a:lnTo>
                <a:lnTo>
                  <a:pt x="9928" y="5086"/>
                </a:lnTo>
                <a:lnTo>
                  <a:pt x="9879" y="5134"/>
                </a:lnTo>
                <a:lnTo>
                  <a:pt x="9806" y="5280"/>
                </a:lnTo>
                <a:lnTo>
                  <a:pt x="9757" y="5451"/>
                </a:lnTo>
                <a:lnTo>
                  <a:pt x="9757" y="5816"/>
                </a:lnTo>
                <a:lnTo>
                  <a:pt x="9733" y="6448"/>
                </a:lnTo>
                <a:lnTo>
                  <a:pt x="9757" y="7081"/>
                </a:lnTo>
                <a:lnTo>
                  <a:pt x="9757" y="7835"/>
                </a:lnTo>
                <a:lnTo>
                  <a:pt x="9757" y="8589"/>
                </a:lnTo>
                <a:lnTo>
                  <a:pt x="9709" y="10098"/>
                </a:lnTo>
                <a:lnTo>
                  <a:pt x="9733" y="10828"/>
                </a:lnTo>
                <a:lnTo>
                  <a:pt x="9733" y="11534"/>
                </a:lnTo>
                <a:lnTo>
                  <a:pt x="9757" y="12239"/>
                </a:lnTo>
                <a:lnTo>
                  <a:pt x="9757" y="12945"/>
                </a:lnTo>
                <a:lnTo>
                  <a:pt x="9709" y="13626"/>
                </a:lnTo>
                <a:lnTo>
                  <a:pt x="9684" y="14308"/>
                </a:lnTo>
                <a:lnTo>
                  <a:pt x="9660" y="14673"/>
                </a:lnTo>
                <a:lnTo>
                  <a:pt x="9684" y="15013"/>
                </a:lnTo>
                <a:lnTo>
                  <a:pt x="9733" y="15743"/>
                </a:lnTo>
                <a:lnTo>
                  <a:pt x="9757" y="15840"/>
                </a:lnTo>
                <a:lnTo>
                  <a:pt x="9830" y="15913"/>
                </a:lnTo>
                <a:lnTo>
                  <a:pt x="9903" y="15962"/>
                </a:lnTo>
                <a:lnTo>
                  <a:pt x="9976" y="15986"/>
                </a:lnTo>
                <a:lnTo>
                  <a:pt x="10074" y="15962"/>
                </a:lnTo>
                <a:lnTo>
                  <a:pt x="10147" y="15913"/>
                </a:lnTo>
                <a:lnTo>
                  <a:pt x="10195" y="15840"/>
                </a:lnTo>
                <a:lnTo>
                  <a:pt x="10220" y="15743"/>
                </a:lnTo>
                <a:lnTo>
                  <a:pt x="10195" y="15111"/>
                </a:lnTo>
                <a:lnTo>
                  <a:pt x="10171" y="14502"/>
                </a:lnTo>
                <a:lnTo>
                  <a:pt x="10171" y="14137"/>
                </a:lnTo>
                <a:lnTo>
                  <a:pt x="10195" y="13797"/>
                </a:lnTo>
                <a:lnTo>
                  <a:pt x="10244" y="13115"/>
                </a:lnTo>
                <a:lnTo>
                  <a:pt x="10268" y="12410"/>
                </a:lnTo>
                <a:lnTo>
                  <a:pt x="10268" y="11704"/>
                </a:lnTo>
                <a:lnTo>
                  <a:pt x="10244" y="10998"/>
                </a:lnTo>
                <a:lnTo>
                  <a:pt x="10220" y="10293"/>
                </a:lnTo>
                <a:lnTo>
                  <a:pt x="10220" y="9587"/>
                </a:lnTo>
                <a:lnTo>
                  <a:pt x="10244" y="8881"/>
                </a:lnTo>
                <a:lnTo>
                  <a:pt x="10268" y="8151"/>
                </a:lnTo>
                <a:lnTo>
                  <a:pt x="10268" y="7446"/>
                </a:lnTo>
                <a:lnTo>
                  <a:pt x="10244" y="6327"/>
                </a:lnTo>
                <a:lnTo>
                  <a:pt x="10220" y="5232"/>
                </a:lnTo>
                <a:lnTo>
                  <a:pt x="10220" y="5159"/>
                </a:lnTo>
                <a:lnTo>
                  <a:pt x="10171" y="5110"/>
                </a:lnTo>
                <a:lnTo>
                  <a:pt x="10147" y="5061"/>
                </a:lnTo>
                <a:lnTo>
                  <a:pt x="10098" y="5061"/>
                </a:lnTo>
                <a:lnTo>
                  <a:pt x="10025" y="5037"/>
                </a:lnTo>
                <a:close/>
                <a:moveTo>
                  <a:pt x="3163" y="5110"/>
                </a:moveTo>
                <a:lnTo>
                  <a:pt x="3090" y="5159"/>
                </a:lnTo>
                <a:lnTo>
                  <a:pt x="3066" y="5207"/>
                </a:lnTo>
                <a:lnTo>
                  <a:pt x="3042" y="5256"/>
                </a:lnTo>
                <a:lnTo>
                  <a:pt x="2993" y="5694"/>
                </a:lnTo>
                <a:lnTo>
                  <a:pt x="2969" y="5937"/>
                </a:lnTo>
                <a:lnTo>
                  <a:pt x="2944" y="6156"/>
                </a:lnTo>
                <a:lnTo>
                  <a:pt x="2944" y="6911"/>
                </a:lnTo>
                <a:lnTo>
                  <a:pt x="2969" y="7665"/>
                </a:lnTo>
                <a:lnTo>
                  <a:pt x="2944" y="9052"/>
                </a:lnTo>
                <a:lnTo>
                  <a:pt x="2944" y="10463"/>
                </a:lnTo>
                <a:lnTo>
                  <a:pt x="2944" y="11777"/>
                </a:lnTo>
                <a:lnTo>
                  <a:pt x="2944" y="13115"/>
                </a:lnTo>
                <a:lnTo>
                  <a:pt x="2993" y="15767"/>
                </a:lnTo>
                <a:lnTo>
                  <a:pt x="2993" y="15889"/>
                </a:lnTo>
                <a:lnTo>
                  <a:pt x="3066" y="15962"/>
                </a:lnTo>
                <a:lnTo>
                  <a:pt x="3139" y="16011"/>
                </a:lnTo>
                <a:lnTo>
                  <a:pt x="3334" y="16011"/>
                </a:lnTo>
                <a:lnTo>
                  <a:pt x="3407" y="15962"/>
                </a:lnTo>
                <a:lnTo>
                  <a:pt x="3455" y="15889"/>
                </a:lnTo>
                <a:lnTo>
                  <a:pt x="3480" y="15767"/>
                </a:lnTo>
                <a:lnTo>
                  <a:pt x="3480" y="14405"/>
                </a:lnTo>
                <a:lnTo>
                  <a:pt x="3455" y="13018"/>
                </a:lnTo>
                <a:lnTo>
                  <a:pt x="3431" y="11655"/>
                </a:lnTo>
                <a:lnTo>
                  <a:pt x="3431" y="10268"/>
                </a:lnTo>
                <a:lnTo>
                  <a:pt x="3431" y="8881"/>
                </a:lnTo>
                <a:lnTo>
                  <a:pt x="3431" y="7470"/>
                </a:lnTo>
                <a:lnTo>
                  <a:pt x="3407" y="5962"/>
                </a:lnTo>
                <a:lnTo>
                  <a:pt x="3407" y="5572"/>
                </a:lnTo>
                <a:lnTo>
                  <a:pt x="3382" y="5378"/>
                </a:lnTo>
                <a:lnTo>
                  <a:pt x="3334" y="5183"/>
                </a:lnTo>
                <a:lnTo>
                  <a:pt x="3309" y="5134"/>
                </a:lnTo>
                <a:lnTo>
                  <a:pt x="3261" y="5110"/>
                </a:lnTo>
                <a:close/>
                <a:moveTo>
                  <a:pt x="6716" y="5037"/>
                </a:moveTo>
                <a:lnTo>
                  <a:pt x="6667" y="5061"/>
                </a:lnTo>
                <a:lnTo>
                  <a:pt x="6643" y="5086"/>
                </a:lnTo>
                <a:lnTo>
                  <a:pt x="6570" y="5159"/>
                </a:lnTo>
                <a:lnTo>
                  <a:pt x="6521" y="5232"/>
                </a:lnTo>
                <a:lnTo>
                  <a:pt x="6472" y="5402"/>
                </a:lnTo>
                <a:lnTo>
                  <a:pt x="6448" y="5572"/>
                </a:lnTo>
                <a:lnTo>
                  <a:pt x="6448" y="5743"/>
                </a:lnTo>
                <a:lnTo>
                  <a:pt x="6424" y="7129"/>
                </a:lnTo>
                <a:lnTo>
                  <a:pt x="6399" y="8711"/>
                </a:lnTo>
                <a:lnTo>
                  <a:pt x="6375" y="10293"/>
                </a:lnTo>
                <a:lnTo>
                  <a:pt x="6351" y="11801"/>
                </a:lnTo>
                <a:lnTo>
                  <a:pt x="6351" y="12556"/>
                </a:lnTo>
                <a:lnTo>
                  <a:pt x="6302" y="13310"/>
                </a:lnTo>
                <a:lnTo>
                  <a:pt x="6229" y="13967"/>
                </a:lnTo>
                <a:lnTo>
                  <a:pt x="6205" y="14600"/>
                </a:lnTo>
                <a:lnTo>
                  <a:pt x="6180" y="14940"/>
                </a:lnTo>
                <a:lnTo>
                  <a:pt x="6205" y="15257"/>
                </a:lnTo>
                <a:lnTo>
                  <a:pt x="6229" y="15573"/>
                </a:lnTo>
                <a:lnTo>
                  <a:pt x="6278" y="15889"/>
                </a:lnTo>
                <a:lnTo>
                  <a:pt x="6326" y="16011"/>
                </a:lnTo>
                <a:lnTo>
                  <a:pt x="6375" y="16059"/>
                </a:lnTo>
                <a:lnTo>
                  <a:pt x="6472" y="16084"/>
                </a:lnTo>
                <a:lnTo>
                  <a:pt x="6570" y="16084"/>
                </a:lnTo>
                <a:lnTo>
                  <a:pt x="6643" y="16035"/>
                </a:lnTo>
                <a:lnTo>
                  <a:pt x="6716" y="15962"/>
                </a:lnTo>
                <a:lnTo>
                  <a:pt x="6764" y="15865"/>
                </a:lnTo>
                <a:lnTo>
                  <a:pt x="6764" y="15767"/>
                </a:lnTo>
                <a:lnTo>
                  <a:pt x="6716" y="15451"/>
                </a:lnTo>
                <a:lnTo>
                  <a:pt x="6691" y="15159"/>
                </a:lnTo>
                <a:lnTo>
                  <a:pt x="6691" y="14843"/>
                </a:lnTo>
                <a:lnTo>
                  <a:pt x="6691" y="14551"/>
                </a:lnTo>
                <a:lnTo>
                  <a:pt x="6740" y="13918"/>
                </a:lnTo>
                <a:lnTo>
                  <a:pt x="6789" y="13310"/>
                </a:lnTo>
                <a:lnTo>
                  <a:pt x="6837" y="12604"/>
                </a:lnTo>
                <a:lnTo>
                  <a:pt x="6862" y="11899"/>
                </a:lnTo>
                <a:lnTo>
                  <a:pt x="6886" y="10487"/>
                </a:lnTo>
                <a:lnTo>
                  <a:pt x="6910" y="7494"/>
                </a:lnTo>
                <a:lnTo>
                  <a:pt x="6935" y="6351"/>
                </a:lnTo>
                <a:lnTo>
                  <a:pt x="6935" y="5767"/>
                </a:lnTo>
                <a:lnTo>
                  <a:pt x="6910" y="5207"/>
                </a:lnTo>
                <a:lnTo>
                  <a:pt x="6862" y="5110"/>
                </a:lnTo>
                <a:lnTo>
                  <a:pt x="6813" y="5061"/>
                </a:lnTo>
                <a:lnTo>
                  <a:pt x="6716" y="5037"/>
                </a:lnTo>
                <a:close/>
                <a:moveTo>
                  <a:pt x="11704" y="3309"/>
                </a:moveTo>
                <a:lnTo>
                  <a:pt x="11655" y="3382"/>
                </a:lnTo>
                <a:lnTo>
                  <a:pt x="11290" y="3699"/>
                </a:lnTo>
                <a:lnTo>
                  <a:pt x="11144" y="3869"/>
                </a:lnTo>
                <a:lnTo>
                  <a:pt x="11096" y="3966"/>
                </a:lnTo>
                <a:lnTo>
                  <a:pt x="11047" y="4064"/>
                </a:lnTo>
                <a:lnTo>
                  <a:pt x="11071" y="4137"/>
                </a:lnTo>
                <a:lnTo>
                  <a:pt x="11120" y="4161"/>
                </a:lnTo>
                <a:lnTo>
                  <a:pt x="11217" y="4161"/>
                </a:lnTo>
                <a:lnTo>
                  <a:pt x="11315" y="4112"/>
                </a:lnTo>
                <a:lnTo>
                  <a:pt x="11485" y="4015"/>
                </a:lnTo>
                <a:lnTo>
                  <a:pt x="11655" y="3893"/>
                </a:lnTo>
                <a:lnTo>
                  <a:pt x="11801" y="3747"/>
                </a:lnTo>
                <a:lnTo>
                  <a:pt x="12020" y="3553"/>
                </a:lnTo>
                <a:lnTo>
                  <a:pt x="12142" y="3455"/>
                </a:lnTo>
                <a:lnTo>
                  <a:pt x="12239" y="3334"/>
                </a:lnTo>
                <a:lnTo>
                  <a:pt x="12264" y="3334"/>
                </a:lnTo>
                <a:lnTo>
                  <a:pt x="12264" y="3382"/>
                </a:lnTo>
                <a:lnTo>
                  <a:pt x="12239" y="3431"/>
                </a:lnTo>
                <a:lnTo>
                  <a:pt x="12239" y="3480"/>
                </a:lnTo>
                <a:lnTo>
                  <a:pt x="12239" y="3553"/>
                </a:lnTo>
                <a:lnTo>
                  <a:pt x="12239" y="3674"/>
                </a:lnTo>
                <a:lnTo>
                  <a:pt x="12239" y="3893"/>
                </a:lnTo>
                <a:lnTo>
                  <a:pt x="12118" y="3966"/>
                </a:lnTo>
                <a:lnTo>
                  <a:pt x="11996" y="4064"/>
                </a:lnTo>
                <a:lnTo>
                  <a:pt x="11777" y="4258"/>
                </a:lnTo>
                <a:lnTo>
                  <a:pt x="11509" y="4526"/>
                </a:lnTo>
                <a:lnTo>
                  <a:pt x="11412" y="4672"/>
                </a:lnTo>
                <a:lnTo>
                  <a:pt x="11363" y="4745"/>
                </a:lnTo>
                <a:lnTo>
                  <a:pt x="11339" y="4818"/>
                </a:lnTo>
                <a:lnTo>
                  <a:pt x="11363" y="4867"/>
                </a:lnTo>
                <a:lnTo>
                  <a:pt x="11388" y="4891"/>
                </a:lnTo>
                <a:lnTo>
                  <a:pt x="11461" y="4891"/>
                </a:lnTo>
                <a:lnTo>
                  <a:pt x="11534" y="4867"/>
                </a:lnTo>
                <a:lnTo>
                  <a:pt x="11680" y="4794"/>
                </a:lnTo>
                <a:lnTo>
                  <a:pt x="11899" y="4575"/>
                </a:lnTo>
                <a:lnTo>
                  <a:pt x="12264" y="4307"/>
                </a:lnTo>
                <a:lnTo>
                  <a:pt x="12264" y="4356"/>
                </a:lnTo>
                <a:lnTo>
                  <a:pt x="12264" y="4648"/>
                </a:lnTo>
                <a:lnTo>
                  <a:pt x="12215" y="4672"/>
                </a:lnTo>
                <a:lnTo>
                  <a:pt x="11826" y="4988"/>
                </a:lnTo>
                <a:lnTo>
                  <a:pt x="11655" y="5134"/>
                </a:lnTo>
                <a:lnTo>
                  <a:pt x="11485" y="5280"/>
                </a:lnTo>
                <a:lnTo>
                  <a:pt x="11339" y="5426"/>
                </a:lnTo>
                <a:lnTo>
                  <a:pt x="11217" y="5597"/>
                </a:lnTo>
                <a:lnTo>
                  <a:pt x="11217" y="5621"/>
                </a:lnTo>
                <a:lnTo>
                  <a:pt x="11217" y="5645"/>
                </a:lnTo>
                <a:lnTo>
                  <a:pt x="11242" y="5670"/>
                </a:lnTo>
                <a:lnTo>
                  <a:pt x="11266" y="5670"/>
                </a:lnTo>
                <a:lnTo>
                  <a:pt x="11728" y="5475"/>
                </a:lnTo>
                <a:lnTo>
                  <a:pt x="11947" y="5353"/>
                </a:lnTo>
                <a:lnTo>
                  <a:pt x="12142" y="5232"/>
                </a:lnTo>
                <a:lnTo>
                  <a:pt x="12264" y="5159"/>
                </a:lnTo>
                <a:lnTo>
                  <a:pt x="12264" y="5451"/>
                </a:lnTo>
                <a:lnTo>
                  <a:pt x="12118" y="5499"/>
                </a:lnTo>
                <a:lnTo>
                  <a:pt x="11972" y="5572"/>
                </a:lnTo>
                <a:lnTo>
                  <a:pt x="11704" y="5767"/>
                </a:lnTo>
                <a:lnTo>
                  <a:pt x="11582" y="5864"/>
                </a:lnTo>
                <a:lnTo>
                  <a:pt x="11436" y="5986"/>
                </a:lnTo>
                <a:lnTo>
                  <a:pt x="11315" y="6108"/>
                </a:lnTo>
                <a:lnTo>
                  <a:pt x="11290" y="6181"/>
                </a:lnTo>
                <a:lnTo>
                  <a:pt x="11266" y="6278"/>
                </a:lnTo>
                <a:lnTo>
                  <a:pt x="11290" y="6302"/>
                </a:lnTo>
                <a:lnTo>
                  <a:pt x="11315" y="6327"/>
                </a:lnTo>
                <a:lnTo>
                  <a:pt x="11412" y="6351"/>
                </a:lnTo>
                <a:lnTo>
                  <a:pt x="11485" y="6327"/>
                </a:lnTo>
                <a:lnTo>
                  <a:pt x="11631" y="6278"/>
                </a:lnTo>
                <a:lnTo>
                  <a:pt x="11899" y="6083"/>
                </a:lnTo>
                <a:lnTo>
                  <a:pt x="12093" y="5962"/>
                </a:lnTo>
                <a:lnTo>
                  <a:pt x="12264" y="5840"/>
                </a:lnTo>
                <a:lnTo>
                  <a:pt x="12264" y="6302"/>
                </a:lnTo>
                <a:lnTo>
                  <a:pt x="12045" y="6400"/>
                </a:lnTo>
                <a:lnTo>
                  <a:pt x="11850" y="6546"/>
                </a:lnTo>
                <a:lnTo>
                  <a:pt x="11509" y="6838"/>
                </a:lnTo>
                <a:lnTo>
                  <a:pt x="11436" y="6911"/>
                </a:lnTo>
                <a:lnTo>
                  <a:pt x="11339" y="7032"/>
                </a:lnTo>
                <a:lnTo>
                  <a:pt x="11290" y="7105"/>
                </a:lnTo>
                <a:lnTo>
                  <a:pt x="11266" y="7178"/>
                </a:lnTo>
                <a:lnTo>
                  <a:pt x="11266" y="7227"/>
                </a:lnTo>
                <a:lnTo>
                  <a:pt x="11315" y="7251"/>
                </a:lnTo>
                <a:lnTo>
                  <a:pt x="11388" y="7275"/>
                </a:lnTo>
                <a:lnTo>
                  <a:pt x="11461" y="7275"/>
                </a:lnTo>
                <a:lnTo>
                  <a:pt x="11607" y="7227"/>
                </a:lnTo>
                <a:lnTo>
                  <a:pt x="11753" y="7154"/>
                </a:lnTo>
                <a:lnTo>
                  <a:pt x="11874" y="7057"/>
                </a:lnTo>
                <a:lnTo>
                  <a:pt x="12239" y="6813"/>
                </a:lnTo>
                <a:lnTo>
                  <a:pt x="12239" y="7275"/>
                </a:lnTo>
                <a:lnTo>
                  <a:pt x="12142" y="7324"/>
                </a:lnTo>
                <a:lnTo>
                  <a:pt x="12069" y="7397"/>
                </a:lnTo>
                <a:lnTo>
                  <a:pt x="11923" y="7543"/>
                </a:lnTo>
                <a:lnTo>
                  <a:pt x="11655" y="7786"/>
                </a:lnTo>
                <a:lnTo>
                  <a:pt x="11363" y="8005"/>
                </a:lnTo>
                <a:lnTo>
                  <a:pt x="11315" y="8054"/>
                </a:lnTo>
                <a:lnTo>
                  <a:pt x="11315" y="8078"/>
                </a:lnTo>
                <a:lnTo>
                  <a:pt x="11315" y="8127"/>
                </a:lnTo>
                <a:lnTo>
                  <a:pt x="11315" y="8176"/>
                </a:lnTo>
                <a:lnTo>
                  <a:pt x="11339" y="8200"/>
                </a:lnTo>
                <a:lnTo>
                  <a:pt x="11388" y="8224"/>
                </a:lnTo>
                <a:lnTo>
                  <a:pt x="11436" y="8249"/>
                </a:lnTo>
                <a:lnTo>
                  <a:pt x="11485" y="8224"/>
                </a:lnTo>
                <a:lnTo>
                  <a:pt x="11631" y="8151"/>
                </a:lnTo>
                <a:lnTo>
                  <a:pt x="11777" y="8054"/>
                </a:lnTo>
                <a:lnTo>
                  <a:pt x="12045" y="7859"/>
                </a:lnTo>
                <a:lnTo>
                  <a:pt x="12239" y="7689"/>
                </a:lnTo>
                <a:lnTo>
                  <a:pt x="12215" y="8224"/>
                </a:lnTo>
                <a:lnTo>
                  <a:pt x="12069" y="8322"/>
                </a:lnTo>
                <a:lnTo>
                  <a:pt x="11947" y="8443"/>
                </a:lnTo>
                <a:lnTo>
                  <a:pt x="11777" y="8565"/>
                </a:lnTo>
                <a:lnTo>
                  <a:pt x="11631" y="8735"/>
                </a:lnTo>
                <a:lnTo>
                  <a:pt x="11509" y="8881"/>
                </a:lnTo>
                <a:lnTo>
                  <a:pt x="11412" y="9076"/>
                </a:lnTo>
                <a:lnTo>
                  <a:pt x="11388" y="9125"/>
                </a:lnTo>
                <a:lnTo>
                  <a:pt x="11412" y="9149"/>
                </a:lnTo>
                <a:lnTo>
                  <a:pt x="11461" y="9173"/>
                </a:lnTo>
                <a:lnTo>
                  <a:pt x="11509" y="9149"/>
                </a:lnTo>
                <a:lnTo>
                  <a:pt x="11801" y="8906"/>
                </a:lnTo>
                <a:lnTo>
                  <a:pt x="12118" y="8662"/>
                </a:lnTo>
                <a:lnTo>
                  <a:pt x="12215" y="8614"/>
                </a:lnTo>
                <a:lnTo>
                  <a:pt x="12215" y="8906"/>
                </a:lnTo>
                <a:lnTo>
                  <a:pt x="12020" y="9052"/>
                </a:lnTo>
                <a:lnTo>
                  <a:pt x="11850" y="9198"/>
                </a:lnTo>
                <a:lnTo>
                  <a:pt x="11680" y="9344"/>
                </a:lnTo>
                <a:lnTo>
                  <a:pt x="11509" y="9490"/>
                </a:lnTo>
                <a:lnTo>
                  <a:pt x="11436" y="9587"/>
                </a:lnTo>
                <a:lnTo>
                  <a:pt x="11363" y="9684"/>
                </a:lnTo>
                <a:lnTo>
                  <a:pt x="11266" y="9903"/>
                </a:lnTo>
                <a:lnTo>
                  <a:pt x="11242" y="9952"/>
                </a:lnTo>
                <a:lnTo>
                  <a:pt x="11266" y="9976"/>
                </a:lnTo>
                <a:lnTo>
                  <a:pt x="11315" y="10001"/>
                </a:lnTo>
                <a:lnTo>
                  <a:pt x="11363" y="9976"/>
                </a:lnTo>
                <a:lnTo>
                  <a:pt x="11534" y="9879"/>
                </a:lnTo>
                <a:lnTo>
                  <a:pt x="11704" y="9757"/>
                </a:lnTo>
                <a:lnTo>
                  <a:pt x="12045" y="9490"/>
                </a:lnTo>
                <a:lnTo>
                  <a:pt x="12191" y="9392"/>
                </a:lnTo>
                <a:lnTo>
                  <a:pt x="12191" y="9611"/>
                </a:lnTo>
                <a:lnTo>
                  <a:pt x="11874" y="9879"/>
                </a:lnTo>
                <a:lnTo>
                  <a:pt x="11582" y="10122"/>
                </a:lnTo>
                <a:lnTo>
                  <a:pt x="11436" y="10268"/>
                </a:lnTo>
                <a:lnTo>
                  <a:pt x="11339" y="10439"/>
                </a:lnTo>
                <a:lnTo>
                  <a:pt x="11315" y="10487"/>
                </a:lnTo>
                <a:lnTo>
                  <a:pt x="11339" y="10512"/>
                </a:lnTo>
                <a:lnTo>
                  <a:pt x="11363" y="10536"/>
                </a:lnTo>
                <a:lnTo>
                  <a:pt x="11412" y="10560"/>
                </a:lnTo>
                <a:lnTo>
                  <a:pt x="11607" y="10487"/>
                </a:lnTo>
                <a:lnTo>
                  <a:pt x="11801" y="10390"/>
                </a:lnTo>
                <a:lnTo>
                  <a:pt x="12142" y="10171"/>
                </a:lnTo>
                <a:lnTo>
                  <a:pt x="12191" y="10147"/>
                </a:lnTo>
                <a:lnTo>
                  <a:pt x="12166" y="10536"/>
                </a:lnTo>
                <a:lnTo>
                  <a:pt x="12020" y="10682"/>
                </a:lnTo>
                <a:lnTo>
                  <a:pt x="11850" y="10852"/>
                </a:lnTo>
                <a:lnTo>
                  <a:pt x="11704" y="10998"/>
                </a:lnTo>
                <a:lnTo>
                  <a:pt x="11412" y="11339"/>
                </a:lnTo>
                <a:lnTo>
                  <a:pt x="11412" y="11388"/>
                </a:lnTo>
                <a:lnTo>
                  <a:pt x="11412" y="11412"/>
                </a:lnTo>
                <a:lnTo>
                  <a:pt x="11436" y="11436"/>
                </a:lnTo>
                <a:lnTo>
                  <a:pt x="11485" y="11436"/>
                </a:lnTo>
                <a:lnTo>
                  <a:pt x="11826" y="11242"/>
                </a:lnTo>
                <a:lnTo>
                  <a:pt x="11972" y="11120"/>
                </a:lnTo>
                <a:lnTo>
                  <a:pt x="12118" y="10998"/>
                </a:lnTo>
                <a:lnTo>
                  <a:pt x="12166" y="10974"/>
                </a:lnTo>
                <a:lnTo>
                  <a:pt x="12166" y="11412"/>
                </a:lnTo>
                <a:lnTo>
                  <a:pt x="11972" y="11607"/>
                </a:lnTo>
                <a:lnTo>
                  <a:pt x="11826" y="11753"/>
                </a:lnTo>
                <a:lnTo>
                  <a:pt x="11704" y="11923"/>
                </a:lnTo>
                <a:lnTo>
                  <a:pt x="11582" y="12093"/>
                </a:lnTo>
                <a:lnTo>
                  <a:pt x="11485" y="12264"/>
                </a:lnTo>
                <a:lnTo>
                  <a:pt x="11485" y="12288"/>
                </a:lnTo>
                <a:lnTo>
                  <a:pt x="11509" y="12312"/>
                </a:lnTo>
                <a:lnTo>
                  <a:pt x="11534" y="12337"/>
                </a:lnTo>
                <a:lnTo>
                  <a:pt x="11558" y="12337"/>
                </a:lnTo>
                <a:lnTo>
                  <a:pt x="11728" y="12239"/>
                </a:lnTo>
                <a:lnTo>
                  <a:pt x="11899" y="12142"/>
                </a:lnTo>
                <a:lnTo>
                  <a:pt x="12191" y="11923"/>
                </a:lnTo>
                <a:lnTo>
                  <a:pt x="12215" y="12142"/>
                </a:lnTo>
                <a:lnTo>
                  <a:pt x="11972" y="12361"/>
                </a:lnTo>
                <a:lnTo>
                  <a:pt x="11655" y="12702"/>
                </a:lnTo>
                <a:lnTo>
                  <a:pt x="11509" y="12872"/>
                </a:lnTo>
                <a:lnTo>
                  <a:pt x="11388" y="13042"/>
                </a:lnTo>
                <a:lnTo>
                  <a:pt x="11363" y="13091"/>
                </a:lnTo>
                <a:lnTo>
                  <a:pt x="11388" y="13115"/>
                </a:lnTo>
                <a:lnTo>
                  <a:pt x="11412" y="13140"/>
                </a:lnTo>
                <a:lnTo>
                  <a:pt x="11436" y="13140"/>
                </a:lnTo>
                <a:lnTo>
                  <a:pt x="11631" y="13091"/>
                </a:lnTo>
                <a:lnTo>
                  <a:pt x="11801" y="12994"/>
                </a:lnTo>
                <a:lnTo>
                  <a:pt x="11972" y="12872"/>
                </a:lnTo>
                <a:lnTo>
                  <a:pt x="12118" y="12726"/>
                </a:lnTo>
                <a:lnTo>
                  <a:pt x="12239" y="12629"/>
                </a:lnTo>
                <a:lnTo>
                  <a:pt x="12239" y="12921"/>
                </a:lnTo>
                <a:lnTo>
                  <a:pt x="12191" y="12969"/>
                </a:lnTo>
                <a:lnTo>
                  <a:pt x="11996" y="13115"/>
                </a:lnTo>
                <a:lnTo>
                  <a:pt x="11801" y="13261"/>
                </a:lnTo>
                <a:lnTo>
                  <a:pt x="11436" y="13529"/>
                </a:lnTo>
                <a:lnTo>
                  <a:pt x="11266" y="13675"/>
                </a:lnTo>
                <a:lnTo>
                  <a:pt x="11120" y="13845"/>
                </a:lnTo>
                <a:lnTo>
                  <a:pt x="11120" y="13870"/>
                </a:lnTo>
                <a:lnTo>
                  <a:pt x="11120" y="13918"/>
                </a:lnTo>
                <a:lnTo>
                  <a:pt x="11193" y="13918"/>
                </a:lnTo>
                <a:lnTo>
                  <a:pt x="11631" y="13748"/>
                </a:lnTo>
                <a:lnTo>
                  <a:pt x="12045" y="13553"/>
                </a:lnTo>
                <a:lnTo>
                  <a:pt x="12288" y="13432"/>
                </a:lnTo>
                <a:lnTo>
                  <a:pt x="12288" y="13797"/>
                </a:lnTo>
                <a:lnTo>
                  <a:pt x="12239" y="13845"/>
                </a:lnTo>
                <a:lnTo>
                  <a:pt x="11923" y="14137"/>
                </a:lnTo>
                <a:lnTo>
                  <a:pt x="11680" y="14356"/>
                </a:lnTo>
                <a:lnTo>
                  <a:pt x="11436" y="14575"/>
                </a:lnTo>
                <a:lnTo>
                  <a:pt x="11436" y="14624"/>
                </a:lnTo>
                <a:lnTo>
                  <a:pt x="11461" y="14673"/>
                </a:lnTo>
                <a:lnTo>
                  <a:pt x="11631" y="14673"/>
                </a:lnTo>
                <a:lnTo>
                  <a:pt x="11801" y="14624"/>
                </a:lnTo>
                <a:lnTo>
                  <a:pt x="11947" y="14551"/>
                </a:lnTo>
                <a:lnTo>
                  <a:pt x="12069" y="14454"/>
                </a:lnTo>
                <a:lnTo>
                  <a:pt x="12312" y="14283"/>
                </a:lnTo>
                <a:lnTo>
                  <a:pt x="12312" y="14502"/>
                </a:lnTo>
                <a:lnTo>
                  <a:pt x="12215" y="14575"/>
                </a:lnTo>
                <a:lnTo>
                  <a:pt x="12118" y="14673"/>
                </a:lnTo>
                <a:lnTo>
                  <a:pt x="11947" y="14843"/>
                </a:lnTo>
                <a:lnTo>
                  <a:pt x="11582" y="15159"/>
                </a:lnTo>
                <a:lnTo>
                  <a:pt x="11217" y="15475"/>
                </a:lnTo>
                <a:lnTo>
                  <a:pt x="11193" y="15500"/>
                </a:lnTo>
                <a:lnTo>
                  <a:pt x="11217" y="15548"/>
                </a:lnTo>
                <a:lnTo>
                  <a:pt x="11266" y="15597"/>
                </a:lnTo>
                <a:lnTo>
                  <a:pt x="11315" y="15597"/>
                </a:lnTo>
                <a:lnTo>
                  <a:pt x="11509" y="15524"/>
                </a:lnTo>
                <a:lnTo>
                  <a:pt x="11704" y="15427"/>
                </a:lnTo>
                <a:lnTo>
                  <a:pt x="11874" y="15305"/>
                </a:lnTo>
                <a:lnTo>
                  <a:pt x="12045" y="15159"/>
                </a:lnTo>
                <a:lnTo>
                  <a:pt x="12312" y="14916"/>
                </a:lnTo>
                <a:lnTo>
                  <a:pt x="12312" y="15451"/>
                </a:lnTo>
                <a:lnTo>
                  <a:pt x="12215" y="15500"/>
                </a:lnTo>
                <a:lnTo>
                  <a:pt x="12118" y="15573"/>
                </a:lnTo>
                <a:lnTo>
                  <a:pt x="11947" y="15719"/>
                </a:lnTo>
                <a:lnTo>
                  <a:pt x="11339" y="16230"/>
                </a:lnTo>
                <a:lnTo>
                  <a:pt x="11315" y="16278"/>
                </a:lnTo>
                <a:lnTo>
                  <a:pt x="11339" y="16327"/>
                </a:lnTo>
                <a:lnTo>
                  <a:pt x="11388" y="16376"/>
                </a:lnTo>
                <a:lnTo>
                  <a:pt x="11436" y="16351"/>
                </a:lnTo>
                <a:lnTo>
                  <a:pt x="11801" y="16132"/>
                </a:lnTo>
                <a:lnTo>
                  <a:pt x="12166" y="15913"/>
                </a:lnTo>
                <a:lnTo>
                  <a:pt x="12312" y="15816"/>
                </a:lnTo>
                <a:lnTo>
                  <a:pt x="12288" y="16084"/>
                </a:lnTo>
                <a:lnTo>
                  <a:pt x="12118" y="16254"/>
                </a:lnTo>
                <a:lnTo>
                  <a:pt x="11923" y="16400"/>
                </a:lnTo>
                <a:lnTo>
                  <a:pt x="11582" y="16595"/>
                </a:lnTo>
                <a:lnTo>
                  <a:pt x="11217" y="16789"/>
                </a:lnTo>
                <a:lnTo>
                  <a:pt x="11193" y="16814"/>
                </a:lnTo>
                <a:lnTo>
                  <a:pt x="11169" y="16838"/>
                </a:lnTo>
                <a:lnTo>
                  <a:pt x="11193" y="16935"/>
                </a:lnTo>
                <a:lnTo>
                  <a:pt x="11242" y="16984"/>
                </a:lnTo>
                <a:lnTo>
                  <a:pt x="11315" y="16984"/>
                </a:lnTo>
                <a:lnTo>
                  <a:pt x="11704" y="16838"/>
                </a:lnTo>
                <a:lnTo>
                  <a:pt x="12093" y="16668"/>
                </a:lnTo>
                <a:lnTo>
                  <a:pt x="12264" y="16546"/>
                </a:lnTo>
                <a:lnTo>
                  <a:pt x="12264" y="16643"/>
                </a:lnTo>
                <a:lnTo>
                  <a:pt x="12093" y="16765"/>
                </a:lnTo>
                <a:lnTo>
                  <a:pt x="11972" y="16887"/>
                </a:lnTo>
                <a:lnTo>
                  <a:pt x="11680" y="17106"/>
                </a:lnTo>
                <a:lnTo>
                  <a:pt x="11582" y="17203"/>
                </a:lnTo>
                <a:lnTo>
                  <a:pt x="11509" y="17252"/>
                </a:lnTo>
                <a:lnTo>
                  <a:pt x="11461" y="17276"/>
                </a:lnTo>
                <a:lnTo>
                  <a:pt x="11412" y="17300"/>
                </a:lnTo>
                <a:lnTo>
                  <a:pt x="11412" y="17325"/>
                </a:lnTo>
                <a:lnTo>
                  <a:pt x="11412" y="17349"/>
                </a:lnTo>
                <a:lnTo>
                  <a:pt x="11436" y="17398"/>
                </a:lnTo>
                <a:lnTo>
                  <a:pt x="11509" y="17398"/>
                </a:lnTo>
                <a:lnTo>
                  <a:pt x="11582" y="17422"/>
                </a:lnTo>
                <a:lnTo>
                  <a:pt x="11728" y="17398"/>
                </a:lnTo>
                <a:lnTo>
                  <a:pt x="11874" y="17325"/>
                </a:lnTo>
                <a:lnTo>
                  <a:pt x="12020" y="17252"/>
                </a:lnTo>
                <a:lnTo>
                  <a:pt x="12191" y="17154"/>
                </a:lnTo>
                <a:lnTo>
                  <a:pt x="12118" y="17398"/>
                </a:lnTo>
                <a:lnTo>
                  <a:pt x="12069" y="17471"/>
                </a:lnTo>
                <a:lnTo>
                  <a:pt x="12020" y="17544"/>
                </a:lnTo>
                <a:lnTo>
                  <a:pt x="11996" y="17544"/>
                </a:lnTo>
                <a:lnTo>
                  <a:pt x="10414" y="17568"/>
                </a:lnTo>
                <a:lnTo>
                  <a:pt x="8857" y="17592"/>
                </a:lnTo>
                <a:lnTo>
                  <a:pt x="7300" y="17617"/>
                </a:lnTo>
                <a:lnTo>
                  <a:pt x="5718" y="17641"/>
                </a:lnTo>
                <a:lnTo>
                  <a:pt x="4064" y="17617"/>
                </a:lnTo>
                <a:lnTo>
                  <a:pt x="2385" y="17592"/>
                </a:lnTo>
                <a:lnTo>
                  <a:pt x="1874" y="17592"/>
                </a:lnTo>
                <a:lnTo>
                  <a:pt x="1630" y="17568"/>
                </a:lnTo>
                <a:lnTo>
                  <a:pt x="1509" y="17519"/>
                </a:lnTo>
                <a:lnTo>
                  <a:pt x="1387" y="17471"/>
                </a:lnTo>
                <a:lnTo>
                  <a:pt x="1314" y="17422"/>
                </a:lnTo>
                <a:lnTo>
                  <a:pt x="1241" y="17373"/>
                </a:lnTo>
                <a:lnTo>
                  <a:pt x="1144" y="17227"/>
                </a:lnTo>
                <a:lnTo>
                  <a:pt x="1095" y="17033"/>
                </a:lnTo>
                <a:lnTo>
                  <a:pt x="1071" y="16838"/>
                </a:lnTo>
                <a:lnTo>
                  <a:pt x="1046" y="16424"/>
                </a:lnTo>
                <a:lnTo>
                  <a:pt x="1046" y="16084"/>
                </a:lnTo>
                <a:lnTo>
                  <a:pt x="1046" y="15257"/>
                </a:lnTo>
                <a:lnTo>
                  <a:pt x="1071" y="14405"/>
                </a:lnTo>
                <a:lnTo>
                  <a:pt x="1119" y="12750"/>
                </a:lnTo>
                <a:lnTo>
                  <a:pt x="1119" y="11874"/>
                </a:lnTo>
                <a:lnTo>
                  <a:pt x="1119" y="10998"/>
                </a:lnTo>
                <a:lnTo>
                  <a:pt x="1095" y="9271"/>
                </a:lnTo>
                <a:lnTo>
                  <a:pt x="1095" y="8443"/>
                </a:lnTo>
                <a:lnTo>
                  <a:pt x="1119" y="7616"/>
                </a:lnTo>
                <a:lnTo>
                  <a:pt x="1119" y="6765"/>
                </a:lnTo>
                <a:lnTo>
                  <a:pt x="1119" y="5937"/>
                </a:lnTo>
                <a:lnTo>
                  <a:pt x="1119" y="5280"/>
                </a:lnTo>
                <a:lnTo>
                  <a:pt x="1071" y="4623"/>
                </a:lnTo>
                <a:lnTo>
                  <a:pt x="1046" y="4039"/>
                </a:lnTo>
                <a:lnTo>
                  <a:pt x="1046" y="3747"/>
                </a:lnTo>
                <a:lnTo>
                  <a:pt x="1095" y="3455"/>
                </a:lnTo>
                <a:lnTo>
                  <a:pt x="1874" y="3455"/>
                </a:lnTo>
                <a:lnTo>
                  <a:pt x="1703" y="3601"/>
                </a:lnTo>
                <a:lnTo>
                  <a:pt x="1533" y="3747"/>
                </a:lnTo>
                <a:lnTo>
                  <a:pt x="1460" y="3845"/>
                </a:lnTo>
                <a:lnTo>
                  <a:pt x="1387" y="3918"/>
                </a:lnTo>
                <a:lnTo>
                  <a:pt x="1338" y="4015"/>
                </a:lnTo>
                <a:lnTo>
                  <a:pt x="1338" y="4112"/>
                </a:lnTo>
                <a:lnTo>
                  <a:pt x="1338" y="4161"/>
                </a:lnTo>
                <a:lnTo>
                  <a:pt x="1387" y="4185"/>
                </a:lnTo>
                <a:lnTo>
                  <a:pt x="1484" y="4161"/>
                </a:lnTo>
                <a:lnTo>
                  <a:pt x="1557" y="4137"/>
                </a:lnTo>
                <a:lnTo>
                  <a:pt x="1728" y="4039"/>
                </a:lnTo>
                <a:lnTo>
                  <a:pt x="2020" y="3796"/>
                </a:lnTo>
                <a:lnTo>
                  <a:pt x="2166" y="3699"/>
                </a:lnTo>
                <a:lnTo>
                  <a:pt x="2336" y="3601"/>
                </a:lnTo>
                <a:lnTo>
                  <a:pt x="2506" y="3504"/>
                </a:lnTo>
                <a:lnTo>
                  <a:pt x="2652" y="3407"/>
                </a:lnTo>
                <a:lnTo>
                  <a:pt x="2847" y="3407"/>
                </a:lnTo>
                <a:lnTo>
                  <a:pt x="2774" y="3455"/>
                </a:lnTo>
                <a:lnTo>
                  <a:pt x="2360" y="3772"/>
                </a:lnTo>
                <a:lnTo>
                  <a:pt x="2141" y="3966"/>
                </a:lnTo>
                <a:lnTo>
                  <a:pt x="1971" y="4161"/>
                </a:lnTo>
                <a:lnTo>
                  <a:pt x="1971" y="4210"/>
                </a:lnTo>
                <a:lnTo>
                  <a:pt x="1995" y="4258"/>
                </a:lnTo>
                <a:lnTo>
                  <a:pt x="2044" y="4307"/>
                </a:lnTo>
                <a:lnTo>
                  <a:pt x="2093" y="4307"/>
                </a:lnTo>
                <a:lnTo>
                  <a:pt x="2214" y="4283"/>
                </a:lnTo>
                <a:lnTo>
                  <a:pt x="2312" y="4234"/>
                </a:lnTo>
                <a:lnTo>
                  <a:pt x="2531" y="4112"/>
                </a:lnTo>
                <a:lnTo>
                  <a:pt x="2920" y="3820"/>
                </a:lnTo>
                <a:lnTo>
                  <a:pt x="3212" y="3626"/>
                </a:lnTo>
                <a:lnTo>
                  <a:pt x="3358" y="3504"/>
                </a:lnTo>
                <a:lnTo>
                  <a:pt x="3504" y="3382"/>
                </a:lnTo>
                <a:lnTo>
                  <a:pt x="3893" y="3382"/>
                </a:lnTo>
                <a:lnTo>
                  <a:pt x="3674" y="3601"/>
                </a:lnTo>
                <a:lnTo>
                  <a:pt x="3480" y="3820"/>
                </a:lnTo>
                <a:lnTo>
                  <a:pt x="3382" y="3918"/>
                </a:lnTo>
                <a:lnTo>
                  <a:pt x="3261" y="4015"/>
                </a:lnTo>
                <a:lnTo>
                  <a:pt x="3115" y="4112"/>
                </a:lnTo>
                <a:lnTo>
                  <a:pt x="3066" y="4185"/>
                </a:lnTo>
                <a:lnTo>
                  <a:pt x="3066" y="4210"/>
                </a:lnTo>
                <a:lnTo>
                  <a:pt x="3066" y="4258"/>
                </a:lnTo>
                <a:lnTo>
                  <a:pt x="3090" y="4307"/>
                </a:lnTo>
                <a:lnTo>
                  <a:pt x="3139" y="4331"/>
                </a:lnTo>
                <a:lnTo>
                  <a:pt x="3236" y="4356"/>
                </a:lnTo>
                <a:lnTo>
                  <a:pt x="3334" y="4331"/>
                </a:lnTo>
                <a:lnTo>
                  <a:pt x="3455" y="4283"/>
                </a:lnTo>
                <a:lnTo>
                  <a:pt x="3674" y="4137"/>
                </a:lnTo>
                <a:lnTo>
                  <a:pt x="3820" y="3991"/>
                </a:lnTo>
                <a:lnTo>
                  <a:pt x="4234" y="3601"/>
                </a:lnTo>
                <a:lnTo>
                  <a:pt x="4331" y="3504"/>
                </a:lnTo>
                <a:lnTo>
                  <a:pt x="4429" y="3382"/>
                </a:lnTo>
                <a:lnTo>
                  <a:pt x="4988" y="3382"/>
                </a:lnTo>
                <a:lnTo>
                  <a:pt x="4794" y="3480"/>
                </a:lnTo>
                <a:lnTo>
                  <a:pt x="4623" y="3626"/>
                </a:lnTo>
                <a:lnTo>
                  <a:pt x="4477" y="3723"/>
                </a:lnTo>
                <a:lnTo>
                  <a:pt x="4331" y="3845"/>
                </a:lnTo>
                <a:lnTo>
                  <a:pt x="4210" y="3991"/>
                </a:lnTo>
                <a:lnTo>
                  <a:pt x="4185" y="4088"/>
                </a:lnTo>
                <a:lnTo>
                  <a:pt x="4137" y="4161"/>
                </a:lnTo>
                <a:lnTo>
                  <a:pt x="4137" y="4210"/>
                </a:lnTo>
                <a:lnTo>
                  <a:pt x="4161" y="4234"/>
                </a:lnTo>
                <a:lnTo>
                  <a:pt x="4185" y="4258"/>
                </a:lnTo>
                <a:lnTo>
                  <a:pt x="4234" y="4283"/>
                </a:lnTo>
                <a:lnTo>
                  <a:pt x="4307" y="4258"/>
                </a:lnTo>
                <a:lnTo>
                  <a:pt x="4380" y="4234"/>
                </a:lnTo>
                <a:lnTo>
                  <a:pt x="4526" y="4137"/>
                </a:lnTo>
                <a:lnTo>
                  <a:pt x="4794" y="3893"/>
                </a:lnTo>
                <a:lnTo>
                  <a:pt x="5110" y="3699"/>
                </a:lnTo>
                <a:lnTo>
                  <a:pt x="5256" y="3577"/>
                </a:lnTo>
                <a:lnTo>
                  <a:pt x="5304" y="3480"/>
                </a:lnTo>
                <a:lnTo>
                  <a:pt x="5353" y="3407"/>
                </a:lnTo>
                <a:lnTo>
                  <a:pt x="5353" y="3382"/>
                </a:lnTo>
                <a:lnTo>
                  <a:pt x="5888" y="3382"/>
                </a:lnTo>
                <a:lnTo>
                  <a:pt x="5645" y="3577"/>
                </a:lnTo>
                <a:lnTo>
                  <a:pt x="5450" y="3772"/>
                </a:lnTo>
                <a:lnTo>
                  <a:pt x="5256" y="3966"/>
                </a:lnTo>
                <a:lnTo>
                  <a:pt x="5110" y="4210"/>
                </a:lnTo>
                <a:lnTo>
                  <a:pt x="4988" y="4453"/>
                </a:lnTo>
                <a:lnTo>
                  <a:pt x="5012" y="4477"/>
                </a:lnTo>
                <a:lnTo>
                  <a:pt x="5037" y="4477"/>
                </a:lnTo>
                <a:lnTo>
                  <a:pt x="5207" y="4331"/>
                </a:lnTo>
                <a:lnTo>
                  <a:pt x="5377" y="4185"/>
                </a:lnTo>
                <a:lnTo>
                  <a:pt x="5694" y="3869"/>
                </a:lnTo>
                <a:lnTo>
                  <a:pt x="5913" y="3699"/>
                </a:lnTo>
                <a:lnTo>
                  <a:pt x="6132" y="3553"/>
                </a:lnTo>
                <a:lnTo>
                  <a:pt x="6302" y="3480"/>
                </a:lnTo>
                <a:lnTo>
                  <a:pt x="6351" y="3455"/>
                </a:lnTo>
                <a:lnTo>
                  <a:pt x="6424" y="3382"/>
                </a:lnTo>
                <a:lnTo>
                  <a:pt x="6910" y="3382"/>
                </a:lnTo>
                <a:lnTo>
                  <a:pt x="6764" y="3504"/>
                </a:lnTo>
                <a:lnTo>
                  <a:pt x="6570" y="3626"/>
                </a:lnTo>
                <a:lnTo>
                  <a:pt x="6351" y="3820"/>
                </a:lnTo>
                <a:lnTo>
                  <a:pt x="6253" y="3918"/>
                </a:lnTo>
                <a:lnTo>
                  <a:pt x="6180" y="4015"/>
                </a:lnTo>
                <a:lnTo>
                  <a:pt x="6107" y="4137"/>
                </a:lnTo>
                <a:lnTo>
                  <a:pt x="6083" y="4234"/>
                </a:lnTo>
                <a:lnTo>
                  <a:pt x="6107" y="4258"/>
                </a:lnTo>
                <a:lnTo>
                  <a:pt x="6132" y="4283"/>
                </a:lnTo>
                <a:lnTo>
                  <a:pt x="6229" y="4307"/>
                </a:lnTo>
                <a:lnTo>
                  <a:pt x="6326" y="4283"/>
                </a:lnTo>
                <a:lnTo>
                  <a:pt x="6424" y="4258"/>
                </a:lnTo>
                <a:lnTo>
                  <a:pt x="6521" y="4185"/>
                </a:lnTo>
                <a:lnTo>
                  <a:pt x="6691" y="4064"/>
                </a:lnTo>
                <a:lnTo>
                  <a:pt x="6837" y="3942"/>
                </a:lnTo>
                <a:lnTo>
                  <a:pt x="7056" y="3772"/>
                </a:lnTo>
                <a:lnTo>
                  <a:pt x="7300" y="3626"/>
                </a:lnTo>
                <a:lnTo>
                  <a:pt x="7519" y="3504"/>
                </a:lnTo>
                <a:lnTo>
                  <a:pt x="7616" y="3455"/>
                </a:lnTo>
                <a:lnTo>
                  <a:pt x="7713" y="3382"/>
                </a:lnTo>
                <a:lnTo>
                  <a:pt x="8103" y="3382"/>
                </a:lnTo>
                <a:lnTo>
                  <a:pt x="7884" y="3626"/>
                </a:lnTo>
                <a:lnTo>
                  <a:pt x="7616" y="3942"/>
                </a:lnTo>
                <a:lnTo>
                  <a:pt x="7470" y="4112"/>
                </a:lnTo>
                <a:lnTo>
                  <a:pt x="7348" y="4283"/>
                </a:lnTo>
                <a:lnTo>
                  <a:pt x="7348" y="4307"/>
                </a:lnTo>
                <a:lnTo>
                  <a:pt x="7373" y="4307"/>
                </a:lnTo>
                <a:lnTo>
                  <a:pt x="7543" y="4234"/>
                </a:lnTo>
                <a:lnTo>
                  <a:pt x="7689" y="4161"/>
                </a:lnTo>
                <a:lnTo>
                  <a:pt x="7835" y="4039"/>
                </a:lnTo>
                <a:lnTo>
                  <a:pt x="7957" y="3918"/>
                </a:lnTo>
                <a:lnTo>
                  <a:pt x="8541" y="3382"/>
                </a:lnTo>
                <a:lnTo>
                  <a:pt x="8760" y="3382"/>
                </a:lnTo>
                <a:lnTo>
                  <a:pt x="8589" y="3577"/>
                </a:lnTo>
                <a:lnTo>
                  <a:pt x="8346" y="3820"/>
                </a:lnTo>
                <a:lnTo>
                  <a:pt x="8200" y="3942"/>
                </a:lnTo>
                <a:lnTo>
                  <a:pt x="8151" y="4015"/>
                </a:lnTo>
                <a:lnTo>
                  <a:pt x="8103" y="4088"/>
                </a:lnTo>
                <a:lnTo>
                  <a:pt x="8103" y="4137"/>
                </a:lnTo>
                <a:lnTo>
                  <a:pt x="8127" y="4185"/>
                </a:lnTo>
                <a:lnTo>
                  <a:pt x="8151" y="4210"/>
                </a:lnTo>
                <a:lnTo>
                  <a:pt x="8200" y="4234"/>
                </a:lnTo>
                <a:lnTo>
                  <a:pt x="8273" y="4258"/>
                </a:lnTo>
                <a:lnTo>
                  <a:pt x="8370" y="4234"/>
                </a:lnTo>
                <a:lnTo>
                  <a:pt x="8468" y="4210"/>
                </a:lnTo>
                <a:lnTo>
                  <a:pt x="8541" y="4137"/>
                </a:lnTo>
                <a:lnTo>
                  <a:pt x="8711" y="4015"/>
                </a:lnTo>
                <a:lnTo>
                  <a:pt x="8833" y="3893"/>
                </a:lnTo>
                <a:lnTo>
                  <a:pt x="9052" y="3626"/>
                </a:lnTo>
                <a:lnTo>
                  <a:pt x="9271" y="3358"/>
                </a:lnTo>
                <a:lnTo>
                  <a:pt x="9903" y="3358"/>
                </a:lnTo>
                <a:lnTo>
                  <a:pt x="9782" y="3480"/>
                </a:lnTo>
                <a:lnTo>
                  <a:pt x="9660" y="3601"/>
                </a:lnTo>
                <a:lnTo>
                  <a:pt x="9538" y="3747"/>
                </a:lnTo>
                <a:lnTo>
                  <a:pt x="9441" y="3918"/>
                </a:lnTo>
                <a:lnTo>
                  <a:pt x="9441" y="3966"/>
                </a:lnTo>
                <a:lnTo>
                  <a:pt x="9465" y="3991"/>
                </a:lnTo>
                <a:lnTo>
                  <a:pt x="9490" y="4015"/>
                </a:lnTo>
                <a:lnTo>
                  <a:pt x="9538" y="3991"/>
                </a:lnTo>
                <a:lnTo>
                  <a:pt x="9684" y="3893"/>
                </a:lnTo>
                <a:lnTo>
                  <a:pt x="9806" y="3796"/>
                </a:lnTo>
                <a:lnTo>
                  <a:pt x="10074" y="3553"/>
                </a:lnTo>
                <a:lnTo>
                  <a:pt x="10220" y="3431"/>
                </a:lnTo>
                <a:lnTo>
                  <a:pt x="10366" y="3334"/>
                </a:lnTo>
                <a:lnTo>
                  <a:pt x="10633" y="3334"/>
                </a:lnTo>
                <a:lnTo>
                  <a:pt x="10560" y="3407"/>
                </a:lnTo>
                <a:lnTo>
                  <a:pt x="10293" y="3699"/>
                </a:lnTo>
                <a:lnTo>
                  <a:pt x="10171" y="3845"/>
                </a:lnTo>
                <a:lnTo>
                  <a:pt x="10074" y="4015"/>
                </a:lnTo>
                <a:lnTo>
                  <a:pt x="10049" y="4064"/>
                </a:lnTo>
                <a:lnTo>
                  <a:pt x="10049" y="4112"/>
                </a:lnTo>
                <a:lnTo>
                  <a:pt x="10098" y="4185"/>
                </a:lnTo>
                <a:lnTo>
                  <a:pt x="10171" y="4234"/>
                </a:lnTo>
                <a:lnTo>
                  <a:pt x="10220" y="4234"/>
                </a:lnTo>
                <a:lnTo>
                  <a:pt x="10268" y="4210"/>
                </a:lnTo>
                <a:lnTo>
                  <a:pt x="10390" y="4112"/>
                </a:lnTo>
                <a:lnTo>
                  <a:pt x="10536" y="3991"/>
                </a:lnTo>
                <a:lnTo>
                  <a:pt x="10755" y="3723"/>
                </a:lnTo>
                <a:lnTo>
                  <a:pt x="10974" y="3504"/>
                </a:lnTo>
                <a:lnTo>
                  <a:pt x="11217" y="3309"/>
                </a:lnTo>
                <a:close/>
                <a:moveTo>
                  <a:pt x="7567" y="0"/>
                </a:moveTo>
                <a:lnTo>
                  <a:pt x="7154" y="24"/>
                </a:lnTo>
                <a:lnTo>
                  <a:pt x="6716" y="73"/>
                </a:lnTo>
                <a:lnTo>
                  <a:pt x="5596" y="73"/>
                </a:lnTo>
                <a:lnTo>
                  <a:pt x="5256" y="146"/>
                </a:lnTo>
                <a:lnTo>
                  <a:pt x="5085" y="170"/>
                </a:lnTo>
                <a:lnTo>
                  <a:pt x="4915" y="243"/>
                </a:lnTo>
                <a:lnTo>
                  <a:pt x="4794" y="316"/>
                </a:lnTo>
                <a:lnTo>
                  <a:pt x="4696" y="389"/>
                </a:lnTo>
                <a:lnTo>
                  <a:pt x="4599" y="487"/>
                </a:lnTo>
                <a:lnTo>
                  <a:pt x="4526" y="584"/>
                </a:lnTo>
                <a:lnTo>
                  <a:pt x="4477" y="706"/>
                </a:lnTo>
                <a:lnTo>
                  <a:pt x="4453" y="827"/>
                </a:lnTo>
                <a:lnTo>
                  <a:pt x="4453" y="949"/>
                </a:lnTo>
                <a:lnTo>
                  <a:pt x="4453" y="1095"/>
                </a:lnTo>
                <a:lnTo>
                  <a:pt x="3699" y="1071"/>
                </a:lnTo>
                <a:lnTo>
                  <a:pt x="2920" y="1071"/>
                </a:lnTo>
                <a:lnTo>
                  <a:pt x="2141" y="1095"/>
                </a:lnTo>
                <a:lnTo>
                  <a:pt x="1387" y="1168"/>
                </a:lnTo>
                <a:lnTo>
                  <a:pt x="1022" y="1265"/>
                </a:lnTo>
                <a:lnTo>
                  <a:pt x="827" y="1314"/>
                </a:lnTo>
                <a:lnTo>
                  <a:pt x="657" y="1387"/>
                </a:lnTo>
                <a:lnTo>
                  <a:pt x="511" y="1484"/>
                </a:lnTo>
                <a:lnTo>
                  <a:pt x="365" y="1606"/>
                </a:lnTo>
                <a:lnTo>
                  <a:pt x="268" y="1752"/>
                </a:lnTo>
                <a:lnTo>
                  <a:pt x="170" y="1922"/>
                </a:lnTo>
                <a:lnTo>
                  <a:pt x="97" y="2141"/>
                </a:lnTo>
                <a:lnTo>
                  <a:pt x="73" y="2409"/>
                </a:lnTo>
                <a:lnTo>
                  <a:pt x="97" y="2677"/>
                </a:lnTo>
                <a:lnTo>
                  <a:pt x="122" y="2823"/>
                </a:lnTo>
                <a:lnTo>
                  <a:pt x="170" y="2920"/>
                </a:lnTo>
                <a:lnTo>
                  <a:pt x="122" y="2920"/>
                </a:lnTo>
                <a:lnTo>
                  <a:pt x="73" y="2944"/>
                </a:lnTo>
                <a:lnTo>
                  <a:pt x="24" y="2993"/>
                </a:lnTo>
                <a:lnTo>
                  <a:pt x="0" y="3042"/>
                </a:lnTo>
                <a:lnTo>
                  <a:pt x="0" y="3115"/>
                </a:lnTo>
                <a:lnTo>
                  <a:pt x="0" y="3163"/>
                </a:lnTo>
                <a:lnTo>
                  <a:pt x="24" y="3212"/>
                </a:lnTo>
                <a:lnTo>
                  <a:pt x="73" y="3261"/>
                </a:lnTo>
                <a:lnTo>
                  <a:pt x="122" y="3285"/>
                </a:lnTo>
                <a:lnTo>
                  <a:pt x="414" y="3358"/>
                </a:lnTo>
                <a:lnTo>
                  <a:pt x="706" y="3407"/>
                </a:lnTo>
                <a:lnTo>
                  <a:pt x="633" y="3674"/>
                </a:lnTo>
                <a:lnTo>
                  <a:pt x="584" y="3918"/>
                </a:lnTo>
                <a:lnTo>
                  <a:pt x="584" y="4210"/>
                </a:lnTo>
                <a:lnTo>
                  <a:pt x="584" y="4477"/>
                </a:lnTo>
                <a:lnTo>
                  <a:pt x="608" y="5037"/>
                </a:lnTo>
                <a:lnTo>
                  <a:pt x="633" y="5572"/>
                </a:lnTo>
                <a:lnTo>
                  <a:pt x="633" y="6497"/>
                </a:lnTo>
                <a:lnTo>
                  <a:pt x="633" y="7421"/>
                </a:lnTo>
                <a:lnTo>
                  <a:pt x="608" y="8346"/>
                </a:lnTo>
                <a:lnTo>
                  <a:pt x="608" y="9271"/>
                </a:lnTo>
                <a:lnTo>
                  <a:pt x="608" y="11096"/>
                </a:lnTo>
                <a:lnTo>
                  <a:pt x="633" y="12020"/>
                </a:lnTo>
                <a:lnTo>
                  <a:pt x="608" y="12921"/>
                </a:lnTo>
                <a:lnTo>
                  <a:pt x="560" y="14867"/>
                </a:lnTo>
                <a:lnTo>
                  <a:pt x="560" y="15840"/>
                </a:lnTo>
                <a:lnTo>
                  <a:pt x="584" y="16814"/>
                </a:lnTo>
                <a:lnTo>
                  <a:pt x="633" y="17057"/>
                </a:lnTo>
                <a:lnTo>
                  <a:pt x="681" y="17276"/>
                </a:lnTo>
                <a:lnTo>
                  <a:pt x="754" y="17471"/>
                </a:lnTo>
                <a:lnTo>
                  <a:pt x="876" y="17641"/>
                </a:lnTo>
                <a:lnTo>
                  <a:pt x="1022" y="17787"/>
                </a:lnTo>
                <a:lnTo>
                  <a:pt x="1192" y="17909"/>
                </a:lnTo>
                <a:lnTo>
                  <a:pt x="1387" y="17982"/>
                </a:lnTo>
                <a:lnTo>
                  <a:pt x="1630" y="18055"/>
                </a:lnTo>
                <a:lnTo>
                  <a:pt x="1971" y="18079"/>
                </a:lnTo>
                <a:lnTo>
                  <a:pt x="2287" y="18103"/>
                </a:lnTo>
                <a:lnTo>
                  <a:pt x="2969" y="18103"/>
                </a:lnTo>
                <a:lnTo>
                  <a:pt x="4842" y="18128"/>
                </a:lnTo>
                <a:lnTo>
                  <a:pt x="8419" y="18128"/>
                </a:lnTo>
                <a:lnTo>
                  <a:pt x="10220" y="18079"/>
                </a:lnTo>
                <a:lnTo>
                  <a:pt x="12069" y="18079"/>
                </a:lnTo>
                <a:lnTo>
                  <a:pt x="12118" y="18055"/>
                </a:lnTo>
                <a:lnTo>
                  <a:pt x="12191" y="17982"/>
                </a:lnTo>
                <a:lnTo>
                  <a:pt x="12337" y="17884"/>
                </a:lnTo>
                <a:lnTo>
                  <a:pt x="12434" y="17763"/>
                </a:lnTo>
                <a:lnTo>
                  <a:pt x="12531" y="17592"/>
                </a:lnTo>
                <a:lnTo>
                  <a:pt x="12604" y="17422"/>
                </a:lnTo>
                <a:lnTo>
                  <a:pt x="12653" y="17227"/>
                </a:lnTo>
                <a:lnTo>
                  <a:pt x="12702" y="17008"/>
                </a:lnTo>
                <a:lnTo>
                  <a:pt x="12775" y="16546"/>
                </a:lnTo>
                <a:lnTo>
                  <a:pt x="12799" y="16084"/>
                </a:lnTo>
                <a:lnTo>
                  <a:pt x="12799" y="15646"/>
                </a:lnTo>
                <a:lnTo>
                  <a:pt x="12799" y="15013"/>
                </a:lnTo>
                <a:lnTo>
                  <a:pt x="12799" y="14308"/>
                </a:lnTo>
                <a:lnTo>
                  <a:pt x="12750" y="13602"/>
                </a:lnTo>
                <a:lnTo>
                  <a:pt x="12677" y="12215"/>
                </a:lnTo>
                <a:lnTo>
                  <a:pt x="12775" y="12069"/>
                </a:lnTo>
                <a:lnTo>
                  <a:pt x="12775" y="11996"/>
                </a:lnTo>
                <a:lnTo>
                  <a:pt x="12775" y="11947"/>
                </a:lnTo>
                <a:lnTo>
                  <a:pt x="12726" y="11899"/>
                </a:lnTo>
                <a:lnTo>
                  <a:pt x="12653" y="11874"/>
                </a:lnTo>
                <a:lnTo>
                  <a:pt x="12653" y="11558"/>
                </a:lnTo>
                <a:lnTo>
                  <a:pt x="12702" y="11436"/>
                </a:lnTo>
                <a:lnTo>
                  <a:pt x="12726" y="11315"/>
                </a:lnTo>
                <a:lnTo>
                  <a:pt x="12702" y="11266"/>
                </a:lnTo>
                <a:lnTo>
                  <a:pt x="12653" y="11217"/>
                </a:lnTo>
                <a:lnTo>
                  <a:pt x="12629" y="11217"/>
                </a:lnTo>
                <a:lnTo>
                  <a:pt x="12629" y="11047"/>
                </a:lnTo>
                <a:lnTo>
                  <a:pt x="12653" y="9733"/>
                </a:lnTo>
                <a:lnTo>
                  <a:pt x="12677" y="9660"/>
                </a:lnTo>
                <a:lnTo>
                  <a:pt x="12702" y="9587"/>
                </a:lnTo>
                <a:lnTo>
                  <a:pt x="12702" y="9538"/>
                </a:lnTo>
                <a:lnTo>
                  <a:pt x="12653" y="9490"/>
                </a:lnTo>
                <a:lnTo>
                  <a:pt x="12726" y="7105"/>
                </a:lnTo>
                <a:lnTo>
                  <a:pt x="12726" y="5913"/>
                </a:lnTo>
                <a:lnTo>
                  <a:pt x="12726" y="4745"/>
                </a:lnTo>
                <a:lnTo>
                  <a:pt x="12750" y="4429"/>
                </a:lnTo>
                <a:lnTo>
                  <a:pt x="12750" y="4015"/>
                </a:lnTo>
                <a:lnTo>
                  <a:pt x="12750" y="3820"/>
                </a:lnTo>
                <a:lnTo>
                  <a:pt x="12726" y="3650"/>
                </a:lnTo>
                <a:lnTo>
                  <a:pt x="12677" y="3480"/>
                </a:lnTo>
                <a:lnTo>
                  <a:pt x="12604" y="3358"/>
                </a:lnTo>
                <a:lnTo>
                  <a:pt x="12920" y="3382"/>
                </a:lnTo>
                <a:lnTo>
                  <a:pt x="12993" y="3382"/>
                </a:lnTo>
                <a:lnTo>
                  <a:pt x="13066" y="3358"/>
                </a:lnTo>
                <a:lnTo>
                  <a:pt x="13115" y="3309"/>
                </a:lnTo>
                <a:lnTo>
                  <a:pt x="13164" y="3261"/>
                </a:lnTo>
                <a:lnTo>
                  <a:pt x="13164" y="3188"/>
                </a:lnTo>
                <a:lnTo>
                  <a:pt x="13164" y="3115"/>
                </a:lnTo>
                <a:lnTo>
                  <a:pt x="13164" y="3042"/>
                </a:lnTo>
                <a:lnTo>
                  <a:pt x="13139" y="2969"/>
                </a:lnTo>
                <a:lnTo>
                  <a:pt x="13188" y="2604"/>
                </a:lnTo>
                <a:lnTo>
                  <a:pt x="13237" y="2239"/>
                </a:lnTo>
                <a:lnTo>
                  <a:pt x="13237" y="2044"/>
                </a:lnTo>
                <a:lnTo>
                  <a:pt x="13212" y="1849"/>
                </a:lnTo>
                <a:lnTo>
                  <a:pt x="13164" y="1679"/>
                </a:lnTo>
                <a:lnTo>
                  <a:pt x="13091" y="1533"/>
                </a:lnTo>
                <a:lnTo>
                  <a:pt x="12969" y="1387"/>
                </a:lnTo>
                <a:lnTo>
                  <a:pt x="12823" y="1265"/>
                </a:lnTo>
                <a:lnTo>
                  <a:pt x="12677" y="1168"/>
                </a:lnTo>
                <a:lnTo>
                  <a:pt x="12507" y="1119"/>
                </a:lnTo>
                <a:lnTo>
                  <a:pt x="12312" y="1071"/>
                </a:lnTo>
                <a:lnTo>
                  <a:pt x="12142" y="1071"/>
                </a:lnTo>
                <a:lnTo>
                  <a:pt x="11753" y="1046"/>
                </a:lnTo>
                <a:lnTo>
                  <a:pt x="10317" y="1071"/>
                </a:lnTo>
                <a:lnTo>
                  <a:pt x="8881" y="1119"/>
                </a:lnTo>
                <a:lnTo>
                  <a:pt x="8881" y="1095"/>
                </a:lnTo>
                <a:lnTo>
                  <a:pt x="8833" y="876"/>
                </a:lnTo>
                <a:lnTo>
                  <a:pt x="8784" y="706"/>
                </a:lnTo>
                <a:lnTo>
                  <a:pt x="8711" y="535"/>
                </a:lnTo>
                <a:lnTo>
                  <a:pt x="8614" y="365"/>
                </a:lnTo>
                <a:lnTo>
                  <a:pt x="8516" y="243"/>
                </a:lnTo>
                <a:lnTo>
                  <a:pt x="8370" y="146"/>
                </a:lnTo>
                <a:lnTo>
                  <a:pt x="8200" y="73"/>
                </a:lnTo>
                <a:lnTo>
                  <a:pt x="7981" y="24"/>
                </a:lnTo>
                <a:lnTo>
                  <a:pt x="776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6" name="Google Shape;1056;p48"/>
          <p:cNvSpPr/>
          <p:nvPr/>
        </p:nvSpPr>
        <p:spPr>
          <a:xfrm>
            <a:off x="264677" y="3280175"/>
            <a:ext cx="417999" cy="330797"/>
          </a:xfrm>
          <a:custGeom>
            <a:avLst/>
            <a:gdLst/>
            <a:ahLst/>
            <a:cxnLst/>
            <a:rect l="l" t="t" r="r" b="b"/>
            <a:pathLst>
              <a:path w="19126" h="15136" extrusionOk="0">
                <a:moveTo>
                  <a:pt x="8979" y="2628"/>
                </a:moveTo>
                <a:lnTo>
                  <a:pt x="8687" y="2653"/>
                </a:lnTo>
                <a:lnTo>
                  <a:pt x="8395" y="2701"/>
                </a:lnTo>
                <a:lnTo>
                  <a:pt x="7811" y="2799"/>
                </a:lnTo>
                <a:lnTo>
                  <a:pt x="7543" y="2872"/>
                </a:lnTo>
                <a:lnTo>
                  <a:pt x="7251" y="2969"/>
                </a:lnTo>
                <a:lnTo>
                  <a:pt x="7130" y="3042"/>
                </a:lnTo>
                <a:lnTo>
                  <a:pt x="7008" y="3139"/>
                </a:lnTo>
                <a:lnTo>
                  <a:pt x="6935" y="3237"/>
                </a:lnTo>
                <a:lnTo>
                  <a:pt x="6886" y="3383"/>
                </a:lnTo>
                <a:lnTo>
                  <a:pt x="6886" y="3456"/>
                </a:lnTo>
                <a:lnTo>
                  <a:pt x="6935" y="3529"/>
                </a:lnTo>
                <a:lnTo>
                  <a:pt x="7032" y="3553"/>
                </a:lnTo>
                <a:lnTo>
                  <a:pt x="7105" y="3577"/>
                </a:lnTo>
                <a:lnTo>
                  <a:pt x="7203" y="3577"/>
                </a:lnTo>
                <a:lnTo>
                  <a:pt x="7300" y="3553"/>
                </a:lnTo>
                <a:lnTo>
                  <a:pt x="7470" y="3480"/>
                </a:lnTo>
                <a:lnTo>
                  <a:pt x="7641" y="3407"/>
                </a:lnTo>
                <a:lnTo>
                  <a:pt x="7908" y="3334"/>
                </a:lnTo>
                <a:lnTo>
                  <a:pt x="8176" y="3261"/>
                </a:lnTo>
                <a:lnTo>
                  <a:pt x="8736" y="3188"/>
                </a:lnTo>
                <a:lnTo>
                  <a:pt x="9076" y="3164"/>
                </a:lnTo>
                <a:lnTo>
                  <a:pt x="9563" y="3139"/>
                </a:lnTo>
                <a:lnTo>
                  <a:pt x="9806" y="3164"/>
                </a:lnTo>
                <a:lnTo>
                  <a:pt x="10025" y="3212"/>
                </a:lnTo>
                <a:lnTo>
                  <a:pt x="10196" y="3261"/>
                </a:lnTo>
                <a:lnTo>
                  <a:pt x="10269" y="3310"/>
                </a:lnTo>
                <a:lnTo>
                  <a:pt x="10317" y="3383"/>
                </a:lnTo>
                <a:lnTo>
                  <a:pt x="10390" y="3456"/>
                </a:lnTo>
                <a:lnTo>
                  <a:pt x="10487" y="3504"/>
                </a:lnTo>
                <a:lnTo>
                  <a:pt x="10585" y="3504"/>
                </a:lnTo>
                <a:lnTo>
                  <a:pt x="10682" y="3456"/>
                </a:lnTo>
                <a:lnTo>
                  <a:pt x="10755" y="3407"/>
                </a:lnTo>
                <a:lnTo>
                  <a:pt x="10804" y="3310"/>
                </a:lnTo>
                <a:lnTo>
                  <a:pt x="10828" y="3212"/>
                </a:lnTo>
                <a:lnTo>
                  <a:pt x="10779" y="3091"/>
                </a:lnTo>
                <a:lnTo>
                  <a:pt x="10706" y="2993"/>
                </a:lnTo>
                <a:lnTo>
                  <a:pt x="10633" y="2920"/>
                </a:lnTo>
                <a:lnTo>
                  <a:pt x="10536" y="2847"/>
                </a:lnTo>
                <a:lnTo>
                  <a:pt x="10439" y="2799"/>
                </a:lnTo>
                <a:lnTo>
                  <a:pt x="10220" y="2726"/>
                </a:lnTo>
                <a:lnTo>
                  <a:pt x="9952" y="2653"/>
                </a:lnTo>
                <a:lnTo>
                  <a:pt x="9709" y="2628"/>
                </a:lnTo>
                <a:close/>
                <a:moveTo>
                  <a:pt x="13797" y="3577"/>
                </a:moveTo>
                <a:lnTo>
                  <a:pt x="13578" y="3601"/>
                </a:lnTo>
                <a:lnTo>
                  <a:pt x="13334" y="3650"/>
                </a:lnTo>
                <a:lnTo>
                  <a:pt x="13115" y="3723"/>
                </a:lnTo>
                <a:lnTo>
                  <a:pt x="13018" y="3772"/>
                </a:lnTo>
                <a:lnTo>
                  <a:pt x="12945" y="3845"/>
                </a:lnTo>
                <a:lnTo>
                  <a:pt x="12945" y="3893"/>
                </a:lnTo>
                <a:lnTo>
                  <a:pt x="12945" y="3918"/>
                </a:lnTo>
                <a:lnTo>
                  <a:pt x="13042" y="3942"/>
                </a:lnTo>
                <a:lnTo>
                  <a:pt x="13140" y="3966"/>
                </a:lnTo>
                <a:lnTo>
                  <a:pt x="13334" y="3966"/>
                </a:lnTo>
                <a:lnTo>
                  <a:pt x="13699" y="3942"/>
                </a:lnTo>
                <a:lnTo>
                  <a:pt x="13918" y="3942"/>
                </a:lnTo>
                <a:lnTo>
                  <a:pt x="14137" y="3966"/>
                </a:lnTo>
                <a:lnTo>
                  <a:pt x="14356" y="3966"/>
                </a:lnTo>
                <a:lnTo>
                  <a:pt x="14478" y="3942"/>
                </a:lnTo>
                <a:lnTo>
                  <a:pt x="14575" y="3918"/>
                </a:lnTo>
                <a:lnTo>
                  <a:pt x="14600" y="3893"/>
                </a:lnTo>
                <a:lnTo>
                  <a:pt x="14600" y="3869"/>
                </a:lnTo>
                <a:lnTo>
                  <a:pt x="14624" y="3820"/>
                </a:lnTo>
                <a:lnTo>
                  <a:pt x="14600" y="3772"/>
                </a:lnTo>
                <a:lnTo>
                  <a:pt x="14527" y="3699"/>
                </a:lnTo>
                <a:lnTo>
                  <a:pt x="14454" y="3650"/>
                </a:lnTo>
                <a:lnTo>
                  <a:pt x="14381" y="3601"/>
                </a:lnTo>
                <a:lnTo>
                  <a:pt x="14186" y="3577"/>
                </a:lnTo>
                <a:close/>
                <a:moveTo>
                  <a:pt x="3650" y="5548"/>
                </a:moveTo>
                <a:lnTo>
                  <a:pt x="3553" y="5597"/>
                </a:lnTo>
                <a:lnTo>
                  <a:pt x="3480" y="5621"/>
                </a:lnTo>
                <a:lnTo>
                  <a:pt x="3382" y="5694"/>
                </a:lnTo>
                <a:lnTo>
                  <a:pt x="3309" y="5767"/>
                </a:lnTo>
                <a:lnTo>
                  <a:pt x="3188" y="5937"/>
                </a:lnTo>
                <a:lnTo>
                  <a:pt x="3163" y="6035"/>
                </a:lnTo>
                <a:lnTo>
                  <a:pt x="3139" y="6132"/>
                </a:lnTo>
                <a:lnTo>
                  <a:pt x="3115" y="6254"/>
                </a:lnTo>
                <a:lnTo>
                  <a:pt x="3139" y="6375"/>
                </a:lnTo>
                <a:lnTo>
                  <a:pt x="3163" y="6473"/>
                </a:lnTo>
                <a:lnTo>
                  <a:pt x="3212" y="6594"/>
                </a:lnTo>
                <a:lnTo>
                  <a:pt x="3285" y="6692"/>
                </a:lnTo>
                <a:lnTo>
                  <a:pt x="3358" y="6765"/>
                </a:lnTo>
                <a:lnTo>
                  <a:pt x="3455" y="6838"/>
                </a:lnTo>
                <a:lnTo>
                  <a:pt x="3577" y="6886"/>
                </a:lnTo>
                <a:lnTo>
                  <a:pt x="3674" y="6911"/>
                </a:lnTo>
                <a:lnTo>
                  <a:pt x="3772" y="6935"/>
                </a:lnTo>
                <a:lnTo>
                  <a:pt x="3869" y="6911"/>
                </a:lnTo>
                <a:lnTo>
                  <a:pt x="3966" y="6911"/>
                </a:lnTo>
                <a:lnTo>
                  <a:pt x="4161" y="6813"/>
                </a:lnTo>
                <a:lnTo>
                  <a:pt x="4307" y="6692"/>
                </a:lnTo>
                <a:lnTo>
                  <a:pt x="4404" y="6521"/>
                </a:lnTo>
                <a:lnTo>
                  <a:pt x="4453" y="6351"/>
                </a:lnTo>
                <a:lnTo>
                  <a:pt x="4453" y="6181"/>
                </a:lnTo>
                <a:lnTo>
                  <a:pt x="4404" y="6010"/>
                </a:lnTo>
                <a:lnTo>
                  <a:pt x="4356" y="5937"/>
                </a:lnTo>
                <a:lnTo>
                  <a:pt x="4307" y="5840"/>
                </a:lnTo>
                <a:lnTo>
                  <a:pt x="4234" y="5743"/>
                </a:lnTo>
                <a:lnTo>
                  <a:pt x="4161" y="5670"/>
                </a:lnTo>
                <a:lnTo>
                  <a:pt x="4064" y="5621"/>
                </a:lnTo>
                <a:lnTo>
                  <a:pt x="3966" y="5572"/>
                </a:lnTo>
                <a:lnTo>
                  <a:pt x="3869" y="5548"/>
                </a:lnTo>
                <a:close/>
                <a:moveTo>
                  <a:pt x="17495" y="7373"/>
                </a:moveTo>
                <a:lnTo>
                  <a:pt x="17739" y="7446"/>
                </a:lnTo>
                <a:lnTo>
                  <a:pt x="17617" y="7592"/>
                </a:lnTo>
                <a:lnTo>
                  <a:pt x="17447" y="7689"/>
                </a:lnTo>
                <a:lnTo>
                  <a:pt x="17447" y="7543"/>
                </a:lnTo>
                <a:lnTo>
                  <a:pt x="17495" y="7373"/>
                </a:lnTo>
                <a:close/>
                <a:moveTo>
                  <a:pt x="5061" y="487"/>
                </a:moveTo>
                <a:lnTo>
                  <a:pt x="5256" y="560"/>
                </a:lnTo>
                <a:lnTo>
                  <a:pt x="5426" y="633"/>
                </a:lnTo>
                <a:lnTo>
                  <a:pt x="5621" y="682"/>
                </a:lnTo>
                <a:lnTo>
                  <a:pt x="5791" y="779"/>
                </a:lnTo>
                <a:lnTo>
                  <a:pt x="5913" y="852"/>
                </a:lnTo>
                <a:lnTo>
                  <a:pt x="6035" y="949"/>
                </a:lnTo>
                <a:lnTo>
                  <a:pt x="6254" y="1168"/>
                </a:lnTo>
                <a:lnTo>
                  <a:pt x="6473" y="1387"/>
                </a:lnTo>
                <a:lnTo>
                  <a:pt x="6692" y="1606"/>
                </a:lnTo>
                <a:lnTo>
                  <a:pt x="6813" y="1655"/>
                </a:lnTo>
                <a:lnTo>
                  <a:pt x="6911" y="1655"/>
                </a:lnTo>
                <a:lnTo>
                  <a:pt x="7032" y="1631"/>
                </a:lnTo>
                <a:lnTo>
                  <a:pt x="7105" y="1558"/>
                </a:lnTo>
                <a:lnTo>
                  <a:pt x="8127" y="1485"/>
                </a:lnTo>
                <a:lnTo>
                  <a:pt x="9174" y="1485"/>
                </a:lnTo>
                <a:lnTo>
                  <a:pt x="9490" y="1509"/>
                </a:lnTo>
                <a:lnTo>
                  <a:pt x="9806" y="1558"/>
                </a:lnTo>
                <a:lnTo>
                  <a:pt x="10439" y="1679"/>
                </a:lnTo>
                <a:lnTo>
                  <a:pt x="11047" y="1850"/>
                </a:lnTo>
                <a:lnTo>
                  <a:pt x="11655" y="2044"/>
                </a:lnTo>
                <a:lnTo>
                  <a:pt x="12093" y="2239"/>
                </a:lnTo>
                <a:lnTo>
                  <a:pt x="12556" y="2409"/>
                </a:lnTo>
                <a:lnTo>
                  <a:pt x="12434" y="2458"/>
                </a:lnTo>
                <a:lnTo>
                  <a:pt x="12361" y="2507"/>
                </a:lnTo>
                <a:lnTo>
                  <a:pt x="12288" y="2580"/>
                </a:lnTo>
                <a:lnTo>
                  <a:pt x="12264" y="2677"/>
                </a:lnTo>
                <a:lnTo>
                  <a:pt x="12264" y="2701"/>
                </a:lnTo>
                <a:lnTo>
                  <a:pt x="12288" y="2726"/>
                </a:lnTo>
                <a:lnTo>
                  <a:pt x="12385" y="2774"/>
                </a:lnTo>
                <a:lnTo>
                  <a:pt x="12483" y="2750"/>
                </a:lnTo>
                <a:lnTo>
                  <a:pt x="12677" y="2726"/>
                </a:lnTo>
                <a:lnTo>
                  <a:pt x="12872" y="2701"/>
                </a:lnTo>
                <a:lnTo>
                  <a:pt x="12969" y="2677"/>
                </a:lnTo>
                <a:lnTo>
                  <a:pt x="13042" y="2653"/>
                </a:lnTo>
                <a:lnTo>
                  <a:pt x="13626" y="2993"/>
                </a:lnTo>
                <a:lnTo>
                  <a:pt x="13432" y="3018"/>
                </a:lnTo>
                <a:lnTo>
                  <a:pt x="12896" y="3066"/>
                </a:lnTo>
                <a:lnTo>
                  <a:pt x="12653" y="3115"/>
                </a:lnTo>
                <a:lnTo>
                  <a:pt x="12410" y="3212"/>
                </a:lnTo>
                <a:lnTo>
                  <a:pt x="12385" y="3237"/>
                </a:lnTo>
                <a:lnTo>
                  <a:pt x="12410" y="3261"/>
                </a:lnTo>
                <a:lnTo>
                  <a:pt x="12531" y="3285"/>
                </a:lnTo>
                <a:lnTo>
                  <a:pt x="12653" y="3310"/>
                </a:lnTo>
                <a:lnTo>
                  <a:pt x="12921" y="3310"/>
                </a:lnTo>
                <a:lnTo>
                  <a:pt x="13432" y="3261"/>
                </a:lnTo>
                <a:lnTo>
                  <a:pt x="13699" y="3261"/>
                </a:lnTo>
                <a:lnTo>
                  <a:pt x="13991" y="3237"/>
                </a:lnTo>
                <a:lnTo>
                  <a:pt x="14259" y="3456"/>
                </a:lnTo>
                <a:lnTo>
                  <a:pt x="14527" y="3699"/>
                </a:lnTo>
                <a:lnTo>
                  <a:pt x="14819" y="3966"/>
                </a:lnTo>
                <a:lnTo>
                  <a:pt x="15062" y="4283"/>
                </a:lnTo>
                <a:lnTo>
                  <a:pt x="14794" y="4258"/>
                </a:lnTo>
                <a:lnTo>
                  <a:pt x="14551" y="4283"/>
                </a:lnTo>
                <a:lnTo>
                  <a:pt x="14308" y="4283"/>
                </a:lnTo>
                <a:lnTo>
                  <a:pt x="14016" y="4307"/>
                </a:lnTo>
                <a:lnTo>
                  <a:pt x="13870" y="4331"/>
                </a:lnTo>
                <a:lnTo>
                  <a:pt x="13724" y="4380"/>
                </a:lnTo>
                <a:lnTo>
                  <a:pt x="13626" y="4453"/>
                </a:lnTo>
                <a:lnTo>
                  <a:pt x="13529" y="4526"/>
                </a:lnTo>
                <a:lnTo>
                  <a:pt x="13529" y="4550"/>
                </a:lnTo>
                <a:lnTo>
                  <a:pt x="13553" y="4575"/>
                </a:lnTo>
                <a:lnTo>
                  <a:pt x="13651" y="4623"/>
                </a:lnTo>
                <a:lnTo>
                  <a:pt x="13748" y="4648"/>
                </a:lnTo>
                <a:lnTo>
                  <a:pt x="13967" y="4648"/>
                </a:lnTo>
                <a:lnTo>
                  <a:pt x="14429" y="4623"/>
                </a:lnTo>
                <a:lnTo>
                  <a:pt x="14770" y="4623"/>
                </a:lnTo>
                <a:lnTo>
                  <a:pt x="15086" y="4648"/>
                </a:lnTo>
                <a:lnTo>
                  <a:pt x="15232" y="4672"/>
                </a:lnTo>
                <a:lnTo>
                  <a:pt x="15354" y="4672"/>
                </a:lnTo>
                <a:lnTo>
                  <a:pt x="15549" y="5037"/>
                </a:lnTo>
                <a:lnTo>
                  <a:pt x="15330" y="4988"/>
                </a:lnTo>
                <a:lnTo>
                  <a:pt x="14600" y="4988"/>
                </a:lnTo>
                <a:lnTo>
                  <a:pt x="14332" y="5037"/>
                </a:lnTo>
                <a:lnTo>
                  <a:pt x="14210" y="5086"/>
                </a:lnTo>
                <a:lnTo>
                  <a:pt x="14089" y="5134"/>
                </a:lnTo>
                <a:lnTo>
                  <a:pt x="14064" y="5159"/>
                </a:lnTo>
                <a:lnTo>
                  <a:pt x="14064" y="5183"/>
                </a:lnTo>
                <a:lnTo>
                  <a:pt x="14064" y="5207"/>
                </a:lnTo>
                <a:lnTo>
                  <a:pt x="14089" y="5232"/>
                </a:lnTo>
                <a:lnTo>
                  <a:pt x="14186" y="5256"/>
                </a:lnTo>
                <a:lnTo>
                  <a:pt x="14283" y="5280"/>
                </a:lnTo>
                <a:lnTo>
                  <a:pt x="14502" y="5305"/>
                </a:lnTo>
                <a:lnTo>
                  <a:pt x="14916" y="5305"/>
                </a:lnTo>
                <a:lnTo>
                  <a:pt x="15305" y="5329"/>
                </a:lnTo>
                <a:lnTo>
                  <a:pt x="15695" y="5378"/>
                </a:lnTo>
                <a:lnTo>
                  <a:pt x="15792" y="5645"/>
                </a:lnTo>
                <a:lnTo>
                  <a:pt x="15889" y="5913"/>
                </a:lnTo>
                <a:lnTo>
                  <a:pt x="15743" y="5864"/>
                </a:lnTo>
                <a:lnTo>
                  <a:pt x="15597" y="5816"/>
                </a:lnTo>
                <a:lnTo>
                  <a:pt x="15305" y="5767"/>
                </a:lnTo>
                <a:lnTo>
                  <a:pt x="15038" y="5743"/>
                </a:lnTo>
                <a:lnTo>
                  <a:pt x="14746" y="5718"/>
                </a:lnTo>
                <a:lnTo>
                  <a:pt x="14454" y="5718"/>
                </a:lnTo>
                <a:lnTo>
                  <a:pt x="14186" y="5767"/>
                </a:lnTo>
                <a:lnTo>
                  <a:pt x="14162" y="5767"/>
                </a:lnTo>
                <a:lnTo>
                  <a:pt x="14137" y="5791"/>
                </a:lnTo>
                <a:lnTo>
                  <a:pt x="14162" y="5816"/>
                </a:lnTo>
                <a:lnTo>
                  <a:pt x="14162" y="5840"/>
                </a:lnTo>
                <a:lnTo>
                  <a:pt x="14259" y="5889"/>
                </a:lnTo>
                <a:lnTo>
                  <a:pt x="14381" y="5937"/>
                </a:lnTo>
                <a:lnTo>
                  <a:pt x="14600" y="5986"/>
                </a:lnTo>
                <a:lnTo>
                  <a:pt x="15038" y="6010"/>
                </a:lnTo>
                <a:lnTo>
                  <a:pt x="15354" y="6083"/>
                </a:lnTo>
                <a:lnTo>
                  <a:pt x="15670" y="6156"/>
                </a:lnTo>
                <a:lnTo>
                  <a:pt x="15841" y="6229"/>
                </a:lnTo>
                <a:lnTo>
                  <a:pt x="15914" y="6254"/>
                </a:lnTo>
                <a:lnTo>
                  <a:pt x="15987" y="6278"/>
                </a:lnTo>
                <a:lnTo>
                  <a:pt x="16035" y="6570"/>
                </a:lnTo>
                <a:lnTo>
                  <a:pt x="16084" y="6838"/>
                </a:lnTo>
                <a:lnTo>
                  <a:pt x="15914" y="6740"/>
                </a:lnTo>
                <a:lnTo>
                  <a:pt x="15743" y="6667"/>
                </a:lnTo>
                <a:lnTo>
                  <a:pt x="15524" y="6619"/>
                </a:lnTo>
                <a:lnTo>
                  <a:pt x="15305" y="6594"/>
                </a:lnTo>
                <a:lnTo>
                  <a:pt x="14867" y="6546"/>
                </a:lnTo>
                <a:lnTo>
                  <a:pt x="14551" y="6497"/>
                </a:lnTo>
                <a:lnTo>
                  <a:pt x="14527" y="6497"/>
                </a:lnTo>
                <a:lnTo>
                  <a:pt x="14502" y="6546"/>
                </a:lnTo>
                <a:lnTo>
                  <a:pt x="14575" y="6619"/>
                </a:lnTo>
                <a:lnTo>
                  <a:pt x="14624" y="6667"/>
                </a:lnTo>
                <a:lnTo>
                  <a:pt x="14794" y="6765"/>
                </a:lnTo>
                <a:lnTo>
                  <a:pt x="14965" y="6838"/>
                </a:lnTo>
                <a:lnTo>
                  <a:pt x="15159" y="6886"/>
                </a:lnTo>
                <a:lnTo>
                  <a:pt x="15378" y="6935"/>
                </a:lnTo>
                <a:lnTo>
                  <a:pt x="15597" y="7008"/>
                </a:lnTo>
                <a:lnTo>
                  <a:pt x="15816" y="7105"/>
                </a:lnTo>
                <a:lnTo>
                  <a:pt x="15987" y="7227"/>
                </a:lnTo>
                <a:lnTo>
                  <a:pt x="16060" y="7276"/>
                </a:lnTo>
                <a:lnTo>
                  <a:pt x="16108" y="7276"/>
                </a:lnTo>
                <a:lnTo>
                  <a:pt x="16133" y="7762"/>
                </a:lnTo>
                <a:lnTo>
                  <a:pt x="16060" y="7714"/>
                </a:lnTo>
                <a:lnTo>
                  <a:pt x="15743" y="7519"/>
                </a:lnTo>
                <a:lnTo>
                  <a:pt x="15427" y="7324"/>
                </a:lnTo>
                <a:lnTo>
                  <a:pt x="15281" y="7276"/>
                </a:lnTo>
                <a:lnTo>
                  <a:pt x="15013" y="7203"/>
                </a:lnTo>
                <a:lnTo>
                  <a:pt x="14794" y="7203"/>
                </a:lnTo>
                <a:lnTo>
                  <a:pt x="14770" y="7227"/>
                </a:lnTo>
                <a:lnTo>
                  <a:pt x="14746" y="7251"/>
                </a:lnTo>
                <a:lnTo>
                  <a:pt x="14746" y="7276"/>
                </a:lnTo>
                <a:lnTo>
                  <a:pt x="14746" y="7324"/>
                </a:lnTo>
                <a:lnTo>
                  <a:pt x="14794" y="7373"/>
                </a:lnTo>
                <a:lnTo>
                  <a:pt x="14843" y="7397"/>
                </a:lnTo>
                <a:lnTo>
                  <a:pt x="14965" y="7470"/>
                </a:lnTo>
                <a:lnTo>
                  <a:pt x="15378" y="7689"/>
                </a:lnTo>
                <a:lnTo>
                  <a:pt x="15597" y="7835"/>
                </a:lnTo>
                <a:lnTo>
                  <a:pt x="15816" y="7981"/>
                </a:lnTo>
                <a:lnTo>
                  <a:pt x="15962" y="8103"/>
                </a:lnTo>
                <a:lnTo>
                  <a:pt x="16108" y="8200"/>
                </a:lnTo>
                <a:lnTo>
                  <a:pt x="16035" y="8784"/>
                </a:lnTo>
                <a:lnTo>
                  <a:pt x="15914" y="8687"/>
                </a:lnTo>
                <a:lnTo>
                  <a:pt x="15792" y="8590"/>
                </a:lnTo>
                <a:lnTo>
                  <a:pt x="15549" y="8419"/>
                </a:lnTo>
                <a:lnTo>
                  <a:pt x="15354" y="8273"/>
                </a:lnTo>
                <a:lnTo>
                  <a:pt x="15111" y="8152"/>
                </a:lnTo>
                <a:lnTo>
                  <a:pt x="14867" y="8030"/>
                </a:lnTo>
                <a:lnTo>
                  <a:pt x="14746" y="7981"/>
                </a:lnTo>
                <a:lnTo>
                  <a:pt x="14624" y="7957"/>
                </a:lnTo>
                <a:lnTo>
                  <a:pt x="14600" y="7981"/>
                </a:lnTo>
                <a:lnTo>
                  <a:pt x="14575" y="8006"/>
                </a:lnTo>
                <a:lnTo>
                  <a:pt x="14575" y="8054"/>
                </a:lnTo>
                <a:lnTo>
                  <a:pt x="14575" y="8079"/>
                </a:lnTo>
                <a:lnTo>
                  <a:pt x="14746" y="8249"/>
                </a:lnTo>
                <a:lnTo>
                  <a:pt x="14940" y="8371"/>
                </a:lnTo>
                <a:lnTo>
                  <a:pt x="15330" y="8638"/>
                </a:lnTo>
                <a:lnTo>
                  <a:pt x="15622" y="8882"/>
                </a:lnTo>
                <a:lnTo>
                  <a:pt x="15792" y="9003"/>
                </a:lnTo>
                <a:lnTo>
                  <a:pt x="15962" y="9101"/>
                </a:lnTo>
                <a:lnTo>
                  <a:pt x="15889" y="9368"/>
                </a:lnTo>
                <a:lnTo>
                  <a:pt x="15792" y="9612"/>
                </a:lnTo>
                <a:lnTo>
                  <a:pt x="15695" y="9466"/>
                </a:lnTo>
                <a:lnTo>
                  <a:pt x="15549" y="9320"/>
                </a:lnTo>
                <a:lnTo>
                  <a:pt x="15281" y="9101"/>
                </a:lnTo>
                <a:lnTo>
                  <a:pt x="15135" y="8955"/>
                </a:lnTo>
                <a:lnTo>
                  <a:pt x="14965" y="8809"/>
                </a:lnTo>
                <a:lnTo>
                  <a:pt x="14794" y="8711"/>
                </a:lnTo>
                <a:lnTo>
                  <a:pt x="14697" y="8663"/>
                </a:lnTo>
                <a:lnTo>
                  <a:pt x="14600" y="8663"/>
                </a:lnTo>
                <a:lnTo>
                  <a:pt x="14600" y="8760"/>
                </a:lnTo>
                <a:lnTo>
                  <a:pt x="14648" y="8833"/>
                </a:lnTo>
                <a:lnTo>
                  <a:pt x="14746" y="9003"/>
                </a:lnTo>
                <a:lnTo>
                  <a:pt x="14867" y="9149"/>
                </a:lnTo>
                <a:lnTo>
                  <a:pt x="14989" y="9271"/>
                </a:lnTo>
                <a:lnTo>
                  <a:pt x="15330" y="9587"/>
                </a:lnTo>
                <a:lnTo>
                  <a:pt x="15476" y="9758"/>
                </a:lnTo>
                <a:lnTo>
                  <a:pt x="15549" y="9831"/>
                </a:lnTo>
                <a:lnTo>
                  <a:pt x="15646" y="9879"/>
                </a:lnTo>
                <a:lnTo>
                  <a:pt x="15646" y="9904"/>
                </a:lnTo>
                <a:lnTo>
                  <a:pt x="15476" y="10196"/>
                </a:lnTo>
                <a:lnTo>
                  <a:pt x="15232" y="10463"/>
                </a:lnTo>
                <a:lnTo>
                  <a:pt x="15232" y="10293"/>
                </a:lnTo>
                <a:lnTo>
                  <a:pt x="15159" y="10147"/>
                </a:lnTo>
                <a:lnTo>
                  <a:pt x="15013" y="9855"/>
                </a:lnTo>
                <a:lnTo>
                  <a:pt x="14843" y="9636"/>
                </a:lnTo>
                <a:lnTo>
                  <a:pt x="14673" y="9466"/>
                </a:lnTo>
                <a:lnTo>
                  <a:pt x="14454" y="9295"/>
                </a:lnTo>
                <a:lnTo>
                  <a:pt x="14235" y="9149"/>
                </a:lnTo>
                <a:lnTo>
                  <a:pt x="14186" y="9149"/>
                </a:lnTo>
                <a:lnTo>
                  <a:pt x="14186" y="9174"/>
                </a:lnTo>
                <a:lnTo>
                  <a:pt x="14308" y="9393"/>
                </a:lnTo>
                <a:lnTo>
                  <a:pt x="14429" y="9563"/>
                </a:lnTo>
                <a:lnTo>
                  <a:pt x="14697" y="9952"/>
                </a:lnTo>
                <a:lnTo>
                  <a:pt x="14794" y="10147"/>
                </a:lnTo>
                <a:lnTo>
                  <a:pt x="14867" y="10366"/>
                </a:lnTo>
                <a:lnTo>
                  <a:pt x="14916" y="10536"/>
                </a:lnTo>
                <a:lnTo>
                  <a:pt x="14965" y="10609"/>
                </a:lnTo>
                <a:lnTo>
                  <a:pt x="15038" y="10658"/>
                </a:lnTo>
                <a:lnTo>
                  <a:pt x="14892" y="10780"/>
                </a:lnTo>
                <a:lnTo>
                  <a:pt x="14843" y="10658"/>
                </a:lnTo>
                <a:lnTo>
                  <a:pt x="14794" y="10561"/>
                </a:lnTo>
                <a:lnTo>
                  <a:pt x="14648" y="10366"/>
                </a:lnTo>
                <a:lnTo>
                  <a:pt x="14308" y="10001"/>
                </a:lnTo>
                <a:lnTo>
                  <a:pt x="14113" y="9831"/>
                </a:lnTo>
                <a:lnTo>
                  <a:pt x="13918" y="9685"/>
                </a:lnTo>
                <a:lnTo>
                  <a:pt x="13894" y="9685"/>
                </a:lnTo>
                <a:lnTo>
                  <a:pt x="13870" y="9733"/>
                </a:lnTo>
                <a:lnTo>
                  <a:pt x="13918" y="9904"/>
                </a:lnTo>
                <a:lnTo>
                  <a:pt x="14016" y="10050"/>
                </a:lnTo>
                <a:lnTo>
                  <a:pt x="14113" y="10196"/>
                </a:lnTo>
                <a:lnTo>
                  <a:pt x="14235" y="10342"/>
                </a:lnTo>
                <a:lnTo>
                  <a:pt x="14356" y="10488"/>
                </a:lnTo>
                <a:lnTo>
                  <a:pt x="14478" y="10634"/>
                </a:lnTo>
                <a:lnTo>
                  <a:pt x="14575" y="10804"/>
                </a:lnTo>
                <a:lnTo>
                  <a:pt x="14600" y="10974"/>
                </a:lnTo>
                <a:lnTo>
                  <a:pt x="14502" y="11047"/>
                </a:lnTo>
                <a:lnTo>
                  <a:pt x="14356" y="10853"/>
                </a:lnTo>
                <a:lnTo>
                  <a:pt x="14186" y="10658"/>
                </a:lnTo>
                <a:lnTo>
                  <a:pt x="13991" y="10512"/>
                </a:lnTo>
                <a:lnTo>
                  <a:pt x="13797" y="10390"/>
                </a:lnTo>
                <a:lnTo>
                  <a:pt x="13772" y="10366"/>
                </a:lnTo>
                <a:lnTo>
                  <a:pt x="13724" y="10366"/>
                </a:lnTo>
                <a:lnTo>
                  <a:pt x="13675" y="10415"/>
                </a:lnTo>
                <a:lnTo>
                  <a:pt x="13651" y="10463"/>
                </a:lnTo>
                <a:lnTo>
                  <a:pt x="13651" y="10512"/>
                </a:lnTo>
                <a:lnTo>
                  <a:pt x="13675" y="10536"/>
                </a:lnTo>
                <a:lnTo>
                  <a:pt x="13845" y="10682"/>
                </a:lnTo>
                <a:lnTo>
                  <a:pt x="13991" y="10853"/>
                </a:lnTo>
                <a:lnTo>
                  <a:pt x="14113" y="11023"/>
                </a:lnTo>
                <a:lnTo>
                  <a:pt x="14235" y="11218"/>
                </a:lnTo>
                <a:lnTo>
                  <a:pt x="14040" y="11339"/>
                </a:lnTo>
                <a:lnTo>
                  <a:pt x="13918" y="11218"/>
                </a:lnTo>
                <a:lnTo>
                  <a:pt x="13797" y="11120"/>
                </a:lnTo>
                <a:lnTo>
                  <a:pt x="13675" y="11023"/>
                </a:lnTo>
                <a:lnTo>
                  <a:pt x="13578" y="10974"/>
                </a:lnTo>
                <a:lnTo>
                  <a:pt x="13529" y="10950"/>
                </a:lnTo>
                <a:lnTo>
                  <a:pt x="13480" y="10950"/>
                </a:lnTo>
                <a:lnTo>
                  <a:pt x="13407" y="10999"/>
                </a:lnTo>
                <a:lnTo>
                  <a:pt x="13407" y="11047"/>
                </a:lnTo>
                <a:lnTo>
                  <a:pt x="13383" y="11072"/>
                </a:lnTo>
                <a:lnTo>
                  <a:pt x="13407" y="11120"/>
                </a:lnTo>
                <a:lnTo>
                  <a:pt x="13432" y="11145"/>
                </a:lnTo>
                <a:lnTo>
                  <a:pt x="13553" y="11315"/>
                </a:lnTo>
                <a:lnTo>
                  <a:pt x="13675" y="11485"/>
                </a:lnTo>
                <a:lnTo>
                  <a:pt x="13724" y="11583"/>
                </a:lnTo>
                <a:lnTo>
                  <a:pt x="13553" y="11704"/>
                </a:lnTo>
                <a:lnTo>
                  <a:pt x="13432" y="11558"/>
                </a:lnTo>
                <a:lnTo>
                  <a:pt x="13261" y="11461"/>
                </a:lnTo>
                <a:lnTo>
                  <a:pt x="13213" y="11461"/>
                </a:lnTo>
                <a:lnTo>
                  <a:pt x="13188" y="11485"/>
                </a:lnTo>
                <a:lnTo>
                  <a:pt x="13188" y="11534"/>
                </a:lnTo>
                <a:lnTo>
                  <a:pt x="13213" y="11558"/>
                </a:lnTo>
                <a:lnTo>
                  <a:pt x="13261" y="11631"/>
                </a:lnTo>
                <a:lnTo>
                  <a:pt x="13310" y="11704"/>
                </a:lnTo>
                <a:lnTo>
                  <a:pt x="13359" y="11874"/>
                </a:lnTo>
                <a:lnTo>
                  <a:pt x="13359" y="11899"/>
                </a:lnTo>
                <a:lnTo>
                  <a:pt x="13237" y="12020"/>
                </a:lnTo>
                <a:lnTo>
                  <a:pt x="13188" y="12118"/>
                </a:lnTo>
                <a:lnTo>
                  <a:pt x="13164" y="12215"/>
                </a:lnTo>
                <a:lnTo>
                  <a:pt x="13188" y="12288"/>
                </a:lnTo>
                <a:lnTo>
                  <a:pt x="13213" y="12385"/>
                </a:lnTo>
                <a:lnTo>
                  <a:pt x="13213" y="12775"/>
                </a:lnTo>
                <a:lnTo>
                  <a:pt x="13237" y="13164"/>
                </a:lnTo>
                <a:lnTo>
                  <a:pt x="13237" y="13553"/>
                </a:lnTo>
                <a:lnTo>
                  <a:pt x="13213" y="13748"/>
                </a:lnTo>
                <a:lnTo>
                  <a:pt x="13188" y="13943"/>
                </a:lnTo>
                <a:lnTo>
                  <a:pt x="13140" y="14064"/>
                </a:lnTo>
                <a:lnTo>
                  <a:pt x="13067" y="14162"/>
                </a:lnTo>
                <a:lnTo>
                  <a:pt x="12994" y="14210"/>
                </a:lnTo>
                <a:lnTo>
                  <a:pt x="12921" y="14235"/>
                </a:lnTo>
                <a:lnTo>
                  <a:pt x="12823" y="14210"/>
                </a:lnTo>
                <a:lnTo>
                  <a:pt x="12726" y="14186"/>
                </a:lnTo>
                <a:lnTo>
                  <a:pt x="12507" y="14040"/>
                </a:lnTo>
                <a:lnTo>
                  <a:pt x="12288" y="13821"/>
                </a:lnTo>
                <a:lnTo>
                  <a:pt x="12069" y="13578"/>
                </a:lnTo>
                <a:lnTo>
                  <a:pt x="11728" y="13164"/>
                </a:lnTo>
                <a:lnTo>
                  <a:pt x="11850" y="13042"/>
                </a:lnTo>
                <a:lnTo>
                  <a:pt x="11923" y="12969"/>
                </a:lnTo>
                <a:lnTo>
                  <a:pt x="11947" y="12896"/>
                </a:lnTo>
                <a:lnTo>
                  <a:pt x="11947" y="12823"/>
                </a:lnTo>
                <a:lnTo>
                  <a:pt x="11923" y="12750"/>
                </a:lnTo>
                <a:lnTo>
                  <a:pt x="11874" y="12677"/>
                </a:lnTo>
                <a:lnTo>
                  <a:pt x="11826" y="12629"/>
                </a:lnTo>
                <a:lnTo>
                  <a:pt x="11777" y="12604"/>
                </a:lnTo>
                <a:lnTo>
                  <a:pt x="11680" y="12580"/>
                </a:lnTo>
                <a:lnTo>
                  <a:pt x="11655" y="12385"/>
                </a:lnTo>
                <a:lnTo>
                  <a:pt x="11631" y="12361"/>
                </a:lnTo>
                <a:lnTo>
                  <a:pt x="11582" y="12361"/>
                </a:lnTo>
                <a:lnTo>
                  <a:pt x="11582" y="12385"/>
                </a:lnTo>
                <a:lnTo>
                  <a:pt x="11558" y="12580"/>
                </a:lnTo>
                <a:lnTo>
                  <a:pt x="11509" y="12580"/>
                </a:lnTo>
                <a:lnTo>
                  <a:pt x="11485" y="12604"/>
                </a:lnTo>
                <a:lnTo>
                  <a:pt x="11461" y="12604"/>
                </a:lnTo>
                <a:lnTo>
                  <a:pt x="11242" y="12702"/>
                </a:lnTo>
                <a:lnTo>
                  <a:pt x="11169" y="12361"/>
                </a:lnTo>
                <a:lnTo>
                  <a:pt x="11144" y="12191"/>
                </a:lnTo>
                <a:lnTo>
                  <a:pt x="11169" y="12020"/>
                </a:lnTo>
                <a:lnTo>
                  <a:pt x="11144" y="11972"/>
                </a:lnTo>
                <a:lnTo>
                  <a:pt x="11120" y="11947"/>
                </a:lnTo>
                <a:lnTo>
                  <a:pt x="11071" y="11947"/>
                </a:lnTo>
                <a:lnTo>
                  <a:pt x="11047" y="11972"/>
                </a:lnTo>
                <a:lnTo>
                  <a:pt x="11023" y="12118"/>
                </a:lnTo>
                <a:lnTo>
                  <a:pt x="10998" y="12312"/>
                </a:lnTo>
                <a:lnTo>
                  <a:pt x="10998" y="12556"/>
                </a:lnTo>
                <a:lnTo>
                  <a:pt x="10998" y="12799"/>
                </a:lnTo>
                <a:lnTo>
                  <a:pt x="10633" y="12896"/>
                </a:lnTo>
                <a:lnTo>
                  <a:pt x="10609" y="12604"/>
                </a:lnTo>
                <a:lnTo>
                  <a:pt x="10560" y="12361"/>
                </a:lnTo>
                <a:lnTo>
                  <a:pt x="10512" y="12118"/>
                </a:lnTo>
                <a:lnTo>
                  <a:pt x="10390" y="11607"/>
                </a:lnTo>
                <a:lnTo>
                  <a:pt x="10366" y="11583"/>
                </a:lnTo>
                <a:lnTo>
                  <a:pt x="10342" y="11558"/>
                </a:lnTo>
                <a:lnTo>
                  <a:pt x="10293" y="11583"/>
                </a:lnTo>
                <a:lnTo>
                  <a:pt x="10269" y="11607"/>
                </a:lnTo>
                <a:lnTo>
                  <a:pt x="10244" y="11826"/>
                </a:lnTo>
                <a:lnTo>
                  <a:pt x="10244" y="12045"/>
                </a:lnTo>
                <a:lnTo>
                  <a:pt x="10269" y="12507"/>
                </a:lnTo>
                <a:lnTo>
                  <a:pt x="10269" y="12726"/>
                </a:lnTo>
                <a:lnTo>
                  <a:pt x="10269" y="12945"/>
                </a:lnTo>
                <a:lnTo>
                  <a:pt x="9636" y="12994"/>
                </a:lnTo>
                <a:lnTo>
                  <a:pt x="9612" y="12726"/>
                </a:lnTo>
                <a:lnTo>
                  <a:pt x="9612" y="12507"/>
                </a:lnTo>
                <a:lnTo>
                  <a:pt x="9612" y="12337"/>
                </a:lnTo>
                <a:lnTo>
                  <a:pt x="9612" y="12142"/>
                </a:lnTo>
                <a:lnTo>
                  <a:pt x="9563" y="11972"/>
                </a:lnTo>
                <a:lnTo>
                  <a:pt x="9514" y="11899"/>
                </a:lnTo>
                <a:lnTo>
                  <a:pt x="9466" y="11826"/>
                </a:lnTo>
                <a:lnTo>
                  <a:pt x="9417" y="11826"/>
                </a:lnTo>
                <a:lnTo>
                  <a:pt x="9393" y="11850"/>
                </a:lnTo>
                <a:lnTo>
                  <a:pt x="9344" y="12020"/>
                </a:lnTo>
                <a:lnTo>
                  <a:pt x="9320" y="12215"/>
                </a:lnTo>
                <a:lnTo>
                  <a:pt x="9295" y="12604"/>
                </a:lnTo>
                <a:lnTo>
                  <a:pt x="9271" y="12799"/>
                </a:lnTo>
                <a:lnTo>
                  <a:pt x="9247" y="12994"/>
                </a:lnTo>
                <a:lnTo>
                  <a:pt x="9052" y="12994"/>
                </a:lnTo>
                <a:lnTo>
                  <a:pt x="9003" y="12604"/>
                </a:lnTo>
                <a:lnTo>
                  <a:pt x="8930" y="12191"/>
                </a:lnTo>
                <a:lnTo>
                  <a:pt x="8857" y="11753"/>
                </a:lnTo>
                <a:lnTo>
                  <a:pt x="8833" y="11704"/>
                </a:lnTo>
                <a:lnTo>
                  <a:pt x="8784" y="11680"/>
                </a:lnTo>
                <a:lnTo>
                  <a:pt x="8711" y="11704"/>
                </a:lnTo>
                <a:lnTo>
                  <a:pt x="8711" y="11777"/>
                </a:lnTo>
                <a:lnTo>
                  <a:pt x="8711" y="12191"/>
                </a:lnTo>
                <a:lnTo>
                  <a:pt x="8687" y="12604"/>
                </a:lnTo>
                <a:lnTo>
                  <a:pt x="8687" y="12994"/>
                </a:lnTo>
                <a:lnTo>
                  <a:pt x="8176" y="12994"/>
                </a:lnTo>
                <a:lnTo>
                  <a:pt x="8200" y="12653"/>
                </a:lnTo>
                <a:lnTo>
                  <a:pt x="8273" y="12215"/>
                </a:lnTo>
                <a:lnTo>
                  <a:pt x="8346" y="11777"/>
                </a:lnTo>
                <a:lnTo>
                  <a:pt x="8346" y="11704"/>
                </a:lnTo>
                <a:lnTo>
                  <a:pt x="8298" y="11655"/>
                </a:lnTo>
                <a:lnTo>
                  <a:pt x="8249" y="11655"/>
                </a:lnTo>
                <a:lnTo>
                  <a:pt x="8200" y="11704"/>
                </a:lnTo>
                <a:lnTo>
                  <a:pt x="8079" y="11899"/>
                </a:lnTo>
                <a:lnTo>
                  <a:pt x="8006" y="12118"/>
                </a:lnTo>
                <a:lnTo>
                  <a:pt x="7933" y="12337"/>
                </a:lnTo>
                <a:lnTo>
                  <a:pt x="7884" y="12556"/>
                </a:lnTo>
                <a:lnTo>
                  <a:pt x="7835" y="12750"/>
                </a:lnTo>
                <a:lnTo>
                  <a:pt x="7811" y="12969"/>
                </a:lnTo>
                <a:lnTo>
                  <a:pt x="7300" y="12945"/>
                </a:lnTo>
                <a:lnTo>
                  <a:pt x="7349" y="12653"/>
                </a:lnTo>
                <a:lnTo>
                  <a:pt x="7397" y="12385"/>
                </a:lnTo>
                <a:lnTo>
                  <a:pt x="7495" y="12045"/>
                </a:lnTo>
                <a:lnTo>
                  <a:pt x="7592" y="11680"/>
                </a:lnTo>
                <a:lnTo>
                  <a:pt x="7568" y="11655"/>
                </a:lnTo>
                <a:lnTo>
                  <a:pt x="7543" y="11631"/>
                </a:lnTo>
                <a:lnTo>
                  <a:pt x="7470" y="11680"/>
                </a:lnTo>
                <a:lnTo>
                  <a:pt x="7397" y="11728"/>
                </a:lnTo>
                <a:lnTo>
                  <a:pt x="7276" y="11850"/>
                </a:lnTo>
                <a:lnTo>
                  <a:pt x="7178" y="11996"/>
                </a:lnTo>
                <a:lnTo>
                  <a:pt x="7130" y="12166"/>
                </a:lnTo>
                <a:lnTo>
                  <a:pt x="7008" y="12507"/>
                </a:lnTo>
                <a:lnTo>
                  <a:pt x="6959" y="12702"/>
                </a:lnTo>
                <a:lnTo>
                  <a:pt x="6935" y="12872"/>
                </a:lnTo>
                <a:lnTo>
                  <a:pt x="6473" y="12702"/>
                </a:lnTo>
                <a:lnTo>
                  <a:pt x="6521" y="12556"/>
                </a:lnTo>
                <a:lnTo>
                  <a:pt x="6546" y="12483"/>
                </a:lnTo>
                <a:lnTo>
                  <a:pt x="6546" y="12410"/>
                </a:lnTo>
                <a:lnTo>
                  <a:pt x="6546" y="12337"/>
                </a:lnTo>
                <a:lnTo>
                  <a:pt x="6497" y="12288"/>
                </a:lnTo>
                <a:lnTo>
                  <a:pt x="6473" y="12288"/>
                </a:lnTo>
                <a:lnTo>
                  <a:pt x="6375" y="12385"/>
                </a:lnTo>
                <a:lnTo>
                  <a:pt x="6302" y="12483"/>
                </a:lnTo>
                <a:lnTo>
                  <a:pt x="6181" y="12629"/>
                </a:lnTo>
                <a:lnTo>
                  <a:pt x="5889" y="12629"/>
                </a:lnTo>
                <a:lnTo>
                  <a:pt x="5816" y="12653"/>
                </a:lnTo>
                <a:lnTo>
                  <a:pt x="5743" y="12750"/>
                </a:lnTo>
                <a:lnTo>
                  <a:pt x="5743" y="12799"/>
                </a:lnTo>
                <a:lnTo>
                  <a:pt x="5743" y="12872"/>
                </a:lnTo>
                <a:lnTo>
                  <a:pt x="5743" y="12921"/>
                </a:lnTo>
                <a:lnTo>
                  <a:pt x="5791" y="12969"/>
                </a:lnTo>
                <a:lnTo>
                  <a:pt x="5986" y="13115"/>
                </a:lnTo>
                <a:lnTo>
                  <a:pt x="6181" y="13237"/>
                </a:lnTo>
                <a:lnTo>
                  <a:pt x="5986" y="13505"/>
                </a:lnTo>
                <a:lnTo>
                  <a:pt x="5767" y="13748"/>
                </a:lnTo>
                <a:lnTo>
                  <a:pt x="5305" y="14210"/>
                </a:lnTo>
                <a:lnTo>
                  <a:pt x="5134" y="14381"/>
                </a:lnTo>
                <a:lnTo>
                  <a:pt x="4988" y="14527"/>
                </a:lnTo>
                <a:lnTo>
                  <a:pt x="4891" y="14551"/>
                </a:lnTo>
                <a:lnTo>
                  <a:pt x="4818" y="14551"/>
                </a:lnTo>
                <a:lnTo>
                  <a:pt x="4721" y="14527"/>
                </a:lnTo>
                <a:lnTo>
                  <a:pt x="4648" y="14454"/>
                </a:lnTo>
                <a:lnTo>
                  <a:pt x="4648" y="13383"/>
                </a:lnTo>
                <a:lnTo>
                  <a:pt x="4623" y="12872"/>
                </a:lnTo>
                <a:lnTo>
                  <a:pt x="4599" y="12337"/>
                </a:lnTo>
                <a:lnTo>
                  <a:pt x="4575" y="12239"/>
                </a:lnTo>
                <a:lnTo>
                  <a:pt x="4526" y="12191"/>
                </a:lnTo>
                <a:lnTo>
                  <a:pt x="4502" y="12166"/>
                </a:lnTo>
                <a:lnTo>
                  <a:pt x="4404" y="12118"/>
                </a:lnTo>
                <a:lnTo>
                  <a:pt x="4307" y="12020"/>
                </a:lnTo>
                <a:lnTo>
                  <a:pt x="4185" y="11947"/>
                </a:lnTo>
                <a:lnTo>
                  <a:pt x="3918" y="11801"/>
                </a:lnTo>
                <a:lnTo>
                  <a:pt x="3650" y="11680"/>
                </a:lnTo>
                <a:lnTo>
                  <a:pt x="3407" y="11510"/>
                </a:lnTo>
                <a:lnTo>
                  <a:pt x="3163" y="11339"/>
                </a:lnTo>
                <a:lnTo>
                  <a:pt x="2920" y="11145"/>
                </a:lnTo>
                <a:lnTo>
                  <a:pt x="2677" y="10926"/>
                </a:lnTo>
                <a:lnTo>
                  <a:pt x="2482" y="10658"/>
                </a:lnTo>
                <a:lnTo>
                  <a:pt x="2288" y="10390"/>
                </a:lnTo>
                <a:lnTo>
                  <a:pt x="2117" y="10098"/>
                </a:lnTo>
                <a:lnTo>
                  <a:pt x="1947" y="9758"/>
                </a:lnTo>
                <a:lnTo>
                  <a:pt x="1850" y="9587"/>
                </a:lnTo>
                <a:lnTo>
                  <a:pt x="1752" y="9441"/>
                </a:lnTo>
                <a:lnTo>
                  <a:pt x="1704" y="9028"/>
                </a:lnTo>
                <a:lnTo>
                  <a:pt x="1655" y="8614"/>
                </a:lnTo>
                <a:lnTo>
                  <a:pt x="1655" y="8517"/>
                </a:lnTo>
                <a:lnTo>
                  <a:pt x="1631" y="8371"/>
                </a:lnTo>
                <a:lnTo>
                  <a:pt x="1582" y="8249"/>
                </a:lnTo>
                <a:lnTo>
                  <a:pt x="1533" y="8225"/>
                </a:lnTo>
                <a:lnTo>
                  <a:pt x="1485" y="8225"/>
                </a:lnTo>
                <a:lnTo>
                  <a:pt x="1412" y="8249"/>
                </a:lnTo>
                <a:lnTo>
                  <a:pt x="1363" y="8322"/>
                </a:lnTo>
                <a:lnTo>
                  <a:pt x="1339" y="8371"/>
                </a:lnTo>
                <a:lnTo>
                  <a:pt x="1314" y="8444"/>
                </a:lnTo>
                <a:lnTo>
                  <a:pt x="1290" y="8614"/>
                </a:lnTo>
                <a:lnTo>
                  <a:pt x="1266" y="8760"/>
                </a:lnTo>
                <a:lnTo>
                  <a:pt x="1266" y="8906"/>
                </a:lnTo>
                <a:lnTo>
                  <a:pt x="1266" y="9076"/>
                </a:lnTo>
                <a:lnTo>
                  <a:pt x="1120" y="9101"/>
                </a:lnTo>
                <a:lnTo>
                  <a:pt x="998" y="9149"/>
                </a:lnTo>
                <a:lnTo>
                  <a:pt x="828" y="9003"/>
                </a:lnTo>
                <a:lnTo>
                  <a:pt x="755" y="8906"/>
                </a:lnTo>
                <a:lnTo>
                  <a:pt x="682" y="8809"/>
                </a:lnTo>
                <a:lnTo>
                  <a:pt x="584" y="8565"/>
                </a:lnTo>
                <a:lnTo>
                  <a:pt x="511" y="8322"/>
                </a:lnTo>
                <a:lnTo>
                  <a:pt x="463" y="8079"/>
                </a:lnTo>
                <a:lnTo>
                  <a:pt x="438" y="7811"/>
                </a:lnTo>
                <a:lnTo>
                  <a:pt x="438" y="7592"/>
                </a:lnTo>
                <a:lnTo>
                  <a:pt x="438" y="7373"/>
                </a:lnTo>
                <a:lnTo>
                  <a:pt x="487" y="7154"/>
                </a:lnTo>
                <a:lnTo>
                  <a:pt x="536" y="6911"/>
                </a:lnTo>
                <a:lnTo>
                  <a:pt x="609" y="6740"/>
                </a:lnTo>
                <a:lnTo>
                  <a:pt x="706" y="6570"/>
                </a:lnTo>
                <a:lnTo>
                  <a:pt x="925" y="6302"/>
                </a:lnTo>
                <a:lnTo>
                  <a:pt x="998" y="6302"/>
                </a:lnTo>
                <a:lnTo>
                  <a:pt x="1290" y="6327"/>
                </a:lnTo>
                <a:lnTo>
                  <a:pt x="1436" y="6302"/>
                </a:lnTo>
                <a:lnTo>
                  <a:pt x="1533" y="6327"/>
                </a:lnTo>
                <a:lnTo>
                  <a:pt x="1631" y="6327"/>
                </a:lnTo>
                <a:lnTo>
                  <a:pt x="1728" y="6254"/>
                </a:lnTo>
                <a:lnTo>
                  <a:pt x="1752" y="6205"/>
                </a:lnTo>
                <a:lnTo>
                  <a:pt x="1777" y="6156"/>
                </a:lnTo>
                <a:lnTo>
                  <a:pt x="1874" y="5840"/>
                </a:lnTo>
                <a:lnTo>
                  <a:pt x="1971" y="5548"/>
                </a:lnTo>
                <a:lnTo>
                  <a:pt x="2093" y="5280"/>
                </a:lnTo>
                <a:lnTo>
                  <a:pt x="2239" y="5013"/>
                </a:lnTo>
                <a:lnTo>
                  <a:pt x="2409" y="4769"/>
                </a:lnTo>
                <a:lnTo>
                  <a:pt x="2604" y="4526"/>
                </a:lnTo>
                <a:lnTo>
                  <a:pt x="3017" y="4039"/>
                </a:lnTo>
                <a:lnTo>
                  <a:pt x="3407" y="3601"/>
                </a:lnTo>
                <a:lnTo>
                  <a:pt x="3820" y="3164"/>
                </a:lnTo>
                <a:lnTo>
                  <a:pt x="4137" y="2872"/>
                </a:lnTo>
                <a:lnTo>
                  <a:pt x="4283" y="2726"/>
                </a:lnTo>
                <a:lnTo>
                  <a:pt x="4429" y="2555"/>
                </a:lnTo>
                <a:lnTo>
                  <a:pt x="4502" y="2555"/>
                </a:lnTo>
                <a:lnTo>
                  <a:pt x="4550" y="2507"/>
                </a:lnTo>
                <a:lnTo>
                  <a:pt x="4599" y="2361"/>
                </a:lnTo>
                <a:lnTo>
                  <a:pt x="4599" y="2215"/>
                </a:lnTo>
                <a:lnTo>
                  <a:pt x="4599" y="2069"/>
                </a:lnTo>
                <a:lnTo>
                  <a:pt x="4623" y="1923"/>
                </a:lnTo>
                <a:lnTo>
                  <a:pt x="4672" y="1631"/>
                </a:lnTo>
                <a:lnTo>
                  <a:pt x="4745" y="1339"/>
                </a:lnTo>
                <a:lnTo>
                  <a:pt x="4891" y="901"/>
                </a:lnTo>
                <a:lnTo>
                  <a:pt x="5061" y="487"/>
                </a:lnTo>
                <a:close/>
                <a:moveTo>
                  <a:pt x="4915" y="0"/>
                </a:moveTo>
                <a:lnTo>
                  <a:pt x="4842" y="25"/>
                </a:lnTo>
                <a:lnTo>
                  <a:pt x="4794" y="49"/>
                </a:lnTo>
                <a:lnTo>
                  <a:pt x="4696" y="146"/>
                </a:lnTo>
                <a:lnTo>
                  <a:pt x="4599" y="268"/>
                </a:lnTo>
                <a:lnTo>
                  <a:pt x="4526" y="414"/>
                </a:lnTo>
                <a:lnTo>
                  <a:pt x="4453" y="584"/>
                </a:lnTo>
                <a:lnTo>
                  <a:pt x="4356" y="925"/>
                </a:lnTo>
                <a:lnTo>
                  <a:pt x="4283" y="1217"/>
                </a:lnTo>
                <a:lnTo>
                  <a:pt x="4210" y="1436"/>
                </a:lnTo>
                <a:lnTo>
                  <a:pt x="4137" y="1728"/>
                </a:lnTo>
                <a:lnTo>
                  <a:pt x="4112" y="2020"/>
                </a:lnTo>
                <a:lnTo>
                  <a:pt x="4112" y="2166"/>
                </a:lnTo>
                <a:lnTo>
                  <a:pt x="4137" y="2288"/>
                </a:lnTo>
                <a:lnTo>
                  <a:pt x="3893" y="2385"/>
                </a:lnTo>
                <a:lnTo>
                  <a:pt x="3674" y="2531"/>
                </a:lnTo>
                <a:lnTo>
                  <a:pt x="3455" y="2726"/>
                </a:lnTo>
                <a:lnTo>
                  <a:pt x="3236" y="2945"/>
                </a:lnTo>
                <a:lnTo>
                  <a:pt x="2871" y="3383"/>
                </a:lnTo>
                <a:lnTo>
                  <a:pt x="2531" y="3772"/>
                </a:lnTo>
                <a:lnTo>
                  <a:pt x="2142" y="4210"/>
                </a:lnTo>
                <a:lnTo>
                  <a:pt x="1923" y="4453"/>
                </a:lnTo>
                <a:lnTo>
                  <a:pt x="1752" y="4721"/>
                </a:lnTo>
                <a:lnTo>
                  <a:pt x="1582" y="4988"/>
                </a:lnTo>
                <a:lnTo>
                  <a:pt x="1436" y="5280"/>
                </a:lnTo>
                <a:lnTo>
                  <a:pt x="1339" y="5572"/>
                </a:lnTo>
                <a:lnTo>
                  <a:pt x="1290" y="5864"/>
                </a:lnTo>
                <a:lnTo>
                  <a:pt x="925" y="5864"/>
                </a:lnTo>
                <a:lnTo>
                  <a:pt x="755" y="5889"/>
                </a:lnTo>
                <a:lnTo>
                  <a:pt x="633" y="5937"/>
                </a:lnTo>
                <a:lnTo>
                  <a:pt x="536" y="5986"/>
                </a:lnTo>
                <a:lnTo>
                  <a:pt x="438" y="6083"/>
                </a:lnTo>
                <a:lnTo>
                  <a:pt x="341" y="6181"/>
                </a:lnTo>
                <a:lnTo>
                  <a:pt x="268" y="6302"/>
                </a:lnTo>
                <a:lnTo>
                  <a:pt x="219" y="6424"/>
                </a:lnTo>
                <a:lnTo>
                  <a:pt x="122" y="6716"/>
                </a:lnTo>
                <a:lnTo>
                  <a:pt x="49" y="7032"/>
                </a:lnTo>
                <a:lnTo>
                  <a:pt x="25" y="7324"/>
                </a:lnTo>
                <a:lnTo>
                  <a:pt x="0" y="7592"/>
                </a:lnTo>
                <a:lnTo>
                  <a:pt x="0" y="7811"/>
                </a:lnTo>
                <a:lnTo>
                  <a:pt x="25" y="8054"/>
                </a:lnTo>
                <a:lnTo>
                  <a:pt x="49" y="8322"/>
                </a:lnTo>
                <a:lnTo>
                  <a:pt x="122" y="8638"/>
                </a:lnTo>
                <a:lnTo>
                  <a:pt x="219" y="8930"/>
                </a:lnTo>
                <a:lnTo>
                  <a:pt x="365" y="9198"/>
                </a:lnTo>
                <a:lnTo>
                  <a:pt x="438" y="9320"/>
                </a:lnTo>
                <a:lnTo>
                  <a:pt x="536" y="9417"/>
                </a:lnTo>
                <a:lnTo>
                  <a:pt x="633" y="9514"/>
                </a:lnTo>
                <a:lnTo>
                  <a:pt x="730" y="9563"/>
                </a:lnTo>
                <a:lnTo>
                  <a:pt x="852" y="9612"/>
                </a:lnTo>
                <a:lnTo>
                  <a:pt x="1047" y="9612"/>
                </a:lnTo>
                <a:lnTo>
                  <a:pt x="1095" y="9587"/>
                </a:lnTo>
                <a:lnTo>
                  <a:pt x="1314" y="9587"/>
                </a:lnTo>
                <a:lnTo>
                  <a:pt x="1339" y="9612"/>
                </a:lnTo>
                <a:lnTo>
                  <a:pt x="1387" y="9758"/>
                </a:lnTo>
                <a:lnTo>
                  <a:pt x="1436" y="9928"/>
                </a:lnTo>
                <a:lnTo>
                  <a:pt x="1582" y="10220"/>
                </a:lnTo>
                <a:lnTo>
                  <a:pt x="1752" y="10512"/>
                </a:lnTo>
                <a:lnTo>
                  <a:pt x="1923" y="10804"/>
                </a:lnTo>
                <a:lnTo>
                  <a:pt x="2117" y="11072"/>
                </a:lnTo>
                <a:lnTo>
                  <a:pt x="2312" y="11315"/>
                </a:lnTo>
                <a:lnTo>
                  <a:pt x="2531" y="11510"/>
                </a:lnTo>
                <a:lnTo>
                  <a:pt x="2750" y="11704"/>
                </a:lnTo>
                <a:lnTo>
                  <a:pt x="3236" y="12045"/>
                </a:lnTo>
                <a:lnTo>
                  <a:pt x="3455" y="12191"/>
                </a:lnTo>
                <a:lnTo>
                  <a:pt x="3674" y="12288"/>
                </a:lnTo>
                <a:lnTo>
                  <a:pt x="3918" y="12385"/>
                </a:lnTo>
                <a:lnTo>
                  <a:pt x="4137" y="12507"/>
                </a:lnTo>
                <a:lnTo>
                  <a:pt x="4161" y="12531"/>
                </a:lnTo>
                <a:lnTo>
                  <a:pt x="4112" y="13067"/>
                </a:lnTo>
                <a:lnTo>
                  <a:pt x="4112" y="13626"/>
                </a:lnTo>
                <a:lnTo>
                  <a:pt x="4112" y="14746"/>
                </a:lnTo>
                <a:lnTo>
                  <a:pt x="4137" y="14819"/>
                </a:lnTo>
                <a:lnTo>
                  <a:pt x="4161" y="14867"/>
                </a:lnTo>
                <a:lnTo>
                  <a:pt x="4185" y="14916"/>
                </a:lnTo>
                <a:lnTo>
                  <a:pt x="4234" y="14965"/>
                </a:lnTo>
                <a:lnTo>
                  <a:pt x="4331" y="14989"/>
                </a:lnTo>
                <a:lnTo>
                  <a:pt x="4453" y="14989"/>
                </a:lnTo>
                <a:lnTo>
                  <a:pt x="4550" y="15062"/>
                </a:lnTo>
                <a:lnTo>
                  <a:pt x="4648" y="15111"/>
                </a:lnTo>
                <a:lnTo>
                  <a:pt x="4769" y="15135"/>
                </a:lnTo>
                <a:lnTo>
                  <a:pt x="4891" y="15111"/>
                </a:lnTo>
                <a:lnTo>
                  <a:pt x="4988" y="15086"/>
                </a:lnTo>
                <a:lnTo>
                  <a:pt x="5110" y="15038"/>
                </a:lnTo>
                <a:lnTo>
                  <a:pt x="5305" y="14940"/>
                </a:lnTo>
                <a:lnTo>
                  <a:pt x="5548" y="14721"/>
                </a:lnTo>
                <a:lnTo>
                  <a:pt x="5791" y="14502"/>
                </a:lnTo>
                <a:lnTo>
                  <a:pt x="6229" y="14040"/>
                </a:lnTo>
                <a:lnTo>
                  <a:pt x="6497" y="13748"/>
                </a:lnTo>
                <a:lnTo>
                  <a:pt x="6619" y="13602"/>
                </a:lnTo>
                <a:lnTo>
                  <a:pt x="6716" y="13432"/>
                </a:lnTo>
                <a:lnTo>
                  <a:pt x="6984" y="13505"/>
                </a:lnTo>
                <a:lnTo>
                  <a:pt x="7227" y="13529"/>
                </a:lnTo>
                <a:lnTo>
                  <a:pt x="7762" y="13578"/>
                </a:lnTo>
                <a:lnTo>
                  <a:pt x="8273" y="13578"/>
                </a:lnTo>
                <a:lnTo>
                  <a:pt x="8760" y="13602"/>
                </a:lnTo>
                <a:lnTo>
                  <a:pt x="9198" y="13578"/>
                </a:lnTo>
                <a:lnTo>
                  <a:pt x="9660" y="13578"/>
                </a:lnTo>
                <a:lnTo>
                  <a:pt x="10098" y="13529"/>
                </a:lnTo>
                <a:lnTo>
                  <a:pt x="10560" y="13480"/>
                </a:lnTo>
                <a:lnTo>
                  <a:pt x="10925" y="13407"/>
                </a:lnTo>
                <a:lnTo>
                  <a:pt x="11315" y="13334"/>
                </a:lnTo>
                <a:lnTo>
                  <a:pt x="11363" y="13480"/>
                </a:lnTo>
                <a:lnTo>
                  <a:pt x="11436" y="13626"/>
                </a:lnTo>
                <a:lnTo>
                  <a:pt x="11607" y="13943"/>
                </a:lnTo>
                <a:lnTo>
                  <a:pt x="11850" y="14210"/>
                </a:lnTo>
                <a:lnTo>
                  <a:pt x="11972" y="14356"/>
                </a:lnTo>
                <a:lnTo>
                  <a:pt x="12118" y="14478"/>
                </a:lnTo>
                <a:lnTo>
                  <a:pt x="12264" y="14575"/>
                </a:lnTo>
                <a:lnTo>
                  <a:pt x="12410" y="14673"/>
                </a:lnTo>
                <a:lnTo>
                  <a:pt x="12580" y="14721"/>
                </a:lnTo>
                <a:lnTo>
                  <a:pt x="12726" y="14770"/>
                </a:lnTo>
                <a:lnTo>
                  <a:pt x="12896" y="14794"/>
                </a:lnTo>
                <a:lnTo>
                  <a:pt x="13042" y="14770"/>
                </a:lnTo>
                <a:lnTo>
                  <a:pt x="13213" y="14721"/>
                </a:lnTo>
                <a:lnTo>
                  <a:pt x="13359" y="14624"/>
                </a:lnTo>
                <a:lnTo>
                  <a:pt x="13480" y="14527"/>
                </a:lnTo>
                <a:lnTo>
                  <a:pt x="13578" y="14405"/>
                </a:lnTo>
                <a:lnTo>
                  <a:pt x="13651" y="14283"/>
                </a:lnTo>
                <a:lnTo>
                  <a:pt x="13724" y="14162"/>
                </a:lnTo>
                <a:lnTo>
                  <a:pt x="13748" y="14016"/>
                </a:lnTo>
                <a:lnTo>
                  <a:pt x="13772" y="13845"/>
                </a:lnTo>
                <a:lnTo>
                  <a:pt x="13797" y="13529"/>
                </a:lnTo>
                <a:lnTo>
                  <a:pt x="13772" y="13213"/>
                </a:lnTo>
                <a:lnTo>
                  <a:pt x="13748" y="12872"/>
                </a:lnTo>
                <a:lnTo>
                  <a:pt x="13748" y="12580"/>
                </a:lnTo>
                <a:lnTo>
                  <a:pt x="13748" y="12288"/>
                </a:lnTo>
                <a:lnTo>
                  <a:pt x="13943" y="12118"/>
                </a:lnTo>
                <a:lnTo>
                  <a:pt x="14137" y="11947"/>
                </a:lnTo>
                <a:lnTo>
                  <a:pt x="14551" y="11655"/>
                </a:lnTo>
                <a:lnTo>
                  <a:pt x="14989" y="11388"/>
                </a:lnTo>
                <a:lnTo>
                  <a:pt x="15403" y="11072"/>
                </a:lnTo>
                <a:lnTo>
                  <a:pt x="15622" y="10877"/>
                </a:lnTo>
                <a:lnTo>
                  <a:pt x="15816" y="10634"/>
                </a:lnTo>
                <a:lnTo>
                  <a:pt x="15987" y="10390"/>
                </a:lnTo>
                <a:lnTo>
                  <a:pt x="16133" y="10123"/>
                </a:lnTo>
                <a:lnTo>
                  <a:pt x="16254" y="9855"/>
                </a:lnTo>
                <a:lnTo>
                  <a:pt x="16376" y="9563"/>
                </a:lnTo>
                <a:lnTo>
                  <a:pt x="16449" y="9271"/>
                </a:lnTo>
                <a:lnTo>
                  <a:pt x="16522" y="8979"/>
                </a:lnTo>
                <a:lnTo>
                  <a:pt x="16595" y="8614"/>
                </a:lnTo>
                <a:lnTo>
                  <a:pt x="16619" y="8249"/>
                </a:lnTo>
                <a:lnTo>
                  <a:pt x="16765" y="8273"/>
                </a:lnTo>
                <a:lnTo>
                  <a:pt x="16911" y="8298"/>
                </a:lnTo>
                <a:lnTo>
                  <a:pt x="17057" y="8273"/>
                </a:lnTo>
                <a:lnTo>
                  <a:pt x="17203" y="8249"/>
                </a:lnTo>
                <a:lnTo>
                  <a:pt x="17228" y="8273"/>
                </a:lnTo>
                <a:lnTo>
                  <a:pt x="17325" y="8346"/>
                </a:lnTo>
                <a:lnTo>
                  <a:pt x="17422" y="8444"/>
                </a:lnTo>
                <a:lnTo>
                  <a:pt x="17641" y="8565"/>
                </a:lnTo>
                <a:lnTo>
                  <a:pt x="17885" y="8663"/>
                </a:lnTo>
                <a:lnTo>
                  <a:pt x="18128" y="8687"/>
                </a:lnTo>
                <a:lnTo>
                  <a:pt x="18395" y="8663"/>
                </a:lnTo>
                <a:lnTo>
                  <a:pt x="18639" y="8614"/>
                </a:lnTo>
                <a:lnTo>
                  <a:pt x="18858" y="8492"/>
                </a:lnTo>
                <a:lnTo>
                  <a:pt x="18979" y="8419"/>
                </a:lnTo>
                <a:lnTo>
                  <a:pt x="19077" y="8346"/>
                </a:lnTo>
                <a:lnTo>
                  <a:pt x="19125" y="8249"/>
                </a:lnTo>
                <a:lnTo>
                  <a:pt x="19125" y="8176"/>
                </a:lnTo>
                <a:lnTo>
                  <a:pt x="19101" y="8079"/>
                </a:lnTo>
                <a:lnTo>
                  <a:pt x="19052" y="8006"/>
                </a:lnTo>
                <a:lnTo>
                  <a:pt x="18979" y="7957"/>
                </a:lnTo>
                <a:lnTo>
                  <a:pt x="18833" y="7957"/>
                </a:lnTo>
                <a:lnTo>
                  <a:pt x="18736" y="8006"/>
                </a:lnTo>
                <a:lnTo>
                  <a:pt x="18639" y="8103"/>
                </a:lnTo>
                <a:lnTo>
                  <a:pt x="18517" y="8176"/>
                </a:lnTo>
                <a:lnTo>
                  <a:pt x="18371" y="8200"/>
                </a:lnTo>
                <a:lnTo>
                  <a:pt x="18225" y="8225"/>
                </a:lnTo>
                <a:lnTo>
                  <a:pt x="18079" y="8200"/>
                </a:lnTo>
                <a:lnTo>
                  <a:pt x="17933" y="8176"/>
                </a:lnTo>
                <a:lnTo>
                  <a:pt x="17787" y="8127"/>
                </a:lnTo>
                <a:lnTo>
                  <a:pt x="17666" y="8054"/>
                </a:lnTo>
                <a:lnTo>
                  <a:pt x="17885" y="7933"/>
                </a:lnTo>
                <a:lnTo>
                  <a:pt x="18031" y="7835"/>
                </a:lnTo>
                <a:lnTo>
                  <a:pt x="18104" y="7738"/>
                </a:lnTo>
                <a:lnTo>
                  <a:pt x="18152" y="7641"/>
                </a:lnTo>
                <a:lnTo>
                  <a:pt x="18201" y="7543"/>
                </a:lnTo>
                <a:lnTo>
                  <a:pt x="18225" y="7446"/>
                </a:lnTo>
                <a:lnTo>
                  <a:pt x="18250" y="7349"/>
                </a:lnTo>
                <a:lnTo>
                  <a:pt x="18225" y="7251"/>
                </a:lnTo>
                <a:lnTo>
                  <a:pt x="18201" y="7154"/>
                </a:lnTo>
                <a:lnTo>
                  <a:pt x="18177" y="7057"/>
                </a:lnTo>
                <a:lnTo>
                  <a:pt x="18128" y="6984"/>
                </a:lnTo>
                <a:lnTo>
                  <a:pt x="18055" y="6911"/>
                </a:lnTo>
                <a:lnTo>
                  <a:pt x="18006" y="6862"/>
                </a:lnTo>
                <a:lnTo>
                  <a:pt x="17909" y="6813"/>
                </a:lnTo>
                <a:lnTo>
                  <a:pt x="17812" y="6789"/>
                </a:lnTo>
                <a:lnTo>
                  <a:pt x="17714" y="6789"/>
                </a:lnTo>
                <a:lnTo>
                  <a:pt x="17593" y="6813"/>
                </a:lnTo>
                <a:lnTo>
                  <a:pt x="17495" y="6838"/>
                </a:lnTo>
                <a:lnTo>
                  <a:pt x="17349" y="6911"/>
                </a:lnTo>
                <a:lnTo>
                  <a:pt x="17228" y="7008"/>
                </a:lnTo>
                <a:lnTo>
                  <a:pt x="17130" y="7105"/>
                </a:lnTo>
                <a:lnTo>
                  <a:pt x="17082" y="7227"/>
                </a:lnTo>
                <a:lnTo>
                  <a:pt x="17033" y="7373"/>
                </a:lnTo>
                <a:lnTo>
                  <a:pt x="17009" y="7519"/>
                </a:lnTo>
                <a:lnTo>
                  <a:pt x="17009" y="7665"/>
                </a:lnTo>
                <a:lnTo>
                  <a:pt x="17033" y="7811"/>
                </a:lnTo>
                <a:lnTo>
                  <a:pt x="16644" y="7835"/>
                </a:lnTo>
                <a:lnTo>
                  <a:pt x="16644" y="7397"/>
                </a:lnTo>
                <a:lnTo>
                  <a:pt x="16619" y="6935"/>
                </a:lnTo>
                <a:lnTo>
                  <a:pt x="16546" y="6497"/>
                </a:lnTo>
                <a:lnTo>
                  <a:pt x="16449" y="6059"/>
                </a:lnTo>
                <a:lnTo>
                  <a:pt x="16327" y="5621"/>
                </a:lnTo>
                <a:lnTo>
                  <a:pt x="16157" y="5207"/>
                </a:lnTo>
                <a:lnTo>
                  <a:pt x="15987" y="4794"/>
                </a:lnTo>
                <a:lnTo>
                  <a:pt x="15768" y="4404"/>
                </a:lnTo>
                <a:lnTo>
                  <a:pt x="15597" y="4161"/>
                </a:lnTo>
                <a:lnTo>
                  <a:pt x="15427" y="3918"/>
                </a:lnTo>
                <a:lnTo>
                  <a:pt x="15232" y="3699"/>
                </a:lnTo>
                <a:lnTo>
                  <a:pt x="15038" y="3480"/>
                </a:lnTo>
                <a:lnTo>
                  <a:pt x="14843" y="3285"/>
                </a:lnTo>
                <a:lnTo>
                  <a:pt x="14624" y="3091"/>
                </a:lnTo>
                <a:lnTo>
                  <a:pt x="14162" y="2750"/>
                </a:lnTo>
                <a:lnTo>
                  <a:pt x="13675" y="2434"/>
                </a:lnTo>
                <a:lnTo>
                  <a:pt x="13164" y="2166"/>
                </a:lnTo>
                <a:lnTo>
                  <a:pt x="12629" y="1923"/>
                </a:lnTo>
                <a:lnTo>
                  <a:pt x="12093" y="1704"/>
                </a:lnTo>
                <a:lnTo>
                  <a:pt x="11461" y="1460"/>
                </a:lnTo>
                <a:lnTo>
                  <a:pt x="10804" y="1266"/>
                </a:lnTo>
                <a:lnTo>
                  <a:pt x="10147" y="1120"/>
                </a:lnTo>
                <a:lnTo>
                  <a:pt x="9466" y="1022"/>
                </a:lnTo>
                <a:lnTo>
                  <a:pt x="8882" y="974"/>
                </a:lnTo>
                <a:lnTo>
                  <a:pt x="8249" y="974"/>
                </a:lnTo>
                <a:lnTo>
                  <a:pt x="7933" y="998"/>
                </a:lnTo>
                <a:lnTo>
                  <a:pt x="7641" y="1047"/>
                </a:lnTo>
                <a:lnTo>
                  <a:pt x="7349" y="1120"/>
                </a:lnTo>
                <a:lnTo>
                  <a:pt x="7057" y="1217"/>
                </a:lnTo>
                <a:lnTo>
                  <a:pt x="6570" y="755"/>
                </a:lnTo>
                <a:lnTo>
                  <a:pt x="6327" y="536"/>
                </a:lnTo>
                <a:lnTo>
                  <a:pt x="6059" y="317"/>
                </a:lnTo>
                <a:lnTo>
                  <a:pt x="5816" y="195"/>
                </a:lnTo>
                <a:lnTo>
                  <a:pt x="5548" y="98"/>
                </a:lnTo>
                <a:lnTo>
                  <a:pt x="5280" y="25"/>
                </a:lnTo>
                <a:lnTo>
                  <a:pt x="5013" y="25"/>
                </a:lnTo>
                <a:lnTo>
                  <a:pt x="496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7" name="Google Shape;1057;p48"/>
          <p:cNvSpPr/>
          <p:nvPr/>
        </p:nvSpPr>
        <p:spPr>
          <a:xfrm>
            <a:off x="848015" y="3304630"/>
            <a:ext cx="407377" cy="276553"/>
          </a:xfrm>
          <a:custGeom>
            <a:avLst/>
            <a:gdLst/>
            <a:ahLst/>
            <a:cxnLst/>
            <a:rect l="l" t="t" r="r" b="b"/>
            <a:pathLst>
              <a:path w="18640" h="12654" extrusionOk="0">
                <a:moveTo>
                  <a:pt x="11486" y="512"/>
                </a:moveTo>
                <a:lnTo>
                  <a:pt x="14089" y="536"/>
                </a:lnTo>
                <a:lnTo>
                  <a:pt x="16206" y="585"/>
                </a:lnTo>
                <a:lnTo>
                  <a:pt x="17106" y="585"/>
                </a:lnTo>
                <a:lnTo>
                  <a:pt x="17374" y="633"/>
                </a:lnTo>
                <a:lnTo>
                  <a:pt x="17617" y="706"/>
                </a:lnTo>
                <a:lnTo>
                  <a:pt x="17715" y="755"/>
                </a:lnTo>
                <a:lnTo>
                  <a:pt x="17812" y="828"/>
                </a:lnTo>
                <a:lnTo>
                  <a:pt x="17885" y="925"/>
                </a:lnTo>
                <a:lnTo>
                  <a:pt x="17958" y="1047"/>
                </a:lnTo>
                <a:lnTo>
                  <a:pt x="17982" y="1169"/>
                </a:lnTo>
                <a:lnTo>
                  <a:pt x="18007" y="1315"/>
                </a:lnTo>
                <a:lnTo>
                  <a:pt x="17982" y="1607"/>
                </a:lnTo>
                <a:lnTo>
                  <a:pt x="17958" y="1753"/>
                </a:lnTo>
                <a:lnTo>
                  <a:pt x="17958" y="1923"/>
                </a:lnTo>
                <a:lnTo>
                  <a:pt x="17958" y="2264"/>
                </a:lnTo>
                <a:lnTo>
                  <a:pt x="18007" y="2604"/>
                </a:lnTo>
                <a:lnTo>
                  <a:pt x="18031" y="2945"/>
                </a:lnTo>
                <a:lnTo>
                  <a:pt x="18031" y="3115"/>
                </a:lnTo>
                <a:lnTo>
                  <a:pt x="17520" y="3164"/>
                </a:lnTo>
                <a:lnTo>
                  <a:pt x="17009" y="3188"/>
                </a:lnTo>
                <a:lnTo>
                  <a:pt x="15963" y="3212"/>
                </a:lnTo>
                <a:lnTo>
                  <a:pt x="14917" y="3188"/>
                </a:lnTo>
                <a:lnTo>
                  <a:pt x="13870" y="3164"/>
                </a:lnTo>
                <a:lnTo>
                  <a:pt x="12751" y="3139"/>
                </a:lnTo>
                <a:lnTo>
                  <a:pt x="11607" y="3115"/>
                </a:lnTo>
                <a:lnTo>
                  <a:pt x="11023" y="3139"/>
                </a:lnTo>
                <a:lnTo>
                  <a:pt x="10439" y="3188"/>
                </a:lnTo>
                <a:lnTo>
                  <a:pt x="9855" y="3237"/>
                </a:lnTo>
                <a:lnTo>
                  <a:pt x="9271" y="3261"/>
                </a:lnTo>
                <a:lnTo>
                  <a:pt x="8712" y="3261"/>
                </a:lnTo>
                <a:lnTo>
                  <a:pt x="8152" y="3237"/>
                </a:lnTo>
                <a:lnTo>
                  <a:pt x="7057" y="3164"/>
                </a:lnTo>
                <a:lnTo>
                  <a:pt x="5938" y="3091"/>
                </a:lnTo>
                <a:lnTo>
                  <a:pt x="5403" y="3091"/>
                </a:lnTo>
                <a:lnTo>
                  <a:pt x="4843" y="3066"/>
                </a:lnTo>
                <a:lnTo>
                  <a:pt x="3651" y="3091"/>
                </a:lnTo>
                <a:lnTo>
                  <a:pt x="2483" y="3139"/>
                </a:lnTo>
                <a:lnTo>
                  <a:pt x="1412" y="3164"/>
                </a:lnTo>
                <a:lnTo>
                  <a:pt x="950" y="3164"/>
                </a:lnTo>
                <a:lnTo>
                  <a:pt x="731" y="3188"/>
                </a:lnTo>
                <a:lnTo>
                  <a:pt x="487" y="3212"/>
                </a:lnTo>
                <a:lnTo>
                  <a:pt x="487" y="3212"/>
                </a:lnTo>
                <a:lnTo>
                  <a:pt x="512" y="2799"/>
                </a:lnTo>
                <a:lnTo>
                  <a:pt x="560" y="2410"/>
                </a:lnTo>
                <a:lnTo>
                  <a:pt x="633" y="1996"/>
                </a:lnTo>
                <a:lnTo>
                  <a:pt x="731" y="1607"/>
                </a:lnTo>
                <a:lnTo>
                  <a:pt x="828" y="1363"/>
                </a:lnTo>
                <a:lnTo>
                  <a:pt x="925" y="1169"/>
                </a:lnTo>
                <a:lnTo>
                  <a:pt x="1071" y="998"/>
                </a:lnTo>
                <a:lnTo>
                  <a:pt x="1217" y="852"/>
                </a:lnTo>
                <a:lnTo>
                  <a:pt x="1388" y="731"/>
                </a:lnTo>
                <a:lnTo>
                  <a:pt x="1582" y="658"/>
                </a:lnTo>
                <a:lnTo>
                  <a:pt x="1777" y="585"/>
                </a:lnTo>
                <a:lnTo>
                  <a:pt x="1996" y="512"/>
                </a:lnTo>
                <a:lnTo>
                  <a:pt x="2118" y="560"/>
                </a:lnTo>
                <a:lnTo>
                  <a:pt x="2239" y="560"/>
                </a:lnTo>
                <a:lnTo>
                  <a:pt x="2483" y="585"/>
                </a:lnTo>
                <a:lnTo>
                  <a:pt x="2969" y="536"/>
                </a:lnTo>
                <a:lnTo>
                  <a:pt x="4016" y="512"/>
                </a:lnTo>
                <a:lnTo>
                  <a:pt x="5062" y="512"/>
                </a:lnTo>
                <a:lnTo>
                  <a:pt x="6084" y="536"/>
                </a:lnTo>
                <a:lnTo>
                  <a:pt x="7106" y="560"/>
                </a:lnTo>
                <a:lnTo>
                  <a:pt x="8128" y="585"/>
                </a:lnTo>
                <a:lnTo>
                  <a:pt x="8639" y="585"/>
                </a:lnTo>
                <a:lnTo>
                  <a:pt x="9150" y="560"/>
                </a:lnTo>
                <a:lnTo>
                  <a:pt x="10220" y="512"/>
                </a:lnTo>
                <a:close/>
                <a:moveTo>
                  <a:pt x="487" y="3650"/>
                </a:moveTo>
                <a:lnTo>
                  <a:pt x="560" y="3675"/>
                </a:lnTo>
                <a:lnTo>
                  <a:pt x="512" y="3748"/>
                </a:lnTo>
                <a:lnTo>
                  <a:pt x="487" y="3772"/>
                </a:lnTo>
                <a:lnTo>
                  <a:pt x="487" y="3650"/>
                </a:lnTo>
                <a:close/>
                <a:moveTo>
                  <a:pt x="10147" y="3748"/>
                </a:moveTo>
                <a:lnTo>
                  <a:pt x="9782" y="4137"/>
                </a:lnTo>
                <a:lnTo>
                  <a:pt x="9612" y="4356"/>
                </a:lnTo>
                <a:lnTo>
                  <a:pt x="9466" y="4575"/>
                </a:lnTo>
                <a:lnTo>
                  <a:pt x="9344" y="4745"/>
                </a:lnTo>
                <a:lnTo>
                  <a:pt x="9344" y="4745"/>
                </a:lnTo>
                <a:lnTo>
                  <a:pt x="9515" y="4356"/>
                </a:lnTo>
                <a:lnTo>
                  <a:pt x="9685" y="3967"/>
                </a:lnTo>
                <a:lnTo>
                  <a:pt x="9782" y="3796"/>
                </a:lnTo>
                <a:lnTo>
                  <a:pt x="9807" y="3772"/>
                </a:lnTo>
                <a:lnTo>
                  <a:pt x="10147" y="3748"/>
                </a:lnTo>
                <a:close/>
                <a:moveTo>
                  <a:pt x="1509" y="3699"/>
                </a:moveTo>
                <a:lnTo>
                  <a:pt x="1339" y="3845"/>
                </a:lnTo>
                <a:lnTo>
                  <a:pt x="1217" y="3991"/>
                </a:lnTo>
                <a:lnTo>
                  <a:pt x="950" y="4332"/>
                </a:lnTo>
                <a:lnTo>
                  <a:pt x="731" y="4648"/>
                </a:lnTo>
                <a:lnTo>
                  <a:pt x="512" y="4989"/>
                </a:lnTo>
                <a:lnTo>
                  <a:pt x="512" y="4697"/>
                </a:lnTo>
                <a:lnTo>
                  <a:pt x="633" y="4380"/>
                </a:lnTo>
                <a:lnTo>
                  <a:pt x="779" y="4040"/>
                </a:lnTo>
                <a:lnTo>
                  <a:pt x="877" y="3869"/>
                </a:lnTo>
                <a:lnTo>
                  <a:pt x="998" y="3723"/>
                </a:lnTo>
                <a:lnTo>
                  <a:pt x="1509" y="3699"/>
                </a:lnTo>
                <a:close/>
                <a:moveTo>
                  <a:pt x="15452" y="3723"/>
                </a:moveTo>
                <a:lnTo>
                  <a:pt x="15111" y="4186"/>
                </a:lnTo>
                <a:lnTo>
                  <a:pt x="14746" y="4648"/>
                </a:lnTo>
                <a:lnTo>
                  <a:pt x="14454" y="5013"/>
                </a:lnTo>
                <a:lnTo>
                  <a:pt x="14333" y="5208"/>
                </a:lnTo>
                <a:lnTo>
                  <a:pt x="14235" y="5402"/>
                </a:lnTo>
                <a:lnTo>
                  <a:pt x="13846" y="5402"/>
                </a:lnTo>
                <a:lnTo>
                  <a:pt x="13919" y="5305"/>
                </a:lnTo>
                <a:lnTo>
                  <a:pt x="13992" y="5159"/>
                </a:lnTo>
                <a:lnTo>
                  <a:pt x="14089" y="4964"/>
                </a:lnTo>
                <a:lnTo>
                  <a:pt x="14479" y="4356"/>
                </a:lnTo>
                <a:lnTo>
                  <a:pt x="14673" y="4040"/>
                </a:lnTo>
                <a:lnTo>
                  <a:pt x="14722" y="3869"/>
                </a:lnTo>
                <a:lnTo>
                  <a:pt x="14771" y="3723"/>
                </a:lnTo>
                <a:close/>
                <a:moveTo>
                  <a:pt x="14503" y="3699"/>
                </a:moveTo>
                <a:lnTo>
                  <a:pt x="14187" y="4161"/>
                </a:lnTo>
                <a:lnTo>
                  <a:pt x="13919" y="4599"/>
                </a:lnTo>
                <a:lnTo>
                  <a:pt x="13651" y="4989"/>
                </a:lnTo>
                <a:lnTo>
                  <a:pt x="13530" y="5183"/>
                </a:lnTo>
                <a:lnTo>
                  <a:pt x="13505" y="5281"/>
                </a:lnTo>
                <a:lnTo>
                  <a:pt x="13481" y="5402"/>
                </a:lnTo>
                <a:lnTo>
                  <a:pt x="13481" y="5427"/>
                </a:lnTo>
                <a:lnTo>
                  <a:pt x="13019" y="5427"/>
                </a:lnTo>
                <a:lnTo>
                  <a:pt x="13116" y="5183"/>
                </a:lnTo>
                <a:lnTo>
                  <a:pt x="13238" y="4940"/>
                </a:lnTo>
                <a:lnTo>
                  <a:pt x="13432" y="4648"/>
                </a:lnTo>
                <a:lnTo>
                  <a:pt x="13627" y="4332"/>
                </a:lnTo>
                <a:lnTo>
                  <a:pt x="13822" y="4015"/>
                </a:lnTo>
                <a:lnTo>
                  <a:pt x="13968" y="3699"/>
                </a:lnTo>
                <a:close/>
                <a:moveTo>
                  <a:pt x="16255" y="3723"/>
                </a:moveTo>
                <a:lnTo>
                  <a:pt x="15914" y="4210"/>
                </a:lnTo>
                <a:lnTo>
                  <a:pt x="15573" y="4672"/>
                </a:lnTo>
                <a:lnTo>
                  <a:pt x="15282" y="5037"/>
                </a:lnTo>
                <a:lnTo>
                  <a:pt x="15160" y="5208"/>
                </a:lnTo>
                <a:lnTo>
                  <a:pt x="15111" y="5329"/>
                </a:lnTo>
                <a:lnTo>
                  <a:pt x="15087" y="5427"/>
                </a:lnTo>
                <a:lnTo>
                  <a:pt x="14722" y="5427"/>
                </a:lnTo>
                <a:lnTo>
                  <a:pt x="14795" y="5329"/>
                </a:lnTo>
                <a:lnTo>
                  <a:pt x="15257" y="4697"/>
                </a:lnTo>
                <a:lnTo>
                  <a:pt x="15403" y="4478"/>
                </a:lnTo>
                <a:lnTo>
                  <a:pt x="15525" y="4234"/>
                </a:lnTo>
                <a:lnTo>
                  <a:pt x="15622" y="3991"/>
                </a:lnTo>
                <a:lnTo>
                  <a:pt x="15646" y="3845"/>
                </a:lnTo>
                <a:lnTo>
                  <a:pt x="15671" y="3723"/>
                </a:lnTo>
                <a:close/>
                <a:moveTo>
                  <a:pt x="3748" y="3626"/>
                </a:moveTo>
                <a:lnTo>
                  <a:pt x="3602" y="3772"/>
                </a:lnTo>
                <a:lnTo>
                  <a:pt x="3480" y="3967"/>
                </a:lnTo>
                <a:lnTo>
                  <a:pt x="3286" y="4307"/>
                </a:lnTo>
                <a:lnTo>
                  <a:pt x="3091" y="4599"/>
                </a:lnTo>
                <a:lnTo>
                  <a:pt x="2872" y="4867"/>
                </a:lnTo>
                <a:lnTo>
                  <a:pt x="2677" y="5159"/>
                </a:lnTo>
                <a:lnTo>
                  <a:pt x="2580" y="5305"/>
                </a:lnTo>
                <a:lnTo>
                  <a:pt x="2507" y="5451"/>
                </a:lnTo>
                <a:lnTo>
                  <a:pt x="2191" y="5451"/>
                </a:lnTo>
                <a:lnTo>
                  <a:pt x="2312" y="5305"/>
                </a:lnTo>
                <a:lnTo>
                  <a:pt x="2410" y="5135"/>
                </a:lnTo>
                <a:lnTo>
                  <a:pt x="2604" y="4867"/>
                </a:lnTo>
                <a:lnTo>
                  <a:pt x="2799" y="4599"/>
                </a:lnTo>
                <a:lnTo>
                  <a:pt x="2945" y="4307"/>
                </a:lnTo>
                <a:lnTo>
                  <a:pt x="3091" y="4040"/>
                </a:lnTo>
                <a:lnTo>
                  <a:pt x="3213" y="3748"/>
                </a:lnTo>
                <a:lnTo>
                  <a:pt x="3213" y="3699"/>
                </a:lnTo>
                <a:lnTo>
                  <a:pt x="3164" y="3675"/>
                </a:lnTo>
                <a:lnTo>
                  <a:pt x="3115" y="3650"/>
                </a:lnTo>
                <a:lnTo>
                  <a:pt x="3091" y="3699"/>
                </a:lnTo>
                <a:lnTo>
                  <a:pt x="2872" y="3942"/>
                </a:lnTo>
                <a:lnTo>
                  <a:pt x="2653" y="4210"/>
                </a:lnTo>
                <a:lnTo>
                  <a:pt x="2434" y="4453"/>
                </a:lnTo>
                <a:lnTo>
                  <a:pt x="2215" y="4721"/>
                </a:lnTo>
                <a:lnTo>
                  <a:pt x="1947" y="5062"/>
                </a:lnTo>
                <a:lnTo>
                  <a:pt x="1826" y="5232"/>
                </a:lnTo>
                <a:lnTo>
                  <a:pt x="1777" y="5329"/>
                </a:lnTo>
                <a:lnTo>
                  <a:pt x="1753" y="5427"/>
                </a:lnTo>
                <a:lnTo>
                  <a:pt x="1388" y="5427"/>
                </a:lnTo>
                <a:lnTo>
                  <a:pt x="1461" y="5305"/>
                </a:lnTo>
                <a:lnTo>
                  <a:pt x="1534" y="5159"/>
                </a:lnTo>
                <a:lnTo>
                  <a:pt x="1631" y="5013"/>
                </a:lnTo>
                <a:lnTo>
                  <a:pt x="1728" y="4867"/>
                </a:lnTo>
                <a:lnTo>
                  <a:pt x="1972" y="4575"/>
                </a:lnTo>
                <a:lnTo>
                  <a:pt x="2142" y="4356"/>
                </a:lnTo>
                <a:lnTo>
                  <a:pt x="2288" y="4137"/>
                </a:lnTo>
                <a:lnTo>
                  <a:pt x="2410" y="3894"/>
                </a:lnTo>
                <a:lnTo>
                  <a:pt x="2507" y="3650"/>
                </a:lnTo>
                <a:lnTo>
                  <a:pt x="3748" y="3626"/>
                </a:lnTo>
                <a:close/>
                <a:moveTo>
                  <a:pt x="4551" y="3602"/>
                </a:moveTo>
                <a:lnTo>
                  <a:pt x="4356" y="3796"/>
                </a:lnTo>
                <a:lnTo>
                  <a:pt x="4186" y="4015"/>
                </a:lnTo>
                <a:lnTo>
                  <a:pt x="3894" y="4478"/>
                </a:lnTo>
                <a:lnTo>
                  <a:pt x="3699" y="4697"/>
                </a:lnTo>
                <a:lnTo>
                  <a:pt x="3505" y="4940"/>
                </a:lnTo>
                <a:lnTo>
                  <a:pt x="3407" y="5062"/>
                </a:lnTo>
                <a:lnTo>
                  <a:pt x="3334" y="5183"/>
                </a:lnTo>
                <a:lnTo>
                  <a:pt x="3286" y="5329"/>
                </a:lnTo>
                <a:lnTo>
                  <a:pt x="3261" y="5451"/>
                </a:lnTo>
                <a:lnTo>
                  <a:pt x="2921" y="5451"/>
                </a:lnTo>
                <a:lnTo>
                  <a:pt x="3067" y="5281"/>
                </a:lnTo>
                <a:lnTo>
                  <a:pt x="3213" y="5062"/>
                </a:lnTo>
                <a:lnTo>
                  <a:pt x="3432" y="4672"/>
                </a:lnTo>
                <a:lnTo>
                  <a:pt x="3724" y="4161"/>
                </a:lnTo>
                <a:lnTo>
                  <a:pt x="4016" y="3602"/>
                </a:lnTo>
                <a:close/>
                <a:moveTo>
                  <a:pt x="13140" y="3675"/>
                </a:moveTo>
                <a:lnTo>
                  <a:pt x="13724" y="3699"/>
                </a:lnTo>
                <a:lnTo>
                  <a:pt x="13505" y="3894"/>
                </a:lnTo>
                <a:lnTo>
                  <a:pt x="13335" y="4137"/>
                </a:lnTo>
                <a:lnTo>
                  <a:pt x="12994" y="4624"/>
                </a:lnTo>
                <a:lnTo>
                  <a:pt x="12751" y="5013"/>
                </a:lnTo>
                <a:lnTo>
                  <a:pt x="12605" y="5232"/>
                </a:lnTo>
                <a:lnTo>
                  <a:pt x="12483" y="5451"/>
                </a:lnTo>
                <a:lnTo>
                  <a:pt x="12313" y="5451"/>
                </a:lnTo>
                <a:lnTo>
                  <a:pt x="12459" y="5256"/>
                </a:lnTo>
                <a:lnTo>
                  <a:pt x="12556" y="5037"/>
                </a:lnTo>
                <a:lnTo>
                  <a:pt x="12775" y="4624"/>
                </a:lnTo>
                <a:lnTo>
                  <a:pt x="12873" y="4405"/>
                </a:lnTo>
                <a:lnTo>
                  <a:pt x="12946" y="4161"/>
                </a:lnTo>
                <a:lnTo>
                  <a:pt x="13043" y="3918"/>
                </a:lnTo>
                <a:lnTo>
                  <a:pt x="13140" y="3675"/>
                </a:lnTo>
                <a:close/>
                <a:moveTo>
                  <a:pt x="16912" y="3723"/>
                </a:moveTo>
                <a:lnTo>
                  <a:pt x="16547" y="4283"/>
                </a:lnTo>
                <a:lnTo>
                  <a:pt x="16328" y="4575"/>
                </a:lnTo>
                <a:lnTo>
                  <a:pt x="16109" y="4818"/>
                </a:lnTo>
                <a:lnTo>
                  <a:pt x="15841" y="5086"/>
                </a:lnTo>
                <a:lnTo>
                  <a:pt x="15695" y="5281"/>
                </a:lnTo>
                <a:lnTo>
                  <a:pt x="15573" y="5451"/>
                </a:lnTo>
                <a:lnTo>
                  <a:pt x="15501" y="5451"/>
                </a:lnTo>
                <a:lnTo>
                  <a:pt x="15695" y="5135"/>
                </a:lnTo>
                <a:lnTo>
                  <a:pt x="15914" y="4843"/>
                </a:lnTo>
                <a:lnTo>
                  <a:pt x="16084" y="4575"/>
                </a:lnTo>
                <a:lnTo>
                  <a:pt x="16230" y="4307"/>
                </a:lnTo>
                <a:lnTo>
                  <a:pt x="16474" y="3723"/>
                </a:lnTo>
                <a:close/>
                <a:moveTo>
                  <a:pt x="12921" y="3650"/>
                </a:moveTo>
                <a:lnTo>
                  <a:pt x="12800" y="3821"/>
                </a:lnTo>
                <a:lnTo>
                  <a:pt x="12702" y="3991"/>
                </a:lnTo>
                <a:lnTo>
                  <a:pt x="12532" y="4332"/>
                </a:lnTo>
                <a:lnTo>
                  <a:pt x="12362" y="4599"/>
                </a:lnTo>
                <a:lnTo>
                  <a:pt x="12167" y="4891"/>
                </a:lnTo>
                <a:lnTo>
                  <a:pt x="11997" y="5159"/>
                </a:lnTo>
                <a:lnTo>
                  <a:pt x="11948" y="5305"/>
                </a:lnTo>
                <a:lnTo>
                  <a:pt x="11899" y="5451"/>
                </a:lnTo>
                <a:lnTo>
                  <a:pt x="11583" y="5475"/>
                </a:lnTo>
                <a:lnTo>
                  <a:pt x="11583" y="5475"/>
                </a:lnTo>
                <a:lnTo>
                  <a:pt x="11729" y="5232"/>
                </a:lnTo>
                <a:lnTo>
                  <a:pt x="11826" y="4964"/>
                </a:lnTo>
                <a:lnTo>
                  <a:pt x="12045" y="4453"/>
                </a:lnTo>
                <a:lnTo>
                  <a:pt x="12216" y="4064"/>
                </a:lnTo>
                <a:lnTo>
                  <a:pt x="12289" y="3869"/>
                </a:lnTo>
                <a:lnTo>
                  <a:pt x="12337" y="3650"/>
                </a:lnTo>
                <a:close/>
                <a:moveTo>
                  <a:pt x="4746" y="3602"/>
                </a:moveTo>
                <a:lnTo>
                  <a:pt x="5792" y="3626"/>
                </a:lnTo>
                <a:lnTo>
                  <a:pt x="6814" y="3675"/>
                </a:lnTo>
                <a:lnTo>
                  <a:pt x="6571" y="3845"/>
                </a:lnTo>
                <a:lnTo>
                  <a:pt x="6352" y="4064"/>
                </a:lnTo>
                <a:lnTo>
                  <a:pt x="6157" y="4283"/>
                </a:lnTo>
                <a:lnTo>
                  <a:pt x="5987" y="4526"/>
                </a:lnTo>
                <a:lnTo>
                  <a:pt x="5573" y="5135"/>
                </a:lnTo>
                <a:lnTo>
                  <a:pt x="5427" y="5305"/>
                </a:lnTo>
                <a:lnTo>
                  <a:pt x="5403" y="5402"/>
                </a:lnTo>
                <a:lnTo>
                  <a:pt x="5378" y="5500"/>
                </a:lnTo>
                <a:lnTo>
                  <a:pt x="5013" y="5500"/>
                </a:lnTo>
                <a:lnTo>
                  <a:pt x="5232" y="5232"/>
                </a:lnTo>
                <a:lnTo>
                  <a:pt x="5427" y="4940"/>
                </a:lnTo>
                <a:lnTo>
                  <a:pt x="6206" y="3748"/>
                </a:lnTo>
                <a:lnTo>
                  <a:pt x="6230" y="3699"/>
                </a:lnTo>
                <a:lnTo>
                  <a:pt x="6206" y="3675"/>
                </a:lnTo>
                <a:lnTo>
                  <a:pt x="6108" y="3675"/>
                </a:lnTo>
                <a:lnTo>
                  <a:pt x="5865" y="3894"/>
                </a:lnTo>
                <a:lnTo>
                  <a:pt x="5646" y="4113"/>
                </a:lnTo>
                <a:lnTo>
                  <a:pt x="5427" y="4356"/>
                </a:lnTo>
                <a:lnTo>
                  <a:pt x="5208" y="4599"/>
                </a:lnTo>
                <a:lnTo>
                  <a:pt x="4892" y="5013"/>
                </a:lnTo>
                <a:lnTo>
                  <a:pt x="4770" y="5256"/>
                </a:lnTo>
                <a:lnTo>
                  <a:pt x="4648" y="5500"/>
                </a:lnTo>
                <a:lnTo>
                  <a:pt x="4429" y="5475"/>
                </a:lnTo>
                <a:lnTo>
                  <a:pt x="4746" y="5037"/>
                </a:lnTo>
                <a:lnTo>
                  <a:pt x="4989" y="4745"/>
                </a:lnTo>
                <a:lnTo>
                  <a:pt x="5208" y="4405"/>
                </a:lnTo>
                <a:lnTo>
                  <a:pt x="5403" y="4088"/>
                </a:lnTo>
                <a:lnTo>
                  <a:pt x="5476" y="3894"/>
                </a:lnTo>
                <a:lnTo>
                  <a:pt x="5549" y="3723"/>
                </a:lnTo>
                <a:lnTo>
                  <a:pt x="5549" y="3675"/>
                </a:lnTo>
                <a:lnTo>
                  <a:pt x="5500" y="3650"/>
                </a:lnTo>
                <a:lnTo>
                  <a:pt x="5476" y="3626"/>
                </a:lnTo>
                <a:lnTo>
                  <a:pt x="5427" y="3650"/>
                </a:lnTo>
                <a:lnTo>
                  <a:pt x="5159" y="3918"/>
                </a:lnTo>
                <a:lnTo>
                  <a:pt x="4916" y="4210"/>
                </a:lnTo>
                <a:lnTo>
                  <a:pt x="4429" y="4794"/>
                </a:lnTo>
                <a:lnTo>
                  <a:pt x="4162" y="5110"/>
                </a:lnTo>
                <a:lnTo>
                  <a:pt x="4016" y="5281"/>
                </a:lnTo>
                <a:lnTo>
                  <a:pt x="3894" y="5475"/>
                </a:lnTo>
                <a:lnTo>
                  <a:pt x="3529" y="5451"/>
                </a:lnTo>
                <a:lnTo>
                  <a:pt x="3821" y="5086"/>
                </a:lnTo>
                <a:lnTo>
                  <a:pt x="4064" y="4721"/>
                </a:lnTo>
                <a:lnTo>
                  <a:pt x="4405" y="4161"/>
                </a:lnTo>
                <a:lnTo>
                  <a:pt x="4575" y="3869"/>
                </a:lnTo>
                <a:lnTo>
                  <a:pt x="4746" y="3602"/>
                </a:lnTo>
                <a:close/>
                <a:moveTo>
                  <a:pt x="11997" y="3650"/>
                </a:moveTo>
                <a:lnTo>
                  <a:pt x="11875" y="3869"/>
                </a:lnTo>
                <a:lnTo>
                  <a:pt x="11778" y="4088"/>
                </a:lnTo>
                <a:lnTo>
                  <a:pt x="11559" y="4551"/>
                </a:lnTo>
                <a:lnTo>
                  <a:pt x="11315" y="4989"/>
                </a:lnTo>
                <a:lnTo>
                  <a:pt x="11218" y="5232"/>
                </a:lnTo>
                <a:lnTo>
                  <a:pt x="11194" y="5378"/>
                </a:lnTo>
                <a:lnTo>
                  <a:pt x="11169" y="5500"/>
                </a:lnTo>
                <a:lnTo>
                  <a:pt x="10756" y="5500"/>
                </a:lnTo>
                <a:lnTo>
                  <a:pt x="10950" y="5256"/>
                </a:lnTo>
                <a:lnTo>
                  <a:pt x="11121" y="4989"/>
                </a:lnTo>
                <a:lnTo>
                  <a:pt x="11291" y="4672"/>
                </a:lnTo>
                <a:lnTo>
                  <a:pt x="11437" y="4332"/>
                </a:lnTo>
                <a:lnTo>
                  <a:pt x="11705" y="3650"/>
                </a:lnTo>
                <a:close/>
                <a:moveTo>
                  <a:pt x="17593" y="3699"/>
                </a:moveTo>
                <a:lnTo>
                  <a:pt x="17471" y="3894"/>
                </a:lnTo>
                <a:lnTo>
                  <a:pt x="17325" y="4088"/>
                </a:lnTo>
                <a:lnTo>
                  <a:pt x="17082" y="4502"/>
                </a:lnTo>
                <a:lnTo>
                  <a:pt x="16887" y="4745"/>
                </a:lnTo>
                <a:lnTo>
                  <a:pt x="16668" y="4989"/>
                </a:lnTo>
                <a:lnTo>
                  <a:pt x="16474" y="5232"/>
                </a:lnTo>
                <a:lnTo>
                  <a:pt x="16376" y="5378"/>
                </a:lnTo>
                <a:lnTo>
                  <a:pt x="16303" y="5500"/>
                </a:lnTo>
                <a:lnTo>
                  <a:pt x="16133" y="5475"/>
                </a:lnTo>
                <a:lnTo>
                  <a:pt x="16620" y="4867"/>
                </a:lnTo>
                <a:lnTo>
                  <a:pt x="16790" y="4599"/>
                </a:lnTo>
                <a:lnTo>
                  <a:pt x="16936" y="4307"/>
                </a:lnTo>
                <a:lnTo>
                  <a:pt x="17033" y="4015"/>
                </a:lnTo>
                <a:lnTo>
                  <a:pt x="17131" y="3723"/>
                </a:lnTo>
                <a:lnTo>
                  <a:pt x="17593" y="3699"/>
                </a:lnTo>
                <a:close/>
                <a:moveTo>
                  <a:pt x="2337" y="3650"/>
                </a:moveTo>
                <a:lnTo>
                  <a:pt x="1947" y="4064"/>
                </a:lnTo>
                <a:lnTo>
                  <a:pt x="1558" y="4478"/>
                </a:lnTo>
                <a:lnTo>
                  <a:pt x="1363" y="4697"/>
                </a:lnTo>
                <a:lnTo>
                  <a:pt x="1193" y="4940"/>
                </a:lnTo>
                <a:lnTo>
                  <a:pt x="1096" y="5062"/>
                </a:lnTo>
                <a:lnTo>
                  <a:pt x="1047" y="5183"/>
                </a:lnTo>
                <a:lnTo>
                  <a:pt x="1023" y="5329"/>
                </a:lnTo>
                <a:lnTo>
                  <a:pt x="1023" y="5451"/>
                </a:lnTo>
                <a:lnTo>
                  <a:pt x="804" y="5475"/>
                </a:lnTo>
                <a:lnTo>
                  <a:pt x="609" y="5524"/>
                </a:lnTo>
                <a:lnTo>
                  <a:pt x="609" y="5524"/>
                </a:lnTo>
                <a:lnTo>
                  <a:pt x="682" y="5451"/>
                </a:lnTo>
                <a:lnTo>
                  <a:pt x="755" y="5354"/>
                </a:lnTo>
                <a:lnTo>
                  <a:pt x="901" y="5135"/>
                </a:lnTo>
                <a:lnTo>
                  <a:pt x="1023" y="4891"/>
                </a:lnTo>
                <a:lnTo>
                  <a:pt x="1120" y="4697"/>
                </a:lnTo>
                <a:lnTo>
                  <a:pt x="1485" y="4186"/>
                </a:lnTo>
                <a:lnTo>
                  <a:pt x="1874" y="3675"/>
                </a:lnTo>
                <a:lnTo>
                  <a:pt x="2288" y="3650"/>
                </a:lnTo>
                <a:close/>
                <a:moveTo>
                  <a:pt x="11510" y="3650"/>
                </a:moveTo>
                <a:lnTo>
                  <a:pt x="11291" y="3967"/>
                </a:lnTo>
                <a:lnTo>
                  <a:pt x="11096" y="4283"/>
                </a:lnTo>
                <a:lnTo>
                  <a:pt x="10902" y="4599"/>
                </a:lnTo>
                <a:lnTo>
                  <a:pt x="10707" y="4891"/>
                </a:lnTo>
                <a:lnTo>
                  <a:pt x="10464" y="5208"/>
                </a:lnTo>
                <a:lnTo>
                  <a:pt x="10366" y="5354"/>
                </a:lnTo>
                <a:lnTo>
                  <a:pt x="10269" y="5524"/>
                </a:lnTo>
                <a:lnTo>
                  <a:pt x="10001" y="5524"/>
                </a:lnTo>
                <a:lnTo>
                  <a:pt x="10269" y="5208"/>
                </a:lnTo>
                <a:lnTo>
                  <a:pt x="10488" y="4891"/>
                </a:lnTo>
                <a:lnTo>
                  <a:pt x="10683" y="4599"/>
                </a:lnTo>
                <a:lnTo>
                  <a:pt x="10853" y="4307"/>
                </a:lnTo>
                <a:lnTo>
                  <a:pt x="11023" y="3991"/>
                </a:lnTo>
                <a:lnTo>
                  <a:pt x="11145" y="3675"/>
                </a:lnTo>
                <a:lnTo>
                  <a:pt x="11437" y="3650"/>
                </a:lnTo>
                <a:close/>
                <a:moveTo>
                  <a:pt x="6936" y="3699"/>
                </a:moveTo>
                <a:lnTo>
                  <a:pt x="7325" y="3723"/>
                </a:lnTo>
                <a:lnTo>
                  <a:pt x="7057" y="4015"/>
                </a:lnTo>
                <a:lnTo>
                  <a:pt x="6814" y="4356"/>
                </a:lnTo>
                <a:lnTo>
                  <a:pt x="6619" y="4599"/>
                </a:lnTo>
                <a:lnTo>
                  <a:pt x="6400" y="4867"/>
                </a:lnTo>
                <a:lnTo>
                  <a:pt x="6327" y="5013"/>
                </a:lnTo>
                <a:lnTo>
                  <a:pt x="6254" y="5159"/>
                </a:lnTo>
                <a:lnTo>
                  <a:pt x="6206" y="5329"/>
                </a:lnTo>
                <a:lnTo>
                  <a:pt x="6206" y="5475"/>
                </a:lnTo>
                <a:lnTo>
                  <a:pt x="6206" y="5500"/>
                </a:lnTo>
                <a:lnTo>
                  <a:pt x="6230" y="5548"/>
                </a:lnTo>
                <a:lnTo>
                  <a:pt x="5768" y="5524"/>
                </a:lnTo>
                <a:lnTo>
                  <a:pt x="5889" y="5378"/>
                </a:lnTo>
                <a:lnTo>
                  <a:pt x="5987" y="5208"/>
                </a:lnTo>
                <a:lnTo>
                  <a:pt x="6157" y="4916"/>
                </a:lnTo>
                <a:lnTo>
                  <a:pt x="6546" y="4332"/>
                </a:lnTo>
                <a:lnTo>
                  <a:pt x="6936" y="3723"/>
                </a:lnTo>
                <a:lnTo>
                  <a:pt x="6936" y="3699"/>
                </a:lnTo>
                <a:close/>
                <a:moveTo>
                  <a:pt x="7568" y="3723"/>
                </a:moveTo>
                <a:lnTo>
                  <a:pt x="8103" y="3748"/>
                </a:lnTo>
                <a:lnTo>
                  <a:pt x="7933" y="3991"/>
                </a:lnTo>
                <a:lnTo>
                  <a:pt x="7763" y="4234"/>
                </a:lnTo>
                <a:lnTo>
                  <a:pt x="7592" y="4478"/>
                </a:lnTo>
                <a:lnTo>
                  <a:pt x="7422" y="4721"/>
                </a:lnTo>
                <a:lnTo>
                  <a:pt x="7057" y="5110"/>
                </a:lnTo>
                <a:lnTo>
                  <a:pt x="6887" y="5329"/>
                </a:lnTo>
                <a:lnTo>
                  <a:pt x="6838" y="5427"/>
                </a:lnTo>
                <a:lnTo>
                  <a:pt x="6814" y="5548"/>
                </a:lnTo>
                <a:lnTo>
                  <a:pt x="6327" y="5548"/>
                </a:lnTo>
                <a:lnTo>
                  <a:pt x="6449" y="5451"/>
                </a:lnTo>
                <a:lnTo>
                  <a:pt x="6546" y="5354"/>
                </a:lnTo>
                <a:lnTo>
                  <a:pt x="6717" y="5110"/>
                </a:lnTo>
                <a:lnTo>
                  <a:pt x="7009" y="4624"/>
                </a:lnTo>
                <a:lnTo>
                  <a:pt x="7325" y="4186"/>
                </a:lnTo>
                <a:lnTo>
                  <a:pt x="7447" y="3967"/>
                </a:lnTo>
                <a:lnTo>
                  <a:pt x="7568" y="3723"/>
                </a:lnTo>
                <a:close/>
                <a:moveTo>
                  <a:pt x="10902" y="3675"/>
                </a:moveTo>
                <a:lnTo>
                  <a:pt x="10172" y="4721"/>
                </a:lnTo>
                <a:lnTo>
                  <a:pt x="10026" y="4916"/>
                </a:lnTo>
                <a:lnTo>
                  <a:pt x="9855" y="5110"/>
                </a:lnTo>
                <a:lnTo>
                  <a:pt x="9709" y="5329"/>
                </a:lnTo>
                <a:lnTo>
                  <a:pt x="9661" y="5427"/>
                </a:lnTo>
                <a:lnTo>
                  <a:pt x="9612" y="5548"/>
                </a:lnTo>
                <a:lnTo>
                  <a:pt x="9320" y="5548"/>
                </a:lnTo>
                <a:lnTo>
                  <a:pt x="9515" y="5208"/>
                </a:lnTo>
                <a:lnTo>
                  <a:pt x="9661" y="4867"/>
                </a:lnTo>
                <a:lnTo>
                  <a:pt x="10026" y="4307"/>
                </a:lnTo>
                <a:lnTo>
                  <a:pt x="10391" y="3723"/>
                </a:lnTo>
                <a:lnTo>
                  <a:pt x="10902" y="3675"/>
                </a:lnTo>
                <a:close/>
                <a:moveTo>
                  <a:pt x="9150" y="5062"/>
                </a:moveTo>
                <a:lnTo>
                  <a:pt x="9004" y="5305"/>
                </a:lnTo>
                <a:lnTo>
                  <a:pt x="8979" y="5427"/>
                </a:lnTo>
                <a:lnTo>
                  <a:pt x="8931" y="5548"/>
                </a:lnTo>
                <a:lnTo>
                  <a:pt x="8736" y="5573"/>
                </a:lnTo>
                <a:lnTo>
                  <a:pt x="8736" y="5573"/>
                </a:lnTo>
                <a:lnTo>
                  <a:pt x="8955" y="5281"/>
                </a:lnTo>
                <a:lnTo>
                  <a:pt x="9150" y="5062"/>
                </a:lnTo>
                <a:close/>
                <a:moveTo>
                  <a:pt x="8785" y="3772"/>
                </a:moveTo>
                <a:lnTo>
                  <a:pt x="8663" y="3918"/>
                </a:lnTo>
                <a:lnTo>
                  <a:pt x="8541" y="4064"/>
                </a:lnTo>
                <a:lnTo>
                  <a:pt x="8322" y="4380"/>
                </a:lnTo>
                <a:lnTo>
                  <a:pt x="8103" y="4672"/>
                </a:lnTo>
                <a:lnTo>
                  <a:pt x="7884" y="4940"/>
                </a:lnTo>
                <a:lnTo>
                  <a:pt x="7690" y="5256"/>
                </a:lnTo>
                <a:lnTo>
                  <a:pt x="7617" y="5402"/>
                </a:lnTo>
                <a:lnTo>
                  <a:pt x="7544" y="5573"/>
                </a:lnTo>
                <a:lnTo>
                  <a:pt x="7228" y="5573"/>
                </a:lnTo>
                <a:lnTo>
                  <a:pt x="7374" y="5402"/>
                </a:lnTo>
                <a:lnTo>
                  <a:pt x="7495" y="5256"/>
                </a:lnTo>
                <a:lnTo>
                  <a:pt x="7714" y="4940"/>
                </a:lnTo>
                <a:lnTo>
                  <a:pt x="7909" y="4672"/>
                </a:lnTo>
                <a:lnTo>
                  <a:pt x="8079" y="4380"/>
                </a:lnTo>
                <a:lnTo>
                  <a:pt x="8225" y="4088"/>
                </a:lnTo>
                <a:lnTo>
                  <a:pt x="8347" y="3772"/>
                </a:lnTo>
                <a:close/>
                <a:moveTo>
                  <a:pt x="9515" y="3772"/>
                </a:moveTo>
                <a:lnTo>
                  <a:pt x="9490" y="3821"/>
                </a:lnTo>
                <a:lnTo>
                  <a:pt x="9393" y="3918"/>
                </a:lnTo>
                <a:lnTo>
                  <a:pt x="9320" y="4040"/>
                </a:lnTo>
                <a:lnTo>
                  <a:pt x="9150" y="4332"/>
                </a:lnTo>
                <a:lnTo>
                  <a:pt x="9028" y="4624"/>
                </a:lnTo>
                <a:lnTo>
                  <a:pt x="8833" y="4843"/>
                </a:lnTo>
                <a:lnTo>
                  <a:pt x="8614" y="5086"/>
                </a:lnTo>
                <a:lnTo>
                  <a:pt x="8541" y="5183"/>
                </a:lnTo>
                <a:lnTo>
                  <a:pt x="8444" y="5305"/>
                </a:lnTo>
                <a:lnTo>
                  <a:pt x="8395" y="5427"/>
                </a:lnTo>
                <a:lnTo>
                  <a:pt x="8347" y="5573"/>
                </a:lnTo>
                <a:lnTo>
                  <a:pt x="7884" y="5573"/>
                </a:lnTo>
                <a:lnTo>
                  <a:pt x="8055" y="5378"/>
                </a:lnTo>
                <a:lnTo>
                  <a:pt x="8201" y="5183"/>
                </a:lnTo>
                <a:lnTo>
                  <a:pt x="8444" y="4794"/>
                </a:lnTo>
                <a:lnTo>
                  <a:pt x="8614" y="4551"/>
                </a:lnTo>
                <a:lnTo>
                  <a:pt x="8760" y="4307"/>
                </a:lnTo>
                <a:lnTo>
                  <a:pt x="9028" y="3796"/>
                </a:lnTo>
                <a:lnTo>
                  <a:pt x="9271" y="3796"/>
                </a:lnTo>
                <a:lnTo>
                  <a:pt x="9515" y="3772"/>
                </a:lnTo>
                <a:close/>
                <a:moveTo>
                  <a:pt x="18031" y="3650"/>
                </a:moveTo>
                <a:lnTo>
                  <a:pt x="18031" y="4015"/>
                </a:lnTo>
                <a:lnTo>
                  <a:pt x="17934" y="4186"/>
                </a:lnTo>
                <a:lnTo>
                  <a:pt x="17836" y="4380"/>
                </a:lnTo>
                <a:lnTo>
                  <a:pt x="17642" y="4745"/>
                </a:lnTo>
                <a:lnTo>
                  <a:pt x="17350" y="5159"/>
                </a:lnTo>
                <a:lnTo>
                  <a:pt x="17228" y="5354"/>
                </a:lnTo>
                <a:lnTo>
                  <a:pt x="17131" y="5573"/>
                </a:lnTo>
                <a:lnTo>
                  <a:pt x="16766" y="5548"/>
                </a:lnTo>
                <a:lnTo>
                  <a:pt x="16912" y="5378"/>
                </a:lnTo>
                <a:lnTo>
                  <a:pt x="17058" y="5183"/>
                </a:lnTo>
                <a:lnTo>
                  <a:pt x="17325" y="4818"/>
                </a:lnTo>
                <a:lnTo>
                  <a:pt x="17471" y="4551"/>
                </a:lnTo>
                <a:lnTo>
                  <a:pt x="17569" y="4259"/>
                </a:lnTo>
                <a:lnTo>
                  <a:pt x="17739" y="3699"/>
                </a:lnTo>
                <a:lnTo>
                  <a:pt x="18031" y="3650"/>
                </a:lnTo>
                <a:close/>
                <a:moveTo>
                  <a:pt x="18007" y="4818"/>
                </a:moveTo>
                <a:lnTo>
                  <a:pt x="18007" y="5597"/>
                </a:lnTo>
                <a:lnTo>
                  <a:pt x="17544" y="5597"/>
                </a:lnTo>
                <a:lnTo>
                  <a:pt x="17642" y="5378"/>
                </a:lnTo>
                <a:lnTo>
                  <a:pt x="17812" y="5110"/>
                </a:lnTo>
                <a:lnTo>
                  <a:pt x="18007" y="4818"/>
                </a:lnTo>
                <a:close/>
                <a:moveTo>
                  <a:pt x="560" y="5913"/>
                </a:moveTo>
                <a:lnTo>
                  <a:pt x="537" y="5960"/>
                </a:lnTo>
                <a:lnTo>
                  <a:pt x="537" y="5960"/>
                </a:lnTo>
                <a:lnTo>
                  <a:pt x="536" y="5938"/>
                </a:lnTo>
                <a:lnTo>
                  <a:pt x="560" y="5913"/>
                </a:lnTo>
                <a:close/>
                <a:moveTo>
                  <a:pt x="4673" y="6692"/>
                </a:moveTo>
                <a:lnTo>
                  <a:pt x="4600" y="6716"/>
                </a:lnTo>
                <a:lnTo>
                  <a:pt x="4527" y="6765"/>
                </a:lnTo>
                <a:lnTo>
                  <a:pt x="4405" y="6838"/>
                </a:lnTo>
                <a:lnTo>
                  <a:pt x="4283" y="6911"/>
                </a:lnTo>
                <a:lnTo>
                  <a:pt x="4089" y="6984"/>
                </a:lnTo>
                <a:lnTo>
                  <a:pt x="4016" y="7008"/>
                </a:lnTo>
                <a:lnTo>
                  <a:pt x="4016" y="6935"/>
                </a:lnTo>
                <a:lnTo>
                  <a:pt x="3991" y="6862"/>
                </a:lnTo>
                <a:lnTo>
                  <a:pt x="3967" y="6789"/>
                </a:lnTo>
                <a:lnTo>
                  <a:pt x="3918" y="6741"/>
                </a:lnTo>
                <a:lnTo>
                  <a:pt x="3870" y="6716"/>
                </a:lnTo>
                <a:lnTo>
                  <a:pt x="3797" y="6716"/>
                </a:lnTo>
                <a:lnTo>
                  <a:pt x="3724" y="6741"/>
                </a:lnTo>
                <a:lnTo>
                  <a:pt x="3675" y="6789"/>
                </a:lnTo>
                <a:lnTo>
                  <a:pt x="3578" y="6887"/>
                </a:lnTo>
                <a:lnTo>
                  <a:pt x="3456" y="6984"/>
                </a:lnTo>
                <a:lnTo>
                  <a:pt x="3213" y="7130"/>
                </a:lnTo>
                <a:lnTo>
                  <a:pt x="3042" y="7227"/>
                </a:lnTo>
                <a:lnTo>
                  <a:pt x="2848" y="7252"/>
                </a:lnTo>
                <a:lnTo>
                  <a:pt x="2799" y="7252"/>
                </a:lnTo>
                <a:lnTo>
                  <a:pt x="2799" y="7227"/>
                </a:lnTo>
                <a:lnTo>
                  <a:pt x="2799" y="7106"/>
                </a:lnTo>
                <a:lnTo>
                  <a:pt x="2848" y="6984"/>
                </a:lnTo>
                <a:lnTo>
                  <a:pt x="2896" y="6887"/>
                </a:lnTo>
                <a:lnTo>
                  <a:pt x="2896" y="6838"/>
                </a:lnTo>
                <a:lnTo>
                  <a:pt x="2872" y="6789"/>
                </a:lnTo>
                <a:lnTo>
                  <a:pt x="2823" y="6741"/>
                </a:lnTo>
                <a:lnTo>
                  <a:pt x="2775" y="6741"/>
                </a:lnTo>
                <a:lnTo>
                  <a:pt x="2702" y="6765"/>
                </a:lnTo>
                <a:lnTo>
                  <a:pt x="2629" y="6789"/>
                </a:lnTo>
                <a:lnTo>
                  <a:pt x="2531" y="6887"/>
                </a:lnTo>
                <a:lnTo>
                  <a:pt x="2458" y="7008"/>
                </a:lnTo>
                <a:lnTo>
                  <a:pt x="2434" y="7130"/>
                </a:lnTo>
                <a:lnTo>
                  <a:pt x="2434" y="7276"/>
                </a:lnTo>
                <a:lnTo>
                  <a:pt x="2483" y="7422"/>
                </a:lnTo>
                <a:lnTo>
                  <a:pt x="2556" y="7519"/>
                </a:lnTo>
                <a:lnTo>
                  <a:pt x="2677" y="7617"/>
                </a:lnTo>
                <a:lnTo>
                  <a:pt x="2799" y="7641"/>
                </a:lnTo>
                <a:lnTo>
                  <a:pt x="2921" y="7665"/>
                </a:lnTo>
                <a:lnTo>
                  <a:pt x="3042" y="7641"/>
                </a:lnTo>
                <a:lnTo>
                  <a:pt x="3188" y="7617"/>
                </a:lnTo>
                <a:lnTo>
                  <a:pt x="3432" y="7495"/>
                </a:lnTo>
                <a:lnTo>
                  <a:pt x="3675" y="7349"/>
                </a:lnTo>
                <a:lnTo>
                  <a:pt x="3748" y="7373"/>
                </a:lnTo>
                <a:lnTo>
                  <a:pt x="3845" y="7398"/>
                </a:lnTo>
                <a:lnTo>
                  <a:pt x="4040" y="7398"/>
                </a:lnTo>
                <a:lnTo>
                  <a:pt x="4259" y="7349"/>
                </a:lnTo>
                <a:lnTo>
                  <a:pt x="4478" y="7276"/>
                </a:lnTo>
                <a:lnTo>
                  <a:pt x="4551" y="7373"/>
                </a:lnTo>
                <a:lnTo>
                  <a:pt x="4673" y="7446"/>
                </a:lnTo>
                <a:lnTo>
                  <a:pt x="4819" y="7495"/>
                </a:lnTo>
                <a:lnTo>
                  <a:pt x="4989" y="7519"/>
                </a:lnTo>
                <a:lnTo>
                  <a:pt x="5159" y="7519"/>
                </a:lnTo>
                <a:lnTo>
                  <a:pt x="5354" y="7495"/>
                </a:lnTo>
                <a:lnTo>
                  <a:pt x="5524" y="7446"/>
                </a:lnTo>
                <a:lnTo>
                  <a:pt x="5695" y="7373"/>
                </a:lnTo>
                <a:lnTo>
                  <a:pt x="5792" y="7446"/>
                </a:lnTo>
                <a:lnTo>
                  <a:pt x="5914" y="7495"/>
                </a:lnTo>
                <a:lnTo>
                  <a:pt x="6060" y="7519"/>
                </a:lnTo>
                <a:lnTo>
                  <a:pt x="6230" y="7519"/>
                </a:lnTo>
                <a:lnTo>
                  <a:pt x="6400" y="7495"/>
                </a:lnTo>
                <a:lnTo>
                  <a:pt x="6571" y="7422"/>
                </a:lnTo>
                <a:lnTo>
                  <a:pt x="6741" y="7373"/>
                </a:lnTo>
                <a:lnTo>
                  <a:pt x="6911" y="7276"/>
                </a:lnTo>
                <a:lnTo>
                  <a:pt x="7009" y="7373"/>
                </a:lnTo>
                <a:lnTo>
                  <a:pt x="7106" y="7422"/>
                </a:lnTo>
                <a:lnTo>
                  <a:pt x="7252" y="7446"/>
                </a:lnTo>
                <a:lnTo>
                  <a:pt x="7544" y="7446"/>
                </a:lnTo>
                <a:lnTo>
                  <a:pt x="7690" y="7398"/>
                </a:lnTo>
                <a:lnTo>
                  <a:pt x="7982" y="7300"/>
                </a:lnTo>
                <a:lnTo>
                  <a:pt x="8055" y="7398"/>
                </a:lnTo>
                <a:lnTo>
                  <a:pt x="8152" y="7471"/>
                </a:lnTo>
                <a:lnTo>
                  <a:pt x="8249" y="7519"/>
                </a:lnTo>
                <a:lnTo>
                  <a:pt x="8347" y="7544"/>
                </a:lnTo>
                <a:lnTo>
                  <a:pt x="8468" y="7519"/>
                </a:lnTo>
                <a:lnTo>
                  <a:pt x="8566" y="7471"/>
                </a:lnTo>
                <a:lnTo>
                  <a:pt x="8687" y="7422"/>
                </a:lnTo>
                <a:lnTo>
                  <a:pt x="8785" y="7325"/>
                </a:lnTo>
                <a:lnTo>
                  <a:pt x="8906" y="7373"/>
                </a:lnTo>
                <a:lnTo>
                  <a:pt x="9077" y="7422"/>
                </a:lnTo>
                <a:lnTo>
                  <a:pt x="9223" y="7446"/>
                </a:lnTo>
                <a:lnTo>
                  <a:pt x="9369" y="7471"/>
                </a:lnTo>
                <a:lnTo>
                  <a:pt x="9539" y="7446"/>
                </a:lnTo>
                <a:lnTo>
                  <a:pt x="9685" y="7422"/>
                </a:lnTo>
                <a:lnTo>
                  <a:pt x="9807" y="7373"/>
                </a:lnTo>
                <a:lnTo>
                  <a:pt x="9928" y="7276"/>
                </a:lnTo>
                <a:lnTo>
                  <a:pt x="9977" y="7227"/>
                </a:lnTo>
                <a:lnTo>
                  <a:pt x="9977" y="7154"/>
                </a:lnTo>
                <a:lnTo>
                  <a:pt x="9928" y="7081"/>
                </a:lnTo>
                <a:lnTo>
                  <a:pt x="9880" y="7033"/>
                </a:lnTo>
                <a:lnTo>
                  <a:pt x="9734" y="7008"/>
                </a:lnTo>
                <a:lnTo>
                  <a:pt x="9101" y="7008"/>
                </a:lnTo>
                <a:lnTo>
                  <a:pt x="8979" y="6960"/>
                </a:lnTo>
                <a:lnTo>
                  <a:pt x="8858" y="6887"/>
                </a:lnTo>
                <a:lnTo>
                  <a:pt x="8785" y="6838"/>
                </a:lnTo>
                <a:lnTo>
                  <a:pt x="8687" y="6814"/>
                </a:lnTo>
                <a:lnTo>
                  <a:pt x="8590" y="6862"/>
                </a:lnTo>
                <a:lnTo>
                  <a:pt x="8541" y="6935"/>
                </a:lnTo>
                <a:lnTo>
                  <a:pt x="8493" y="7008"/>
                </a:lnTo>
                <a:lnTo>
                  <a:pt x="8468" y="7033"/>
                </a:lnTo>
                <a:lnTo>
                  <a:pt x="8395" y="7033"/>
                </a:lnTo>
                <a:lnTo>
                  <a:pt x="8322" y="6984"/>
                </a:lnTo>
                <a:lnTo>
                  <a:pt x="8274" y="6887"/>
                </a:lnTo>
                <a:lnTo>
                  <a:pt x="8201" y="6789"/>
                </a:lnTo>
                <a:lnTo>
                  <a:pt x="8152" y="6765"/>
                </a:lnTo>
                <a:lnTo>
                  <a:pt x="8055" y="6765"/>
                </a:lnTo>
                <a:lnTo>
                  <a:pt x="8006" y="6789"/>
                </a:lnTo>
                <a:lnTo>
                  <a:pt x="7836" y="6887"/>
                </a:lnTo>
                <a:lnTo>
                  <a:pt x="7568" y="7008"/>
                </a:lnTo>
                <a:lnTo>
                  <a:pt x="7447" y="7033"/>
                </a:lnTo>
                <a:lnTo>
                  <a:pt x="7349" y="7033"/>
                </a:lnTo>
                <a:lnTo>
                  <a:pt x="7301" y="7008"/>
                </a:lnTo>
                <a:lnTo>
                  <a:pt x="7276" y="6984"/>
                </a:lnTo>
                <a:lnTo>
                  <a:pt x="7252" y="6960"/>
                </a:lnTo>
                <a:lnTo>
                  <a:pt x="7252" y="6911"/>
                </a:lnTo>
                <a:lnTo>
                  <a:pt x="7228" y="6838"/>
                </a:lnTo>
                <a:lnTo>
                  <a:pt x="7203" y="6765"/>
                </a:lnTo>
                <a:lnTo>
                  <a:pt x="7155" y="6741"/>
                </a:lnTo>
                <a:lnTo>
                  <a:pt x="7106" y="6716"/>
                </a:lnTo>
                <a:lnTo>
                  <a:pt x="6960" y="6716"/>
                </a:lnTo>
                <a:lnTo>
                  <a:pt x="6887" y="6741"/>
                </a:lnTo>
                <a:lnTo>
                  <a:pt x="6838" y="6814"/>
                </a:lnTo>
                <a:lnTo>
                  <a:pt x="6790" y="6862"/>
                </a:lnTo>
                <a:lnTo>
                  <a:pt x="6668" y="6935"/>
                </a:lnTo>
                <a:lnTo>
                  <a:pt x="6522" y="7008"/>
                </a:lnTo>
                <a:lnTo>
                  <a:pt x="6376" y="7057"/>
                </a:lnTo>
                <a:lnTo>
                  <a:pt x="6254" y="7106"/>
                </a:lnTo>
                <a:lnTo>
                  <a:pt x="6133" y="7106"/>
                </a:lnTo>
                <a:lnTo>
                  <a:pt x="6108" y="7081"/>
                </a:lnTo>
                <a:lnTo>
                  <a:pt x="6084" y="7057"/>
                </a:lnTo>
                <a:lnTo>
                  <a:pt x="6060" y="7033"/>
                </a:lnTo>
                <a:lnTo>
                  <a:pt x="6084" y="6960"/>
                </a:lnTo>
                <a:lnTo>
                  <a:pt x="6084" y="6887"/>
                </a:lnTo>
                <a:lnTo>
                  <a:pt x="6060" y="6814"/>
                </a:lnTo>
                <a:lnTo>
                  <a:pt x="6011" y="6741"/>
                </a:lnTo>
                <a:lnTo>
                  <a:pt x="5938" y="6716"/>
                </a:lnTo>
                <a:lnTo>
                  <a:pt x="5865" y="6692"/>
                </a:lnTo>
                <a:lnTo>
                  <a:pt x="5792" y="6692"/>
                </a:lnTo>
                <a:lnTo>
                  <a:pt x="5719" y="6741"/>
                </a:lnTo>
                <a:lnTo>
                  <a:pt x="5670" y="6789"/>
                </a:lnTo>
                <a:lnTo>
                  <a:pt x="5597" y="6911"/>
                </a:lnTo>
                <a:lnTo>
                  <a:pt x="5500" y="6984"/>
                </a:lnTo>
                <a:lnTo>
                  <a:pt x="5403" y="7057"/>
                </a:lnTo>
                <a:lnTo>
                  <a:pt x="5281" y="7106"/>
                </a:lnTo>
                <a:lnTo>
                  <a:pt x="5038" y="7106"/>
                </a:lnTo>
                <a:lnTo>
                  <a:pt x="4892" y="7081"/>
                </a:lnTo>
                <a:lnTo>
                  <a:pt x="4867" y="7057"/>
                </a:lnTo>
                <a:lnTo>
                  <a:pt x="4867" y="7008"/>
                </a:lnTo>
                <a:lnTo>
                  <a:pt x="4892" y="6935"/>
                </a:lnTo>
                <a:lnTo>
                  <a:pt x="4867" y="6862"/>
                </a:lnTo>
                <a:lnTo>
                  <a:pt x="4843" y="6789"/>
                </a:lnTo>
                <a:lnTo>
                  <a:pt x="4794" y="6741"/>
                </a:lnTo>
                <a:lnTo>
                  <a:pt x="4746" y="6716"/>
                </a:lnTo>
                <a:lnTo>
                  <a:pt x="4673" y="6692"/>
                </a:lnTo>
                <a:close/>
                <a:moveTo>
                  <a:pt x="14649" y="7690"/>
                </a:moveTo>
                <a:lnTo>
                  <a:pt x="14941" y="7714"/>
                </a:lnTo>
                <a:lnTo>
                  <a:pt x="15233" y="7763"/>
                </a:lnTo>
                <a:lnTo>
                  <a:pt x="15501" y="7860"/>
                </a:lnTo>
                <a:lnTo>
                  <a:pt x="15598" y="7909"/>
                </a:lnTo>
                <a:lnTo>
                  <a:pt x="15695" y="8006"/>
                </a:lnTo>
                <a:lnTo>
                  <a:pt x="15768" y="8103"/>
                </a:lnTo>
                <a:lnTo>
                  <a:pt x="15817" y="8225"/>
                </a:lnTo>
                <a:lnTo>
                  <a:pt x="15865" y="8347"/>
                </a:lnTo>
                <a:lnTo>
                  <a:pt x="15865" y="8468"/>
                </a:lnTo>
                <a:lnTo>
                  <a:pt x="15841" y="8590"/>
                </a:lnTo>
                <a:lnTo>
                  <a:pt x="15792" y="8712"/>
                </a:lnTo>
                <a:lnTo>
                  <a:pt x="15719" y="8785"/>
                </a:lnTo>
                <a:lnTo>
                  <a:pt x="15622" y="8858"/>
                </a:lnTo>
                <a:lnTo>
                  <a:pt x="15428" y="8955"/>
                </a:lnTo>
                <a:lnTo>
                  <a:pt x="15209" y="9004"/>
                </a:lnTo>
                <a:lnTo>
                  <a:pt x="14990" y="9052"/>
                </a:lnTo>
                <a:lnTo>
                  <a:pt x="14600" y="9077"/>
                </a:lnTo>
                <a:lnTo>
                  <a:pt x="14406" y="9077"/>
                </a:lnTo>
                <a:lnTo>
                  <a:pt x="14211" y="9028"/>
                </a:lnTo>
                <a:lnTo>
                  <a:pt x="14041" y="8979"/>
                </a:lnTo>
                <a:lnTo>
                  <a:pt x="13870" y="8882"/>
                </a:lnTo>
                <a:lnTo>
                  <a:pt x="13822" y="8809"/>
                </a:lnTo>
                <a:lnTo>
                  <a:pt x="13773" y="8736"/>
                </a:lnTo>
                <a:lnTo>
                  <a:pt x="13724" y="8639"/>
                </a:lnTo>
                <a:lnTo>
                  <a:pt x="13700" y="8541"/>
                </a:lnTo>
                <a:lnTo>
                  <a:pt x="13651" y="8347"/>
                </a:lnTo>
                <a:lnTo>
                  <a:pt x="13651" y="8128"/>
                </a:lnTo>
                <a:lnTo>
                  <a:pt x="13676" y="8006"/>
                </a:lnTo>
                <a:lnTo>
                  <a:pt x="13700" y="7909"/>
                </a:lnTo>
                <a:lnTo>
                  <a:pt x="13749" y="7811"/>
                </a:lnTo>
                <a:lnTo>
                  <a:pt x="13822" y="7738"/>
                </a:lnTo>
                <a:lnTo>
                  <a:pt x="13870" y="7714"/>
                </a:lnTo>
                <a:lnTo>
                  <a:pt x="14381" y="7714"/>
                </a:lnTo>
                <a:lnTo>
                  <a:pt x="14649" y="7690"/>
                </a:lnTo>
                <a:close/>
                <a:moveTo>
                  <a:pt x="5451" y="8493"/>
                </a:moveTo>
                <a:lnTo>
                  <a:pt x="5403" y="8517"/>
                </a:lnTo>
                <a:lnTo>
                  <a:pt x="5354" y="8541"/>
                </a:lnTo>
                <a:lnTo>
                  <a:pt x="5232" y="8663"/>
                </a:lnTo>
                <a:lnTo>
                  <a:pt x="5062" y="8785"/>
                </a:lnTo>
                <a:lnTo>
                  <a:pt x="4965" y="8833"/>
                </a:lnTo>
                <a:lnTo>
                  <a:pt x="4892" y="8858"/>
                </a:lnTo>
                <a:lnTo>
                  <a:pt x="4843" y="8833"/>
                </a:lnTo>
                <a:lnTo>
                  <a:pt x="4843" y="8760"/>
                </a:lnTo>
                <a:lnTo>
                  <a:pt x="4819" y="8687"/>
                </a:lnTo>
                <a:lnTo>
                  <a:pt x="4794" y="8639"/>
                </a:lnTo>
                <a:lnTo>
                  <a:pt x="4746" y="8590"/>
                </a:lnTo>
                <a:lnTo>
                  <a:pt x="4697" y="8566"/>
                </a:lnTo>
                <a:lnTo>
                  <a:pt x="4600" y="8566"/>
                </a:lnTo>
                <a:lnTo>
                  <a:pt x="4527" y="8590"/>
                </a:lnTo>
                <a:lnTo>
                  <a:pt x="4478" y="8614"/>
                </a:lnTo>
                <a:lnTo>
                  <a:pt x="4332" y="8712"/>
                </a:lnTo>
                <a:lnTo>
                  <a:pt x="4162" y="8785"/>
                </a:lnTo>
                <a:lnTo>
                  <a:pt x="4064" y="8809"/>
                </a:lnTo>
                <a:lnTo>
                  <a:pt x="3967" y="8809"/>
                </a:lnTo>
                <a:lnTo>
                  <a:pt x="3894" y="8785"/>
                </a:lnTo>
                <a:lnTo>
                  <a:pt x="3845" y="8712"/>
                </a:lnTo>
                <a:lnTo>
                  <a:pt x="3797" y="8614"/>
                </a:lnTo>
                <a:lnTo>
                  <a:pt x="3724" y="8566"/>
                </a:lnTo>
                <a:lnTo>
                  <a:pt x="3651" y="8566"/>
                </a:lnTo>
                <a:lnTo>
                  <a:pt x="3553" y="8590"/>
                </a:lnTo>
                <a:lnTo>
                  <a:pt x="3359" y="8687"/>
                </a:lnTo>
                <a:lnTo>
                  <a:pt x="3140" y="8736"/>
                </a:lnTo>
                <a:lnTo>
                  <a:pt x="2896" y="8809"/>
                </a:lnTo>
                <a:lnTo>
                  <a:pt x="2775" y="8809"/>
                </a:lnTo>
                <a:lnTo>
                  <a:pt x="2799" y="8663"/>
                </a:lnTo>
                <a:lnTo>
                  <a:pt x="2799" y="8639"/>
                </a:lnTo>
                <a:lnTo>
                  <a:pt x="2775" y="8639"/>
                </a:lnTo>
                <a:lnTo>
                  <a:pt x="2677" y="8663"/>
                </a:lnTo>
                <a:lnTo>
                  <a:pt x="2604" y="8736"/>
                </a:lnTo>
                <a:lnTo>
                  <a:pt x="2556" y="8809"/>
                </a:lnTo>
                <a:lnTo>
                  <a:pt x="2507" y="8882"/>
                </a:lnTo>
                <a:lnTo>
                  <a:pt x="2483" y="8955"/>
                </a:lnTo>
                <a:lnTo>
                  <a:pt x="2507" y="9028"/>
                </a:lnTo>
                <a:lnTo>
                  <a:pt x="2556" y="9101"/>
                </a:lnTo>
                <a:lnTo>
                  <a:pt x="2653" y="9150"/>
                </a:lnTo>
                <a:lnTo>
                  <a:pt x="2750" y="9174"/>
                </a:lnTo>
                <a:lnTo>
                  <a:pt x="2872" y="9198"/>
                </a:lnTo>
                <a:lnTo>
                  <a:pt x="3115" y="9174"/>
                </a:lnTo>
                <a:lnTo>
                  <a:pt x="3359" y="9125"/>
                </a:lnTo>
                <a:lnTo>
                  <a:pt x="3578" y="9028"/>
                </a:lnTo>
                <a:lnTo>
                  <a:pt x="3675" y="9101"/>
                </a:lnTo>
                <a:lnTo>
                  <a:pt x="3772" y="9174"/>
                </a:lnTo>
                <a:lnTo>
                  <a:pt x="3894" y="9198"/>
                </a:lnTo>
                <a:lnTo>
                  <a:pt x="3991" y="9223"/>
                </a:lnTo>
                <a:lnTo>
                  <a:pt x="4113" y="9198"/>
                </a:lnTo>
                <a:lnTo>
                  <a:pt x="4235" y="9174"/>
                </a:lnTo>
                <a:lnTo>
                  <a:pt x="4502" y="9077"/>
                </a:lnTo>
                <a:lnTo>
                  <a:pt x="4575" y="9174"/>
                </a:lnTo>
                <a:lnTo>
                  <a:pt x="4673" y="9247"/>
                </a:lnTo>
                <a:lnTo>
                  <a:pt x="4770" y="9271"/>
                </a:lnTo>
                <a:lnTo>
                  <a:pt x="4916" y="9271"/>
                </a:lnTo>
                <a:lnTo>
                  <a:pt x="5038" y="9247"/>
                </a:lnTo>
                <a:lnTo>
                  <a:pt x="5184" y="9174"/>
                </a:lnTo>
                <a:lnTo>
                  <a:pt x="5305" y="9101"/>
                </a:lnTo>
                <a:lnTo>
                  <a:pt x="5427" y="9028"/>
                </a:lnTo>
                <a:lnTo>
                  <a:pt x="5524" y="9125"/>
                </a:lnTo>
                <a:lnTo>
                  <a:pt x="5646" y="9198"/>
                </a:lnTo>
                <a:lnTo>
                  <a:pt x="5768" y="9223"/>
                </a:lnTo>
                <a:lnTo>
                  <a:pt x="5914" y="9247"/>
                </a:lnTo>
                <a:lnTo>
                  <a:pt x="6060" y="9247"/>
                </a:lnTo>
                <a:lnTo>
                  <a:pt x="6181" y="9223"/>
                </a:lnTo>
                <a:lnTo>
                  <a:pt x="6327" y="9174"/>
                </a:lnTo>
                <a:lnTo>
                  <a:pt x="6473" y="9125"/>
                </a:lnTo>
                <a:lnTo>
                  <a:pt x="6546" y="9198"/>
                </a:lnTo>
                <a:lnTo>
                  <a:pt x="6644" y="9247"/>
                </a:lnTo>
                <a:lnTo>
                  <a:pt x="6741" y="9271"/>
                </a:lnTo>
                <a:lnTo>
                  <a:pt x="6838" y="9296"/>
                </a:lnTo>
                <a:lnTo>
                  <a:pt x="6960" y="9271"/>
                </a:lnTo>
                <a:lnTo>
                  <a:pt x="7057" y="9247"/>
                </a:lnTo>
                <a:lnTo>
                  <a:pt x="7155" y="9223"/>
                </a:lnTo>
                <a:lnTo>
                  <a:pt x="7252" y="9150"/>
                </a:lnTo>
                <a:lnTo>
                  <a:pt x="7325" y="9174"/>
                </a:lnTo>
                <a:lnTo>
                  <a:pt x="7398" y="9150"/>
                </a:lnTo>
                <a:lnTo>
                  <a:pt x="7447" y="9125"/>
                </a:lnTo>
                <a:lnTo>
                  <a:pt x="7471" y="9077"/>
                </a:lnTo>
                <a:lnTo>
                  <a:pt x="7520" y="9028"/>
                </a:lnTo>
                <a:lnTo>
                  <a:pt x="7520" y="8979"/>
                </a:lnTo>
                <a:lnTo>
                  <a:pt x="7495" y="8906"/>
                </a:lnTo>
                <a:lnTo>
                  <a:pt x="7471" y="8833"/>
                </a:lnTo>
                <a:lnTo>
                  <a:pt x="7398" y="8760"/>
                </a:lnTo>
                <a:lnTo>
                  <a:pt x="7325" y="8712"/>
                </a:lnTo>
                <a:lnTo>
                  <a:pt x="7179" y="8712"/>
                </a:lnTo>
                <a:lnTo>
                  <a:pt x="7106" y="8760"/>
                </a:lnTo>
                <a:lnTo>
                  <a:pt x="7009" y="8858"/>
                </a:lnTo>
                <a:lnTo>
                  <a:pt x="6960" y="8882"/>
                </a:lnTo>
                <a:lnTo>
                  <a:pt x="6911" y="8882"/>
                </a:lnTo>
                <a:lnTo>
                  <a:pt x="6814" y="8858"/>
                </a:lnTo>
                <a:lnTo>
                  <a:pt x="6692" y="8760"/>
                </a:lnTo>
                <a:lnTo>
                  <a:pt x="6619" y="8687"/>
                </a:lnTo>
                <a:lnTo>
                  <a:pt x="6546" y="8663"/>
                </a:lnTo>
                <a:lnTo>
                  <a:pt x="6473" y="8663"/>
                </a:lnTo>
                <a:lnTo>
                  <a:pt x="6376" y="8712"/>
                </a:lnTo>
                <a:lnTo>
                  <a:pt x="6303" y="8760"/>
                </a:lnTo>
                <a:lnTo>
                  <a:pt x="6206" y="8809"/>
                </a:lnTo>
                <a:lnTo>
                  <a:pt x="6084" y="8858"/>
                </a:lnTo>
                <a:lnTo>
                  <a:pt x="5889" y="8858"/>
                </a:lnTo>
                <a:lnTo>
                  <a:pt x="5792" y="8809"/>
                </a:lnTo>
                <a:lnTo>
                  <a:pt x="5743" y="8736"/>
                </a:lnTo>
                <a:lnTo>
                  <a:pt x="5695" y="8639"/>
                </a:lnTo>
                <a:lnTo>
                  <a:pt x="5670" y="8590"/>
                </a:lnTo>
                <a:lnTo>
                  <a:pt x="5646" y="8541"/>
                </a:lnTo>
                <a:lnTo>
                  <a:pt x="5549" y="8493"/>
                </a:lnTo>
                <a:close/>
                <a:moveTo>
                  <a:pt x="13943" y="7276"/>
                </a:moveTo>
                <a:lnTo>
                  <a:pt x="13773" y="7325"/>
                </a:lnTo>
                <a:lnTo>
                  <a:pt x="13603" y="7373"/>
                </a:lnTo>
                <a:lnTo>
                  <a:pt x="13578" y="7398"/>
                </a:lnTo>
                <a:lnTo>
                  <a:pt x="13554" y="7422"/>
                </a:lnTo>
                <a:lnTo>
                  <a:pt x="13432" y="7544"/>
                </a:lnTo>
                <a:lnTo>
                  <a:pt x="13359" y="7714"/>
                </a:lnTo>
                <a:lnTo>
                  <a:pt x="13286" y="7884"/>
                </a:lnTo>
                <a:lnTo>
                  <a:pt x="13262" y="8079"/>
                </a:lnTo>
                <a:lnTo>
                  <a:pt x="13262" y="8298"/>
                </a:lnTo>
                <a:lnTo>
                  <a:pt x="13262" y="8493"/>
                </a:lnTo>
                <a:lnTo>
                  <a:pt x="13286" y="8663"/>
                </a:lnTo>
                <a:lnTo>
                  <a:pt x="13311" y="8809"/>
                </a:lnTo>
                <a:lnTo>
                  <a:pt x="13359" y="8955"/>
                </a:lnTo>
                <a:lnTo>
                  <a:pt x="13432" y="9077"/>
                </a:lnTo>
                <a:lnTo>
                  <a:pt x="13530" y="9174"/>
                </a:lnTo>
                <a:lnTo>
                  <a:pt x="13627" y="9247"/>
                </a:lnTo>
                <a:lnTo>
                  <a:pt x="13724" y="9320"/>
                </a:lnTo>
                <a:lnTo>
                  <a:pt x="13846" y="9393"/>
                </a:lnTo>
                <a:lnTo>
                  <a:pt x="14114" y="9466"/>
                </a:lnTo>
                <a:lnTo>
                  <a:pt x="14406" y="9490"/>
                </a:lnTo>
                <a:lnTo>
                  <a:pt x="14698" y="9515"/>
                </a:lnTo>
                <a:lnTo>
                  <a:pt x="14965" y="9490"/>
                </a:lnTo>
                <a:lnTo>
                  <a:pt x="15233" y="9442"/>
                </a:lnTo>
                <a:lnTo>
                  <a:pt x="15501" y="9369"/>
                </a:lnTo>
                <a:lnTo>
                  <a:pt x="15744" y="9247"/>
                </a:lnTo>
                <a:lnTo>
                  <a:pt x="15938" y="9101"/>
                </a:lnTo>
                <a:lnTo>
                  <a:pt x="16036" y="9004"/>
                </a:lnTo>
                <a:lnTo>
                  <a:pt x="16109" y="8906"/>
                </a:lnTo>
                <a:lnTo>
                  <a:pt x="16157" y="8809"/>
                </a:lnTo>
                <a:lnTo>
                  <a:pt x="16206" y="8687"/>
                </a:lnTo>
                <a:lnTo>
                  <a:pt x="16230" y="8566"/>
                </a:lnTo>
                <a:lnTo>
                  <a:pt x="16230" y="8444"/>
                </a:lnTo>
                <a:lnTo>
                  <a:pt x="16230" y="8322"/>
                </a:lnTo>
                <a:lnTo>
                  <a:pt x="16206" y="8176"/>
                </a:lnTo>
                <a:lnTo>
                  <a:pt x="16157" y="8030"/>
                </a:lnTo>
                <a:lnTo>
                  <a:pt x="16109" y="7909"/>
                </a:lnTo>
                <a:lnTo>
                  <a:pt x="16011" y="7763"/>
                </a:lnTo>
                <a:lnTo>
                  <a:pt x="15890" y="7665"/>
                </a:lnTo>
                <a:lnTo>
                  <a:pt x="15768" y="7568"/>
                </a:lnTo>
                <a:lnTo>
                  <a:pt x="15622" y="7495"/>
                </a:lnTo>
                <a:lnTo>
                  <a:pt x="15476" y="7422"/>
                </a:lnTo>
                <a:lnTo>
                  <a:pt x="15330" y="7398"/>
                </a:lnTo>
                <a:lnTo>
                  <a:pt x="15014" y="7325"/>
                </a:lnTo>
                <a:lnTo>
                  <a:pt x="14673" y="7300"/>
                </a:lnTo>
                <a:lnTo>
                  <a:pt x="14308" y="7276"/>
                </a:lnTo>
                <a:close/>
                <a:moveTo>
                  <a:pt x="15038" y="5889"/>
                </a:moveTo>
                <a:lnTo>
                  <a:pt x="15549" y="5913"/>
                </a:lnTo>
                <a:lnTo>
                  <a:pt x="16084" y="5962"/>
                </a:lnTo>
                <a:lnTo>
                  <a:pt x="16620" y="6011"/>
                </a:lnTo>
                <a:lnTo>
                  <a:pt x="17131" y="6059"/>
                </a:lnTo>
                <a:lnTo>
                  <a:pt x="17179" y="6084"/>
                </a:lnTo>
                <a:lnTo>
                  <a:pt x="17301" y="6084"/>
                </a:lnTo>
                <a:lnTo>
                  <a:pt x="17350" y="6059"/>
                </a:lnTo>
                <a:lnTo>
                  <a:pt x="18031" y="6059"/>
                </a:lnTo>
                <a:lnTo>
                  <a:pt x="18080" y="7130"/>
                </a:lnTo>
                <a:lnTo>
                  <a:pt x="18080" y="7665"/>
                </a:lnTo>
                <a:lnTo>
                  <a:pt x="18055" y="8201"/>
                </a:lnTo>
                <a:lnTo>
                  <a:pt x="17958" y="9369"/>
                </a:lnTo>
                <a:lnTo>
                  <a:pt x="17885" y="9928"/>
                </a:lnTo>
                <a:lnTo>
                  <a:pt x="17788" y="10512"/>
                </a:lnTo>
                <a:lnTo>
                  <a:pt x="17715" y="10780"/>
                </a:lnTo>
                <a:lnTo>
                  <a:pt x="17617" y="11047"/>
                </a:lnTo>
                <a:lnTo>
                  <a:pt x="17496" y="11291"/>
                </a:lnTo>
                <a:lnTo>
                  <a:pt x="17350" y="11534"/>
                </a:lnTo>
                <a:lnTo>
                  <a:pt x="17204" y="11680"/>
                </a:lnTo>
                <a:lnTo>
                  <a:pt x="17058" y="11826"/>
                </a:lnTo>
                <a:lnTo>
                  <a:pt x="16912" y="11923"/>
                </a:lnTo>
                <a:lnTo>
                  <a:pt x="16741" y="12021"/>
                </a:lnTo>
                <a:lnTo>
                  <a:pt x="16644" y="11996"/>
                </a:lnTo>
                <a:lnTo>
                  <a:pt x="16547" y="12021"/>
                </a:lnTo>
                <a:lnTo>
                  <a:pt x="16352" y="12069"/>
                </a:lnTo>
                <a:lnTo>
                  <a:pt x="16133" y="12118"/>
                </a:lnTo>
                <a:lnTo>
                  <a:pt x="15914" y="12142"/>
                </a:lnTo>
                <a:lnTo>
                  <a:pt x="15282" y="12142"/>
                </a:lnTo>
                <a:lnTo>
                  <a:pt x="14844" y="12118"/>
                </a:lnTo>
                <a:lnTo>
                  <a:pt x="14333" y="12069"/>
                </a:lnTo>
                <a:lnTo>
                  <a:pt x="10366" y="12069"/>
                </a:lnTo>
                <a:lnTo>
                  <a:pt x="7982" y="12094"/>
                </a:lnTo>
                <a:lnTo>
                  <a:pt x="5695" y="12069"/>
                </a:lnTo>
                <a:lnTo>
                  <a:pt x="2896" y="12069"/>
                </a:lnTo>
                <a:lnTo>
                  <a:pt x="2337" y="12045"/>
                </a:lnTo>
                <a:lnTo>
                  <a:pt x="2069" y="11996"/>
                </a:lnTo>
                <a:lnTo>
                  <a:pt x="1801" y="11948"/>
                </a:lnTo>
                <a:lnTo>
                  <a:pt x="1558" y="11875"/>
                </a:lnTo>
                <a:lnTo>
                  <a:pt x="1315" y="11753"/>
                </a:lnTo>
                <a:lnTo>
                  <a:pt x="1193" y="11656"/>
                </a:lnTo>
                <a:lnTo>
                  <a:pt x="1071" y="11558"/>
                </a:lnTo>
                <a:lnTo>
                  <a:pt x="974" y="11437"/>
                </a:lnTo>
                <a:lnTo>
                  <a:pt x="877" y="11315"/>
                </a:lnTo>
                <a:lnTo>
                  <a:pt x="755" y="11023"/>
                </a:lnTo>
                <a:lnTo>
                  <a:pt x="658" y="10707"/>
                </a:lnTo>
                <a:lnTo>
                  <a:pt x="682" y="10634"/>
                </a:lnTo>
                <a:lnTo>
                  <a:pt x="658" y="10536"/>
                </a:lnTo>
                <a:lnTo>
                  <a:pt x="609" y="10342"/>
                </a:lnTo>
                <a:lnTo>
                  <a:pt x="585" y="10123"/>
                </a:lnTo>
                <a:lnTo>
                  <a:pt x="560" y="9709"/>
                </a:lnTo>
                <a:lnTo>
                  <a:pt x="560" y="9296"/>
                </a:lnTo>
                <a:lnTo>
                  <a:pt x="585" y="8882"/>
                </a:lnTo>
                <a:lnTo>
                  <a:pt x="609" y="8395"/>
                </a:lnTo>
                <a:lnTo>
                  <a:pt x="609" y="7909"/>
                </a:lnTo>
                <a:lnTo>
                  <a:pt x="585" y="6960"/>
                </a:lnTo>
                <a:lnTo>
                  <a:pt x="537" y="5963"/>
                </a:lnTo>
                <a:lnTo>
                  <a:pt x="537" y="5963"/>
                </a:lnTo>
                <a:lnTo>
                  <a:pt x="560" y="5986"/>
                </a:lnTo>
                <a:lnTo>
                  <a:pt x="731" y="5962"/>
                </a:lnTo>
                <a:lnTo>
                  <a:pt x="1315" y="5913"/>
                </a:lnTo>
                <a:lnTo>
                  <a:pt x="3067" y="5913"/>
                </a:lnTo>
                <a:lnTo>
                  <a:pt x="4892" y="5962"/>
                </a:lnTo>
                <a:lnTo>
                  <a:pt x="6741" y="6011"/>
                </a:lnTo>
                <a:lnTo>
                  <a:pt x="7909" y="6035"/>
                </a:lnTo>
                <a:lnTo>
                  <a:pt x="9101" y="6035"/>
                </a:lnTo>
                <a:lnTo>
                  <a:pt x="10269" y="5986"/>
                </a:lnTo>
                <a:lnTo>
                  <a:pt x="11437" y="5938"/>
                </a:lnTo>
                <a:lnTo>
                  <a:pt x="12410" y="5913"/>
                </a:lnTo>
                <a:lnTo>
                  <a:pt x="12435" y="5938"/>
                </a:lnTo>
                <a:lnTo>
                  <a:pt x="12459" y="5962"/>
                </a:lnTo>
                <a:lnTo>
                  <a:pt x="12508" y="5986"/>
                </a:lnTo>
                <a:lnTo>
                  <a:pt x="12532" y="5986"/>
                </a:lnTo>
                <a:lnTo>
                  <a:pt x="12654" y="5913"/>
                </a:lnTo>
                <a:lnTo>
                  <a:pt x="13846" y="5889"/>
                </a:lnTo>
                <a:close/>
                <a:moveTo>
                  <a:pt x="5062" y="1"/>
                </a:moveTo>
                <a:lnTo>
                  <a:pt x="4210" y="25"/>
                </a:lnTo>
                <a:lnTo>
                  <a:pt x="3359" y="49"/>
                </a:lnTo>
                <a:lnTo>
                  <a:pt x="2507" y="98"/>
                </a:lnTo>
                <a:lnTo>
                  <a:pt x="2458" y="74"/>
                </a:lnTo>
                <a:lnTo>
                  <a:pt x="2118" y="49"/>
                </a:lnTo>
                <a:lnTo>
                  <a:pt x="1801" y="49"/>
                </a:lnTo>
                <a:lnTo>
                  <a:pt x="1534" y="122"/>
                </a:lnTo>
                <a:lnTo>
                  <a:pt x="1290" y="220"/>
                </a:lnTo>
                <a:lnTo>
                  <a:pt x="1071" y="366"/>
                </a:lnTo>
                <a:lnTo>
                  <a:pt x="852" y="536"/>
                </a:lnTo>
                <a:lnTo>
                  <a:pt x="682" y="731"/>
                </a:lnTo>
                <a:lnTo>
                  <a:pt x="536" y="974"/>
                </a:lnTo>
                <a:lnTo>
                  <a:pt x="414" y="1217"/>
                </a:lnTo>
                <a:lnTo>
                  <a:pt x="317" y="1485"/>
                </a:lnTo>
                <a:lnTo>
                  <a:pt x="220" y="1777"/>
                </a:lnTo>
                <a:lnTo>
                  <a:pt x="147" y="2069"/>
                </a:lnTo>
                <a:lnTo>
                  <a:pt x="98" y="2361"/>
                </a:lnTo>
                <a:lnTo>
                  <a:pt x="49" y="2653"/>
                </a:lnTo>
                <a:lnTo>
                  <a:pt x="25" y="3212"/>
                </a:lnTo>
                <a:lnTo>
                  <a:pt x="1" y="3991"/>
                </a:lnTo>
                <a:lnTo>
                  <a:pt x="1" y="4794"/>
                </a:lnTo>
                <a:lnTo>
                  <a:pt x="1" y="4818"/>
                </a:lnTo>
                <a:lnTo>
                  <a:pt x="1" y="4891"/>
                </a:lnTo>
                <a:lnTo>
                  <a:pt x="25" y="4940"/>
                </a:lnTo>
                <a:lnTo>
                  <a:pt x="49" y="6376"/>
                </a:lnTo>
                <a:lnTo>
                  <a:pt x="98" y="7544"/>
                </a:lnTo>
                <a:lnTo>
                  <a:pt x="98" y="8128"/>
                </a:lnTo>
                <a:lnTo>
                  <a:pt x="98" y="8712"/>
                </a:lnTo>
                <a:lnTo>
                  <a:pt x="49" y="9198"/>
                </a:lnTo>
                <a:lnTo>
                  <a:pt x="49" y="9709"/>
                </a:lnTo>
                <a:lnTo>
                  <a:pt x="74" y="10196"/>
                </a:lnTo>
                <a:lnTo>
                  <a:pt x="98" y="10439"/>
                </a:lnTo>
                <a:lnTo>
                  <a:pt x="171" y="10682"/>
                </a:lnTo>
                <a:lnTo>
                  <a:pt x="171" y="10707"/>
                </a:lnTo>
                <a:lnTo>
                  <a:pt x="220" y="10999"/>
                </a:lnTo>
                <a:lnTo>
                  <a:pt x="293" y="11291"/>
                </a:lnTo>
                <a:lnTo>
                  <a:pt x="414" y="11558"/>
                </a:lnTo>
                <a:lnTo>
                  <a:pt x="487" y="11704"/>
                </a:lnTo>
                <a:lnTo>
                  <a:pt x="585" y="11826"/>
                </a:lnTo>
                <a:lnTo>
                  <a:pt x="731" y="11972"/>
                </a:lnTo>
                <a:lnTo>
                  <a:pt x="877" y="12094"/>
                </a:lnTo>
                <a:lnTo>
                  <a:pt x="1023" y="12191"/>
                </a:lnTo>
                <a:lnTo>
                  <a:pt x="1193" y="12288"/>
                </a:lnTo>
                <a:lnTo>
                  <a:pt x="1363" y="12337"/>
                </a:lnTo>
                <a:lnTo>
                  <a:pt x="1558" y="12386"/>
                </a:lnTo>
                <a:lnTo>
                  <a:pt x="1947" y="12459"/>
                </a:lnTo>
                <a:lnTo>
                  <a:pt x="2580" y="12507"/>
                </a:lnTo>
                <a:lnTo>
                  <a:pt x="3237" y="12532"/>
                </a:lnTo>
                <a:lnTo>
                  <a:pt x="4527" y="12507"/>
                </a:lnTo>
                <a:lnTo>
                  <a:pt x="5865" y="12532"/>
                </a:lnTo>
                <a:lnTo>
                  <a:pt x="7203" y="12556"/>
                </a:lnTo>
                <a:lnTo>
                  <a:pt x="13773" y="12556"/>
                </a:lnTo>
                <a:lnTo>
                  <a:pt x="14381" y="12580"/>
                </a:lnTo>
                <a:lnTo>
                  <a:pt x="14990" y="12605"/>
                </a:lnTo>
                <a:lnTo>
                  <a:pt x="15330" y="12629"/>
                </a:lnTo>
                <a:lnTo>
                  <a:pt x="15671" y="12653"/>
                </a:lnTo>
                <a:lnTo>
                  <a:pt x="16036" y="12653"/>
                </a:lnTo>
                <a:lnTo>
                  <a:pt x="16206" y="12629"/>
                </a:lnTo>
                <a:lnTo>
                  <a:pt x="16376" y="12580"/>
                </a:lnTo>
                <a:lnTo>
                  <a:pt x="16449" y="12605"/>
                </a:lnTo>
                <a:lnTo>
                  <a:pt x="16595" y="12605"/>
                </a:lnTo>
                <a:lnTo>
                  <a:pt x="16741" y="12580"/>
                </a:lnTo>
                <a:lnTo>
                  <a:pt x="16985" y="12507"/>
                </a:lnTo>
                <a:lnTo>
                  <a:pt x="17228" y="12386"/>
                </a:lnTo>
                <a:lnTo>
                  <a:pt x="17447" y="12215"/>
                </a:lnTo>
                <a:lnTo>
                  <a:pt x="17642" y="12021"/>
                </a:lnTo>
                <a:lnTo>
                  <a:pt x="17812" y="11802"/>
                </a:lnTo>
                <a:lnTo>
                  <a:pt x="17982" y="11583"/>
                </a:lnTo>
                <a:lnTo>
                  <a:pt x="18104" y="11364"/>
                </a:lnTo>
                <a:lnTo>
                  <a:pt x="18201" y="11096"/>
                </a:lnTo>
                <a:lnTo>
                  <a:pt x="18299" y="10804"/>
                </a:lnTo>
                <a:lnTo>
                  <a:pt x="18347" y="10512"/>
                </a:lnTo>
                <a:lnTo>
                  <a:pt x="18420" y="10245"/>
                </a:lnTo>
                <a:lnTo>
                  <a:pt x="18469" y="9661"/>
                </a:lnTo>
                <a:lnTo>
                  <a:pt x="18542" y="9077"/>
                </a:lnTo>
                <a:lnTo>
                  <a:pt x="18591" y="8371"/>
                </a:lnTo>
                <a:lnTo>
                  <a:pt x="18615" y="8030"/>
                </a:lnTo>
                <a:lnTo>
                  <a:pt x="18639" y="7665"/>
                </a:lnTo>
                <a:lnTo>
                  <a:pt x="18639" y="7179"/>
                </a:lnTo>
                <a:lnTo>
                  <a:pt x="18615" y="6692"/>
                </a:lnTo>
                <a:lnTo>
                  <a:pt x="18566" y="5719"/>
                </a:lnTo>
                <a:lnTo>
                  <a:pt x="18542" y="5208"/>
                </a:lnTo>
                <a:lnTo>
                  <a:pt x="18542" y="4697"/>
                </a:lnTo>
                <a:lnTo>
                  <a:pt x="18566" y="3675"/>
                </a:lnTo>
                <a:lnTo>
                  <a:pt x="18566" y="2750"/>
                </a:lnTo>
                <a:lnTo>
                  <a:pt x="18518" y="1680"/>
                </a:lnTo>
                <a:lnTo>
                  <a:pt x="18493" y="1582"/>
                </a:lnTo>
                <a:lnTo>
                  <a:pt x="18493" y="1436"/>
                </a:lnTo>
                <a:lnTo>
                  <a:pt x="18493" y="1242"/>
                </a:lnTo>
                <a:lnTo>
                  <a:pt x="18445" y="1047"/>
                </a:lnTo>
                <a:lnTo>
                  <a:pt x="18396" y="852"/>
                </a:lnTo>
                <a:lnTo>
                  <a:pt x="18299" y="682"/>
                </a:lnTo>
                <a:lnTo>
                  <a:pt x="18201" y="560"/>
                </a:lnTo>
                <a:lnTo>
                  <a:pt x="18080" y="439"/>
                </a:lnTo>
                <a:lnTo>
                  <a:pt x="17909" y="341"/>
                </a:lnTo>
                <a:lnTo>
                  <a:pt x="17739" y="268"/>
                </a:lnTo>
                <a:lnTo>
                  <a:pt x="17569" y="195"/>
                </a:lnTo>
                <a:lnTo>
                  <a:pt x="17398" y="171"/>
                </a:lnTo>
                <a:lnTo>
                  <a:pt x="17204" y="171"/>
                </a:lnTo>
                <a:lnTo>
                  <a:pt x="17033" y="195"/>
                </a:lnTo>
                <a:lnTo>
                  <a:pt x="16985" y="171"/>
                </a:lnTo>
                <a:lnTo>
                  <a:pt x="16912" y="171"/>
                </a:lnTo>
                <a:lnTo>
                  <a:pt x="15963" y="147"/>
                </a:lnTo>
                <a:lnTo>
                  <a:pt x="15014" y="122"/>
                </a:lnTo>
                <a:lnTo>
                  <a:pt x="13116" y="74"/>
                </a:lnTo>
                <a:lnTo>
                  <a:pt x="11218" y="25"/>
                </a:lnTo>
                <a:lnTo>
                  <a:pt x="10293" y="25"/>
                </a:lnTo>
                <a:lnTo>
                  <a:pt x="9344" y="49"/>
                </a:lnTo>
                <a:lnTo>
                  <a:pt x="8493" y="74"/>
                </a:lnTo>
                <a:lnTo>
                  <a:pt x="7641" y="74"/>
                </a:lnTo>
                <a:lnTo>
                  <a:pt x="5914" y="25"/>
                </a:lnTo>
                <a:lnTo>
                  <a:pt x="5062"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8" name="Google Shape;1058;p48"/>
          <p:cNvSpPr/>
          <p:nvPr/>
        </p:nvSpPr>
        <p:spPr>
          <a:xfrm>
            <a:off x="1447327" y="3292938"/>
            <a:ext cx="386615" cy="302080"/>
          </a:xfrm>
          <a:custGeom>
            <a:avLst/>
            <a:gdLst/>
            <a:ahLst/>
            <a:cxnLst/>
            <a:rect l="l" t="t" r="r" b="b"/>
            <a:pathLst>
              <a:path w="17690" h="13822" extrusionOk="0">
                <a:moveTo>
                  <a:pt x="4867" y="2166"/>
                </a:moveTo>
                <a:lnTo>
                  <a:pt x="5694" y="2215"/>
                </a:lnTo>
                <a:lnTo>
                  <a:pt x="6497" y="2263"/>
                </a:lnTo>
                <a:lnTo>
                  <a:pt x="7568" y="2288"/>
                </a:lnTo>
                <a:lnTo>
                  <a:pt x="8638" y="2312"/>
                </a:lnTo>
                <a:lnTo>
                  <a:pt x="10755" y="2312"/>
                </a:lnTo>
                <a:lnTo>
                  <a:pt x="11826" y="2361"/>
                </a:lnTo>
                <a:lnTo>
                  <a:pt x="12896" y="2434"/>
                </a:lnTo>
                <a:lnTo>
                  <a:pt x="13967" y="2507"/>
                </a:lnTo>
                <a:lnTo>
                  <a:pt x="15013" y="2555"/>
                </a:lnTo>
                <a:lnTo>
                  <a:pt x="15841" y="2531"/>
                </a:lnTo>
                <a:lnTo>
                  <a:pt x="16644" y="2531"/>
                </a:lnTo>
                <a:lnTo>
                  <a:pt x="16838" y="2555"/>
                </a:lnTo>
                <a:lnTo>
                  <a:pt x="17033" y="2604"/>
                </a:lnTo>
                <a:lnTo>
                  <a:pt x="17106" y="2628"/>
                </a:lnTo>
                <a:lnTo>
                  <a:pt x="17179" y="2701"/>
                </a:lnTo>
                <a:lnTo>
                  <a:pt x="17228" y="2774"/>
                </a:lnTo>
                <a:lnTo>
                  <a:pt x="17252" y="2872"/>
                </a:lnTo>
                <a:lnTo>
                  <a:pt x="17252" y="2872"/>
                </a:lnTo>
                <a:lnTo>
                  <a:pt x="16863" y="2799"/>
                </a:lnTo>
                <a:lnTo>
                  <a:pt x="16473" y="2774"/>
                </a:lnTo>
                <a:lnTo>
                  <a:pt x="16084" y="2750"/>
                </a:lnTo>
                <a:lnTo>
                  <a:pt x="15695" y="2726"/>
                </a:lnTo>
                <a:lnTo>
                  <a:pt x="14892" y="2726"/>
                </a:lnTo>
                <a:lnTo>
                  <a:pt x="14113" y="2750"/>
                </a:lnTo>
                <a:lnTo>
                  <a:pt x="12239" y="2750"/>
                </a:lnTo>
                <a:lnTo>
                  <a:pt x="10390" y="2726"/>
                </a:lnTo>
                <a:lnTo>
                  <a:pt x="9466" y="2677"/>
                </a:lnTo>
                <a:lnTo>
                  <a:pt x="8541" y="2653"/>
                </a:lnTo>
                <a:lnTo>
                  <a:pt x="7641" y="2604"/>
                </a:lnTo>
                <a:lnTo>
                  <a:pt x="6716" y="2580"/>
                </a:lnTo>
                <a:lnTo>
                  <a:pt x="5207" y="2555"/>
                </a:lnTo>
                <a:lnTo>
                  <a:pt x="5013" y="2555"/>
                </a:lnTo>
                <a:lnTo>
                  <a:pt x="4818" y="2580"/>
                </a:lnTo>
                <a:lnTo>
                  <a:pt x="4648" y="2628"/>
                </a:lnTo>
                <a:lnTo>
                  <a:pt x="4477" y="2701"/>
                </a:lnTo>
                <a:lnTo>
                  <a:pt x="4356" y="2239"/>
                </a:lnTo>
                <a:lnTo>
                  <a:pt x="4380" y="2215"/>
                </a:lnTo>
                <a:lnTo>
                  <a:pt x="4404" y="2215"/>
                </a:lnTo>
                <a:lnTo>
                  <a:pt x="4550" y="2166"/>
                </a:lnTo>
                <a:close/>
                <a:moveTo>
                  <a:pt x="15330" y="3163"/>
                </a:moveTo>
                <a:lnTo>
                  <a:pt x="16230" y="3188"/>
                </a:lnTo>
                <a:lnTo>
                  <a:pt x="16035" y="3577"/>
                </a:lnTo>
                <a:lnTo>
                  <a:pt x="15524" y="3577"/>
                </a:lnTo>
                <a:lnTo>
                  <a:pt x="15135" y="3601"/>
                </a:lnTo>
                <a:lnTo>
                  <a:pt x="15232" y="3334"/>
                </a:lnTo>
                <a:lnTo>
                  <a:pt x="15330" y="3163"/>
                </a:lnTo>
                <a:close/>
                <a:moveTo>
                  <a:pt x="16425" y="3212"/>
                </a:moveTo>
                <a:lnTo>
                  <a:pt x="17179" y="3261"/>
                </a:lnTo>
                <a:lnTo>
                  <a:pt x="17155" y="3285"/>
                </a:lnTo>
                <a:lnTo>
                  <a:pt x="17106" y="3382"/>
                </a:lnTo>
                <a:lnTo>
                  <a:pt x="16984" y="3577"/>
                </a:lnTo>
                <a:lnTo>
                  <a:pt x="16522" y="3601"/>
                </a:lnTo>
                <a:lnTo>
                  <a:pt x="16352" y="3577"/>
                </a:lnTo>
                <a:lnTo>
                  <a:pt x="16400" y="3382"/>
                </a:lnTo>
                <a:lnTo>
                  <a:pt x="16425" y="3212"/>
                </a:lnTo>
                <a:close/>
                <a:moveTo>
                  <a:pt x="15038" y="3139"/>
                </a:moveTo>
                <a:lnTo>
                  <a:pt x="14940" y="3334"/>
                </a:lnTo>
                <a:lnTo>
                  <a:pt x="14843" y="3504"/>
                </a:lnTo>
                <a:lnTo>
                  <a:pt x="14794" y="3601"/>
                </a:lnTo>
                <a:lnTo>
                  <a:pt x="13894" y="3650"/>
                </a:lnTo>
                <a:lnTo>
                  <a:pt x="13943" y="3407"/>
                </a:lnTo>
                <a:lnTo>
                  <a:pt x="13943" y="3139"/>
                </a:lnTo>
                <a:close/>
                <a:moveTo>
                  <a:pt x="14575" y="4064"/>
                </a:moveTo>
                <a:lnTo>
                  <a:pt x="14308" y="4623"/>
                </a:lnTo>
                <a:lnTo>
                  <a:pt x="13602" y="4623"/>
                </a:lnTo>
                <a:lnTo>
                  <a:pt x="13724" y="4356"/>
                </a:lnTo>
                <a:lnTo>
                  <a:pt x="13797" y="4064"/>
                </a:lnTo>
                <a:close/>
                <a:moveTo>
                  <a:pt x="15524" y="3991"/>
                </a:moveTo>
                <a:lnTo>
                  <a:pt x="15816" y="4015"/>
                </a:lnTo>
                <a:lnTo>
                  <a:pt x="15670" y="4283"/>
                </a:lnTo>
                <a:lnTo>
                  <a:pt x="15451" y="4648"/>
                </a:lnTo>
                <a:lnTo>
                  <a:pt x="14916" y="4648"/>
                </a:lnTo>
                <a:lnTo>
                  <a:pt x="14673" y="4623"/>
                </a:lnTo>
                <a:lnTo>
                  <a:pt x="14965" y="4039"/>
                </a:lnTo>
                <a:lnTo>
                  <a:pt x="15524" y="3991"/>
                </a:lnTo>
                <a:close/>
                <a:moveTo>
                  <a:pt x="16741" y="4039"/>
                </a:moveTo>
                <a:lnTo>
                  <a:pt x="16425" y="4648"/>
                </a:lnTo>
                <a:lnTo>
                  <a:pt x="15816" y="4648"/>
                </a:lnTo>
                <a:lnTo>
                  <a:pt x="16011" y="4307"/>
                </a:lnTo>
                <a:lnTo>
                  <a:pt x="16157" y="4039"/>
                </a:lnTo>
                <a:lnTo>
                  <a:pt x="16449" y="4064"/>
                </a:lnTo>
                <a:lnTo>
                  <a:pt x="16741" y="4039"/>
                </a:lnTo>
                <a:close/>
                <a:moveTo>
                  <a:pt x="14916" y="4988"/>
                </a:moveTo>
                <a:lnTo>
                  <a:pt x="15208" y="5013"/>
                </a:lnTo>
                <a:lnTo>
                  <a:pt x="14965" y="5426"/>
                </a:lnTo>
                <a:lnTo>
                  <a:pt x="14259" y="5426"/>
                </a:lnTo>
                <a:lnTo>
                  <a:pt x="14502" y="4988"/>
                </a:lnTo>
                <a:close/>
                <a:moveTo>
                  <a:pt x="13480" y="4964"/>
                </a:moveTo>
                <a:lnTo>
                  <a:pt x="14113" y="4988"/>
                </a:lnTo>
                <a:lnTo>
                  <a:pt x="13918" y="5378"/>
                </a:lnTo>
                <a:lnTo>
                  <a:pt x="13894" y="5426"/>
                </a:lnTo>
                <a:lnTo>
                  <a:pt x="13578" y="5426"/>
                </a:lnTo>
                <a:lnTo>
                  <a:pt x="13261" y="5451"/>
                </a:lnTo>
                <a:lnTo>
                  <a:pt x="13261" y="5451"/>
                </a:lnTo>
                <a:lnTo>
                  <a:pt x="13480" y="4964"/>
                </a:lnTo>
                <a:close/>
                <a:moveTo>
                  <a:pt x="16206" y="5037"/>
                </a:moveTo>
                <a:lnTo>
                  <a:pt x="15987" y="5451"/>
                </a:lnTo>
                <a:lnTo>
                  <a:pt x="15670" y="5402"/>
                </a:lnTo>
                <a:lnTo>
                  <a:pt x="15354" y="5402"/>
                </a:lnTo>
                <a:lnTo>
                  <a:pt x="15573" y="5037"/>
                </a:lnTo>
                <a:close/>
                <a:moveTo>
                  <a:pt x="15135" y="5816"/>
                </a:moveTo>
                <a:lnTo>
                  <a:pt x="15768" y="5840"/>
                </a:lnTo>
                <a:lnTo>
                  <a:pt x="15549" y="6278"/>
                </a:lnTo>
                <a:lnTo>
                  <a:pt x="15208" y="6278"/>
                </a:lnTo>
                <a:lnTo>
                  <a:pt x="14892" y="6327"/>
                </a:lnTo>
                <a:lnTo>
                  <a:pt x="15135" y="5816"/>
                </a:lnTo>
                <a:close/>
                <a:moveTo>
                  <a:pt x="14259" y="5791"/>
                </a:moveTo>
                <a:lnTo>
                  <a:pt x="14770" y="5816"/>
                </a:lnTo>
                <a:lnTo>
                  <a:pt x="14478" y="6351"/>
                </a:lnTo>
                <a:lnTo>
                  <a:pt x="13845" y="6351"/>
                </a:lnTo>
                <a:lnTo>
                  <a:pt x="13943" y="6083"/>
                </a:lnTo>
                <a:lnTo>
                  <a:pt x="14064" y="5840"/>
                </a:lnTo>
                <a:lnTo>
                  <a:pt x="14089" y="5791"/>
                </a:lnTo>
                <a:close/>
                <a:moveTo>
                  <a:pt x="13164" y="5694"/>
                </a:moveTo>
                <a:lnTo>
                  <a:pt x="13432" y="5743"/>
                </a:lnTo>
                <a:lnTo>
                  <a:pt x="13724" y="5767"/>
                </a:lnTo>
                <a:lnTo>
                  <a:pt x="13456" y="6327"/>
                </a:lnTo>
                <a:lnTo>
                  <a:pt x="13188" y="6351"/>
                </a:lnTo>
                <a:lnTo>
                  <a:pt x="12896" y="6400"/>
                </a:lnTo>
                <a:lnTo>
                  <a:pt x="13164" y="5694"/>
                </a:lnTo>
                <a:close/>
                <a:moveTo>
                  <a:pt x="15378" y="6594"/>
                </a:moveTo>
                <a:lnTo>
                  <a:pt x="15257" y="6838"/>
                </a:lnTo>
                <a:lnTo>
                  <a:pt x="15159" y="6862"/>
                </a:lnTo>
                <a:lnTo>
                  <a:pt x="14892" y="6911"/>
                </a:lnTo>
                <a:lnTo>
                  <a:pt x="14624" y="6935"/>
                </a:lnTo>
                <a:lnTo>
                  <a:pt x="14600" y="6935"/>
                </a:lnTo>
                <a:lnTo>
                  <a:pt x="14746" y="6643"/>
                </a:lnTo>
                <a:lnTo>
                  <a:pt x="15208" y="6594"/>
                </a:lnTo>
                <a:close/>
                <a:moveTo>
                  <a:pt x="15038" y="7349"/>
                </a:moveTo>
                <a:lnTo>
                  <a:pt x="14916" y="7592"/>
                </a:lnTo>
                <a:lnTo>
                  <a:pt x="14794" y="7811"/>
                </a:lnTo>
                <a:lnTo>
                  <a:pt x="14162" y="7811"/>
                </a:lnTo>
                <a:lnTo>
                  <a:pt x="14356" y="7397"/>
                </a:lnTo>
                <a:lnTo>
                  <a:pt x="14697" y="7397"/>
                </a:lnTo>
                <a:lnTo>
                  <a:pt x="15038" y="7349"/>
                </a:lnTo>
                <a:close/>
                <a:moveTo>
                  <a:pt x="14040" y="8030"/>
                </a:moveTo>
                <a:lnTo>
                  <a:pt x="14283" y="8079"/>
                </a:lnTo>
                <a:lnTo>
                  <a:pt x="14575" y="8103"/>
                </a:lnTo>
                <a:lnTo>
                  <a:pt x="14405" y="8273"/>
                </a:lnTo>
                <a:lnTo>
                  <a:pt x="14210" y="8395"/>
                </a:lnTo>
                <a:lnTo>
                  <a:pt x="14016" y="8492"/>
                </a:lnTo>
                <a:lnTo>
                  <a:pt x="13772" y="8565"/>
                </a:lnTo>
                <a:lnTo>
                  <a:pt x="14040" y="8030"/>
                </a:lnTo>
                <a:close/>
                <a:moveTo>
                  <a:pt x="13748" y="6619"/>
                </a:moveTo>
                <a:lnTo>
                  <a:pt x="14332" y="6643"/>
                </a:lnTo>
                <a:lnTo>
                  <a:pt x="14162" y="6935"/>
                </a:lnTo>
                <a:lnTo>
                  <a:pt x="13967" y="6935"/>
                </a:lnTo>
                <a:lnTo>
                  <a:pt x="13772" y="6959"/>
                </a:lnTo>
                <a:lnTo>
                  <a:pt x="13724" y="6984"/>
                </a:lnTo>
                <a:lnTo>
                  <a:pt x="13699" y="7008"/>
                </a:lnTo>
                <a:lnTo>
                  <a:pt x="13675" y="7057"/>
                </a:lnTo>
                <a:lnTo>
                  <a:pt x="13675" y="7130"/>
                </a:lnTo>
                <a:lnTo>
                  <a:pt x="13724" y="7203"/>
                </a:lnTo>
                <a:lnTo>
                  <a:pt x="13845" y="7276"/>
                </a:lnTo>
                <a:lnTo>
                  <a:pt x="13967" y="7324"/>
                </a:lnTo>
                <a:lnTo>
                  <a:pt x="13724" y="7811"/>
                </a:lnTo>
                <a:lnTo>
                  <a:pt x="13456" y="7811"/>
                </a:lnTo>
                <a:lnTo>
                  <a:pt x="13432" y="7835"/>
                </a:lnTo>
                <a:lnTo>
                  <a:pt x="13456" y="7860"/>
                </a:lnTo>
                <a:lnTo>
                  <a:pt x="13480" y="7884"/>
                </a:lnTo>
                <a:lnTo>
                  <a:pt x="13651" y="7933"/>
                </a:lnTo>
                <a:lnTo>
                  <a:pt x="13310" y="8614"/>
                </a:lnTo>
                <a:lnTo>
                  <a:pt x="12896" y="8638"/>
                </a:lnTo>
                <a:lnTo>
                  <a:pt x="12872" y="8638"/>
                </a:lnTo>
                <a:lnTo>
                  <a:pt x="13018" y="8419"/>
                </a:lnTo>
                <a:lnTo>
                  <a:pt x="13140" y="8176"/>
                </a:lnTo>
                <a:lnTo>
                  <a:pt x="13359" y="7665"/>
                </a:lnTo>
                <a:lnTo>
                  <a:pt x="13553" y="7130"/>
                </a:lnTo>
                <a:lnTo>
                  <a:pt x="13748" y="6619"/>
                </a:lnTo>
                <a:close/>
                <a:moveTo>
                  <a:pt x="12872" y="6473"/>
                </a:moveTo>
                <a:lnTo>
                  <a:pt x="13359" y="6570"/>
                </a:lnTo>
                <a:lnTo>
                  <a:pt x="12945" y="7616"/>
                </a:lnTo>
                <a:lnTo>
                  <a:pt x="12702" y="8152"/>
                </a:lnTo>
                <a:lnTo>
                  <a:pt x="12434" y="8638"/>
                </a:lnTo>
                <a:lnTo>
                  <a:pt x="12434" y="8687"/>
                </a:lnTo>
                <a:lnTo>
                  <a:pt x="12166" y="8687"/>
                </a:lnTo>
                <a:lnTo>
                  <a:pt x="12264" y="8395"/>
                </a:lnTo>
                <a:lnTo>
                  <a:pt x="12507" y="7641"/>
                </a:lnTo>
                <a:lnTo>
                  <a:pt x="12750" y="6886"/>
                </a:lnTo>
                <a:lnTo>
                  <a:pt x="12872" y="6473"/>
                </a:lnTo>
                <a:close/>
                <a:moveTo>
                  <a:pt x="13821" y="3115"/>
                </a:moveTo>
                <a:lnTo>
                  <a:pt x="13578" y="3674"/>
                </a:lnTo>
                <a:lnTo>
                  <a:pt x="12921" y="3650"/>
                </a:lnTo>
                <a:lnTo>
                  <a:pt x="12872" y="3674"/>
                </a:lnTo>
                <a:lnTo>
                  <a:pt x="12823" y="3723"/>
                </a:lnTo>
                <a:lnTo>
                  <a:pt x="12823" y="3796"/>
                </a:lnTo>
                <a:lnTo>
                  <a:pt x="12872" y="3820"/>
                </a:lnTo>
                <a:lnTo>
                  <a:pt x="13140" y="3942"/>
                </a:lnTo>
                <a:lnTo>
                  <a:pt x="13432" y="4015"/>
                </a:lnTo>
                <a:lnTo>
                  <a:pt x="13164" y="4672"/>
                </a:lnTo>
                <a:lnTo>
                  <a:pt x="12872" y="4696"/>
                </a:lnTo>
                <a:lnTo>
                  <a:pt x="12823" y="4745"/>
                </a:lnTo>
                <a:lnTo>
                  <a:pt x="12799" y="4794"/>
                </a:lnTo>
                <a:lnTo>
                  <a:pt x="12823" y="4842"/>
                </a:lnTo>
                <a:lnTo>
                  <a:pt x="12872" y="4867"/>
                </a:lnTo>
                <a:lnTo>
                  <a:pt x="13042" y="4891"/>
                </a:lnTo>
                <a:lnTo>
                  <a:pt x="12750" y="5670"/>
                </a:lnTo>
                <a:lnTo>
                  <a:pt x="12483" y="6448"/>
                </a:lnTo>
                <a:lnTo>
                  <a:pt x="12045" y="7860"/>
                </a:lnTo>
                <a:lnTo>
                  <a:pt x="11826" y="8444"/>
                </a:lnTo>
                <a:lnTo>
                  <a:pt x="11753" y="8638"/>
                </a:lnTo>
                <a:lnTo>
                  <a:pt x="11704" y="8711"/>
                </a:lnTo>
                <a:lnTo>
                  <a:pt x="11777" y="8663"/>
                </a:lnTo>
                <a:lnTo>
                  <a:pt x="11729" y="8736"/>
                </a:lnTo>
                <a:lnTo>
                  <a:pt x="10999" y="8784"/>
                </a:lnTo>
                <a:lnTo>
                  <a:pt x="11120" y="8517"/>
                </a:lnTo>
                <a:lnTo>
                  <a:pt x="11218" y="8225"/>
                </a:lnTo>
                <a:lnTo>
                  <a:pt x="11364" y="7689"/>
                </a:lnTo>
                <a:lnTo>
                  <a:pt x="11607" y="6789"/>
                </a:lnTo>
                <a:lnTo>
                  <a:pt x="11753" y="6351"/>
                </a:lnTo>
                <a:lnTo>
                  <a:pt x="11899" y="5889"/>
                </a:lnTo>
                <a:lnTo>
                  <a:pt x="12118" y="5207"/>
                </a:lnTo>
                <a:lnTo>
                  <a:pt x="12337" y="4502"/>
                </a:lnTo>
                <a:lnTo>
                  <a:pt x="12556" y="3820"/>
                </a:lnTo>
                <a:lnTo>
                  <a:pt x="12799" y="3115"/>
                </a:lnTo>
                <a:close/>
                <a:moveTo>
                  <a:pt x="12434" y="3115"/>
                </a:moveTo>
                <a:lnTo>
                  <a:pt x="12288" y="3382"/>
                </a:lnTo>
                <a:lnTo>
                  <a:pt x="12142" y="3674"/>
                </a:lnTo>
                <a:lnTo>
                  <a:pt x="12045" y="3991"/>
                </a:lnTo>
                <a:lnTo>
                  <a:pt x="11948" y="4307"/>
                </a:lnTo>
                <a:lnTo>
                  <a:pt x="11777" y="4964"/>
                </a:lnTo>
                <a:lnTo>
                  <a:pt x="11607" y="5572"/>
                </a:lnTo>
                <a:lnTo>
                  <a:pt x="10536" y="8809"/>
                </a:lnTo>
                <a:lnTo>
                  <a:pt x="10342" y="8833"/>
                </a:lnTo>
                <a:lnTo>
                  <a:pt x="10488" y="8249"/>
                </a:lnTo>
                <a:lnTo>
                  <a:pt x="10585" y="7665"/>
                </a:lnTo>
                <a:lnTo>
                  <a:pt x="10950" y="6132"/>
                </a:lnTo>
                <a:lnTo>
                  <a:pt x="11120" y="5402"/>
                </a:lnTo>
                <a:lnTo>
                  <a:pt x="11315" y="4648"/>
                </a:lnTo>
                <a:lnTo>
                  <a:pt x="11388" y="4258"/>
                </a:lnTo>
                <a:lnTo>
                  <a:pt x="11437" y="3869"/>
                </a:lnTo>
                <a:lnTo>
                  <a:pt x="11485" y="3480"/>
                </a:lnTo>
                <a:lnTo>
                  <a:pt x="11485" y="3115"/>
                </a:lnTo>
                <a:close/>
                <a:moveTo>
                  <a:pt x="11169" y="3090"/>
                </a:moveTo>
                <a:lnTo>
                  <a:pt x="11072" y="3455"/>
                </a:lnTo>
                <a:lnTo>
                  <a:pt x="10974" y="3820"/>
                </a:lnTo>
                <a:lnTo>
                  <a:pt x="10804" y="4550"/>
                </a:lnTo>
                <a:lnTo>
                  <a:pt x="10658" y="5305"/>
                </a:lnTo>
                <a:lnTo>
                  <a:pt x="10512" y="6035"/>
                </a:lnTo>
                <a:lnTo>
                  <a:pt x="10342" y="6716"/>
                </a:lnTo>
                <a:lnTo>
                  <a:pt x="10147" y="7422"/>
                </a:lnTo>
                <a:lnTo>
                  <a:pt x="9977" y="8152"/>
                </a:lnTo>
                <a:lnTo>
                  <a:pt x="9904" y="8517"/>
                </a:lnTo>
                <a:lnTo>
                  <a:pt x="9855" y="8857"/>
                </a:lnTo>
                <a:lnTo>
                  <a:pt x="9490" y="8906"/>
                </a:lnTo>
                <a:lnTo>
                  <a:pt x="9539" y="8687"/>
                </a:lnTo>
                <a:lnTo>
                  <a:pt x="9539" y="8468"/>
                </a:lnTo>
                <a:lnTo>
                  <a:pt x="9514" y="8054"/>
                </a:lnTo>
                <a:lnTo>
                  <a:pt x="9539" y="7616"/>
                </a:lnTo>
                <a:lnTo>
                  <a:pt x="9563" y="7178"/>
                </a:lnTo>
                <a:lnTo>
                  <a:pt x="9685" y="6327"/>
                </a:lnTo>
                <a:lnTo>
                  <a:pt x="9758" y="5816"/>
                </a:lnTo>
                <a:lnTo>
                  <a:pt x="9855" y="5353"/>
                </a:lnTo>
                <a:lnTo>
                  <a:pt x="9977" y="4867"/>
                </a:lnTo>
                <a:lnTo>
                  <a:pt x="10098" y="4380"/>
                </a:lnTo>
                <a:lnTo>
                  <a:pt x="10171" y="4088"/>
                </a:lnTo>
                <a:lnTo>
                  <a:pt x="10244" y="3747"/>
                </a:lnTo>
                <a:lnTo>
                  <a:pt x="10293" y="3407"/>
                </a:lnTo>
                <a:lnTo>
                  <a:pt x="10293" y="3236"/>
                </a:lnTo>
                <a:lnTo>
                  <a:pt x="10269" y="3090"/>
                </a:lnTo>
                <a:close/>
                <a:moveTo>
                  <a:pt x="9149" y="3042"/>
                </a:moveTo>
                <a:lnTo>
                  <a:pt x="9952" y="3066"/>
                </a:lnTo>
                <a:lnTo>
                  <a:pt x="9879" y="3382"/>
                </a:lnTo>
                <a:lnTo>
                  <a:pt x="9831" y="3674"/>
                </a:lnTo>
                <a:lnTo>
                  <a:pt x="9782" y="3991"/>
                </a:lnTo>
                <a:lnTo>
                  <a:pt x="9709" y="4283"/>
                </a:lnTo>
                <a:lnTo>
                  <a:pt x="9490" y="5110"/>
                </a:lnTo>
                <a:lnTo>
                  <a:pt x="9393" y="5548"/>
                </a:lnTo>
                <a:lnTo>
                  <a:pt x="9320" y="5962"/>
                </a:lnTo>
                <a:lnTo>
                  <a:pt x="9222" y="6789"/>
                </a:lnTo>
                <a:lnTo>
                  <a:pt x="9125" y="7592"/>
                </a:lnTo>
                <a:lnTo>
                  <a:pt x="9125" y="7738"/>
                </a:lnTo>
                <a:lnTo>
                  <a:pt x="9125" y="7908"/>
                </a:lnTo>
                <a:lnTo>
                  <a:pt x="9149" y="8273"/>
                </a:lnTo>
                <a:lnTo>
                  <a:pt x="9149" y="8614"/>
                </a:lnTo>
                <a:lnTo>
                  <a:pt x="9125" y="8784"/>
                </a:lnTo>
                <a:lnTo>
                  <a:pt x="9076" y="8930"/>
                </a:lnTo>
                <a:lnTo>
                  <a:pt x="9052" y="8955"/>
                </a:lnTo>
                <a:lnTo>
                  <a:pt x="8906" y="8955"/>
                </a:lnTo>
                <a:lnTo>
                  <a:pt x="8517" y="9003"/>
                </a:lnTo>
                <a:lnTo>
                  <a:pt x="8638" y="8273"/>
                </a:lnTo>
                <a:lnTo>
                  <a:pt x="8736" y="7519"/>
                </a:lnTo>
                <a:lnTo>
                  <a:pt x="8857" y="6035"/>
                </a:lnTo>
                <a:lnTo>
                  <a:pt x="8955" y="5280"/>
                </a:lnTo>
                <a:lnTo>
                  <a:pt x="9052" y="4550"/>
                </a:lnTo>
                <a:lnTo>
                  <a:pt x="9149" y="3796"/>
                </a:lnTo>
                <a:lnTo>
                  <a:pt x="9149" y="3407"/>
                </a:lnTo>
                <a:lnTo>
                  <a:pt x="9149" y="3042"/>
                </a:lnTo>
                <a:close/>
                <a:moveTo>
                  <a:pt x="8006" y="2993"/>
                </a:moveTo>
                <a:lnTo>
                  <a:pt x="8809" y="3017"/>
                </a:lnTo>
                <a:lnTo>
                  <a:pt x="8784" y="3139"/>
                </a:lnTo>
                <a:lnTo>
                  <a:pt x="8784" y="3261"/>
                </a:lnTo>
                <a:lnTo>
                  <a:pt x="8784" y="3504"/>
                </a:lnTo>
                <a:lnTo>
                  <a:pt x="8784" y="3747"/>
                </a:lnTo>
                <a:lnTo>
                  <a:pt x="8760" y="3991"/>
                </a:lnTo>
                <a:lnTo>
                  <a:pt x="8687" y="4502"/>
                </a:lnTo>
                <a:lnTo>
                  <a:pt x="8590" y="4988"/>
                </a:lnTo>
                <a:lnTo>
                  <a:pt x="8517" y="5475"/>
                </a:lnTo>
                <a:lnTo>
                  <a:pt x="8395" y="6375"/>
                </a:lnTo>
                <a:lnTo>
                  <a:pt x="8298" y="7251"/>
                </a:lnTo>
                <a:lnTo>
                  <a:pt x="8200" y="8152"/>
                </a:lnTo>
                <a:lnTo>
                  <a:pt x="8079" y="9028"/>
                </a:lnTo>
                <a:lnTo>
                  <a:pt x="7957" y="9028"/>
                </a:lnTo>
                <a:lnTo>
                  <a:pt x="7981" y="8273"/>
                </a:lnTo>
                <a:lnTo>
                  <a:pt x="8006" y="7495"/>
                </a:lnTo>
                <a:lnTo>
                  <a:pt x="8103" y="5962"/>
                </a:lnTo>
                <a:lnTo>
                  <a:pt x="8127" y="5572"/>
                </a:lnTo>
                <a:lnTo>
                  <a:pt x="8103" y="5159"/>
                </a:lnTo>
                <a:lnTo>
                  <a:pt x="8054" y="4380"/>
                </a:lnTo>
                <a:lnTo>
                  <a:pt x="8030" y="3674"/>
                </a:lnTo>
                <a:lnTo>
                  <a:pt x="8030" y="3334"/>
                </a:lnTo>
                <a:lnTo>
                  <a:pt x="8006" y="2993"/>
                </a:lnTo>
                <a:close/>
                <a:moveTo>
                  <a:pt x="6959" y="2945"/>
                </a:moveTo>
                <a:lnTo>
                  <a:pt x="7081" y="2969"/>
                </a:lnTo>
                <a:lnTo>
                  <a:pt x="7714" y="2969"/>
                </a:lnTo>
                <a:lnTo>
                  <a:pt x="7641" y="3285"/>
                </a:lnTo>
                <a:lnTo>
                  <a:pt x="7592" y="3626"/>
                </a:lnTo>
                <a:lnTo>
                  <a:pt x="7592" y="3966"/>
                </a:lnTo>
                <a:lnTo>
                  <a:pt x="7616" y="4307"/>
                </a:lnTo>
                <a:lnTo>
                  <a:pt x="7665" y="5013"/>
                </a:lnTo>
                <a:lnTo>
                  <a:pt x="7689" y="5329"/>
                </a:lnTo>
                <a:lnTo>
                  <a:pt x="7689" y="5670"/>
                </a:lnTo>
                <a:lnTo>
                  <a:pt x="7665" y="6497"/>
                </a:lnTo>
                <a:lnTo>
                  <a:pt x="7592" y="7349"/>
                </a:lnTo>
                <a:lnTo>
                  <a:pt x="7543" y="8200"/>
                </a:lnTo>
                <a:lnTo>
                  <a:pt x="7543" y="8638"/>
                </a:lnTo>
                <a:lnTo>
                  <a:pt x="7543" y="9052"/>
                </a:lnTo>
                <a:lnTo>
                  <a:pt x="7081" y="9052"/>
                </a:lnTo>
                <a:lnTo>
                  <a:pt x="7130" y="8614"/>
                </a:lnTo>
                <a:lnTo>
                  <a:pt x="7178" y="8152"/>
                </a:lnTo>
                <a:lnTo>
                  <a:pt x="7178" y="7689"/>
                </a:lnTo>
                <a:lnTo>
                  <a:pt x="7178" y="7227"/>
                </a:lnTo>
                <a:lnTo>
                  <a:pt x="7154" y="6302"/>
                </a:lnTo>
                <a:lnTo>
                  <a:pt x="7081" y="5402"/>
                </a:lnTo>
                <a:lnTo>
                  <a:pt x="7008" y="4648"/>
                </a:lnTo>
                <a:lnTo>
                  <a:pt x="6935" y="3893"/>
                </a:lnTo>
                <a:lnTo>
                  <a:pt x="6935" y="3674"/>
                </a:lnTo>
                <a:lnTo>
                  <a:pt x="6959" y="3431"/>
                </a:lnTo>
                <a:lnTo>
                  <a:pt x="6959" y="3188"/>
                </a:lnTo>
                <a:lnTo>
                  <a:pt x="6959" y="2945"/>
                </a:lnTo>
                <a:close/>
                <a:moveTo>
                  <a:pt x="6570" y="2945"/>
                </a:moveTo>
                <a:lnTo>
                  <a:pt x="6546" y="3163"/>
                </a:lnTo>
                <a:lnTo>
                  <a:pt x="6521" y="3382"/>
                </a:lnTo>
                <a:lnTo>
                  <a:pt x="6497" y="3796"/>
                </a:lnTo>
                <a:lnTo>
                  <a:pt x="6521" y="4210"/>
                </a:lnTo>
                <a:lnTo>
                  <a:pt x="6619" y="5061"/>
                </a:lnTo>
                <a:lnTo>
                  <a:pt x="6716" y="6059"/>
                </a:lnTo>
                <a:lnTo>
                  <a:pt x="6740" y="6546"/>
                </a:lnTo>
                <a:lnTo>
                  <a:pt x="6765" y="7057"/>
                </a:lnTo>
                <a:lnTo>
                  <a:pt x="6765" y="7568"/>
                </a:lnTo>
                <a:lnTo>
                  <a:pt x="6765" y="8079"/>
                </a:lnTo>
                <a:lnTo>
                  <a:pt x="6716" y="8590"/>
                </a:lnTo>
                <a:lnTo>
                  <a:pt x="6643" y="9076"/>
                </a:lnTo>
                <a:lnTo>
                  <a:pt x="6473" y="9076"/>
                </a:lnTo>
                <a:lnTo>
                  <a:pt x="6473" y="8979"/>
                </a:lnTo>
                <a:lnTo>
                  <a:pt x="6448" y="8882"/>
                </a:lnTo>
                <a:lnTo>
                  <a:pt x="6400" y="8711"/>
                </a:lnTo>
                <a:lnTo>
                  <a:pt x="6351" y="8298"/>
                </a:lnTo>
                <a:lnTo>
                  <a:pt x="6302" y="7884"/>
                </a:lnTo>
                <a:lnTo>
                  <a:pt x="6229" y="7081"/>
                </a:lnTo>
                <a:lnTo>
                  <a:pt x="6181" y="6424"/>
                </a:lnTo>
                <a:lnTo>
                  <a:pt x="6108" y="5767"/>
                </a:lnTo>
                <a:lnTo>
                  <a:pt x="5913" y="4137"/>
                </a:lnTo>
                <a:lnTo>
                  <a:pt x="5864" y="3820"/>
                </a:lnTo>
                <a:lnTo>
                  <a:pt x="5816" y="3528"/>
                </a:lnTo>
                <a:lnTo>
                  <a:pt x="5743" y="3212"/>
                </a:lnTo>
                <a:lnTo>
                  <a:pt x="5645" y="2945"/>
                </a:lnTo>
                <a:close/>
                <a:moveTo>
                  <a:pt x="5013" y="2920"/>
                </a:moveTo>
                <a:lnTo>
                  <a:pt x="5475" y="2945"/>
                </a:lnTo>
                <a:lnTo>
                  <a:pt x="5451" y="3236"/>
                </a:lnTo>
                <a:lnTo>
                  <a:pt x="5475" y="3528"/>
                </a:lnTo>
                <a:lnTo>
                  <a:pt x="5524" y="4137"/>
                </a:lnTo>
                <a:lnTo>
                  <a:pt x="5718" y="5767"/>
                </a:lnTo>
                <a:lnTo>
                  <a:pt x="5791" y="6424"/>
                </a:lnTo>
                <a:lnTo>
                  <a:pt x="5840" y="7081"/>
                </a:lnTo>
                <a:lnTo>
                  <a:pt x="5889" y="7860"/>
                </a:lnTo>
                <a:lnTo>
                  <a:pt x="5986" y="8663"/>
                </a:lnTo>
                <a:lnTo>
                  <a:pt x="6010" y="8857"/>
                </a:lnTo>
                <a:lnTo>
                  <a:pt x="6035" y="9003"/>
                </a:lnTo>
                <a:lnTo>
                  <a:pt x="6083" y="9125"/>
                </a:lnTo>
                <a:lnTo>
                  <a:pt x="5913" y="9149"/>
                </a:lnTo>
                <a:lnTo>
                  <a:pt x="5962" y="9052"/>
                </a:lnTo>
                <a:lnTo>
                  <a:pt x="5962" y="8906"/>
                </a:lnTo>
                <a:lnTo>
                  <a:pt x="5864" y="8395"/>
                </a:lnTo>
                <a:lnTo>
                  <a:pt x="5718" y="7860"/>
                </a:lnTo>
                <a:lnTo>
                  <a:pt x="5572" y="7349"/>
                </a:lnTo>
                <a:lnTo>
                  <a:pt x="5451" y="6838"/>
                </a:lnTo>
                <a:lnTo>
                  <a:pt x="5207" y="5670"/>
                </a:lnTo>
                <a:lnTo>
                  <a:pt x="5086" y="5110"/>
                </a:lnTo>
                <a:lnTo>
                  <a:pt x="4940" y="4550"/>
                </a:lnTo>
                <a:lnTo>
                  <a:pt x="4721" y="3723"/>
                </a:lnTo>
                <a:lnTo>
                  <a:pt x="4526" y="2920"/>
                </a:lnTo>
                <a:close/>
                <a:moveTo>
                  <a:pt x="5572" y="9612"/>
                </a:moveTo>
                <a:lnTo>
                  <a:pt x="5791" y="9660"/>
                </a:lnTo>
                <a:lnTo>
                  <a:pt x="5621" y="9904"/>
                </a:lnTo>
                <a:lnTo>
                  <a:pt x="5499" y="10147"/>
                </a:lnTo>
                <a:lnTo>
                  <a:pt x="5426" y="10293"/>
                </a:lnTo>
                <a:lnTo>
                  <a:pt x="5378" y="10439"/>
                </a:lnTo>
                <a:lnTo>
                  <a:pt x="5329" y="10609"/>
                </a:lnTo>
                <a:lnTo>
                  <a:pt x="5353" y="10755"/>
                </a:lnTo>
                <a:lnTo>
                  <a:pt x="5378" y="10804"/>
                </a:lnTo>
                <a:lnTo>
                  <a:pt x="5402" y="10853"/>
                </a:lnTo>
                <a:lnTo>
                  <a:pt x="5402" y="10926"/>
                </a:lnTo>
                <a:lnTo>
                  <a:pt x="5426" y="10999"/>
                </a:lnTo>
                <a:lnTo>
                  <a:pt x="5451" y="11120"/>
                </a:lnTo>
                <a:lnTo>
                  <a:pt x="5499" y="11217"/>
                </a:lnTo>
                <a:lnTo>
                  <a:pt x="5305" y="11242"/>
                </a:lnTo>
                <a:lnTo>
                  <a:pt x="5110" y="11290"/>
                </a:lnTo>
                <a:lnTo>
                  <a:pt x="4988" y="11193"/>
                </a:lnTo>
                <a:lnTo>
                  <a:pt x="4940" y="11144"/>
                </a:lnTo>
                <a:lnTo>
                  <a:pt x="4867" y="11071"/>
                </a:lnTo>
                <a:lnTo>
                  <a:pt x="5037" y="10853"/>
                </a:lnTo>
                <a:lnTo>
                  <a:pt x="5159" y="10585"/>
                </a:lnTo>
                <a:lnTo>
                  <a:pt x="5353" y="10074"/>
                </a:lnTo>
                <a:lnTo>
                  <a:pt x="5451" y="9831"/>
                </a:lnTo>
                <a:lnTo>
                  <a:pt x="5572" y="9612"/>
                </a:lnTo>
                <a:close/>
                <a:moveTo>
                  <a:pt x="14016" y="11193"/>
                </a:moveTo>
                <a:lnTo>
                  <a:pt x="14040" y="11290"/>
                </a:lnTo>
                <a:lnTo>
                  <a:pt x="13845" y="11290"/>
                </a:lnTo>
                <a:lnTo>
                  <a:pt x="13724" y="11315"/>
                </a:lnTo>
                <a:lnTo>
                  <a:pt x="13651" y="11217"/>
                </a:lnTo>
                <a:lnTo>
                  <a:pt x="13772" y="11217"/>
                </a:lnTo>
                <a:lnTo>
                  <a:pt x="14016" y="11193"/>
                </a:lnTo>
                <a:close/>
                <a:moveTo>
                  <a:pt x="5864" y="10950"/>
                </a:moveTo>
                <a:lnTo>
                  <a:pt x="6083" y="11023"/>
                </a:lnTo>
                <a:lnTo>
                  <a:pt x="6302" y="11047"/>
                </a:lnTo>
                <a:lnTo>
                  <a:pt x="6692" y="11071"/>
                </a:lnTo>
                <a:lnTo>
                  <a:pt x="7397" y="11096"/>
                </a:lnTo>
                <a:lnTo>
                  <a:pt x="8079" y="11120"/>
                </a:lnTo>
                <a:lnTo>
                  <a:pt x="9490" y="11120"/>
                </a:lnTo>
                <a:lnTo>
                  <a:pt x="10877" y="11169"/>
                </a:lnTo>
                <a:lnTo>
                  <a:pt x="12288" y="11217"/>
                </a:lnTo>
                <a:lnTo>
                  <a:pt x="13188" y="11217"/>
                </a:lnTo>
                <a:lnTo>
                  <a:pt x="13261" y="11315"/>
                </a:lnTo>
                <a:lnTo>
                  <a:pt x="13310" y="11388"/>
                </a:lnTo>
                <a:lnTo>
                  <a:pt x="12872" y="11339"/>
                </a:lnTo>
                <a:lnTo>
                  <a:pt x="12434" y="11315"/>
                </a:lnTo>
                <a:lnTo>
                  <a:pt x="11534" y="11315"/>
                </a:lnTo>
                <a:lnTo>
                  <a:pt x="10634" y="11363"/>
                </a:lnTo>
                <a:lnTo>
                  <a:pt x="9733" y="11363"/>
                </a:lnTo>
                <a:lnTo>
                  <a:pt x="9247" y="11339"/>
                </a:lnTo>
                <a:lnTo>
                  <a:pt x="8736" y="11290"/>
                </a:lnTo>
                <a:lnTo>
                  <a:pt x="8225" y="11242"/>
                </a:lnTo>
                <a:lnTo>
                  <a:pt x="7738" y="11193"/>
                </a:lnTo>
                <a:lnTo>
                  <a:pt x="6862" y="11120"/>
                </a:lnTo>
                <a:lnTo>
                  <a:pt x="6424" y="11120"/>
                </a:lnTo>
                <a:lnTo>
                  <a:pt x="6205" y="11144"/>
                </a:lnTo>
                <a:lnTo>
                  <a:pt x="6010" y="11193"/>
                </a:lnTo>
                <a:lnTo>
                  <a:pt x="5986" y="11169"/>
                </a:lnTo>
                <a:lnTo>
                  <a:pt x="5864" y="10950"/>
                </a:lnTo>
                <a:close/>
                <a:moveTo>
                  <a:pt x="5572" y="12191"/>
                </a:moveTo>
                <a:lnTo>
                  <a:pt x="5499" y="12215"/>
                </a:lnTo>
                <a:lnTo>
                  <a:pt x="5402" y="12264"/>
                </a:lnTo>
                <a:lnTo>
                  <a:pt x="5329" y="12312"/>
                </a:lnTo>
                <a:lnTo>
                  <a:pt x="5256" y="12361"/>
                </a:lnTo>
                <a:lnTo>
                  <a:pt x="5232" y="12434"/>
                </a:lnTo>
                <a:lnTo>
                  <a:pt x="5183" y="12507"/>
                </a:lnTo>
                <a:lnTo>
                  <a:pt x="5183" y="12580"/>
                </a:lnTo>
                <a:lnTo>
                  <a:pt x="5207" y="12629"/>
                </a:lnTo>
                <a:lnTo>
                  <a:pt x="5232" y="12726"/>
                </a:lnTo>
                <a:lnTo>
                  <a:pt x="5305" y="12799"/>
                </a:lnTo>
                <a:lnTo>
                  <a:pt x="5378" y="12823"/>
                </a:lnTo>
                <a:lnTo>
                  <a:pt x="5475" y="12848"/>
                </a:lnTo>
                <a:lnTo>
                  <a:pt x="5572" y="12823"/>
                </a:lnTo>
                <a:lnTo>
                  <a:pt x="5670" y="12799"/>
                </a:lnTo>
                <a:lnTo>
                  <a:pt x="5767" y="12750"/>
                </a:lnTo>
                <a:lnTo>
                  <a:pt x="5840" y="12653"/>
                </a:lnTo>
                <a:lnTo>
                  <a:pt x="5864" y="12580"/>
                </a:lnTo>
                <a:lnTo>
                  <a:pt x="5889" y="12483"/>
                </a:lnTo>
                <a:lnTo>
                  <a:pt x="5864" y="12410"/>
                </a:lnTo>
                <a:lnTo>
                  <a:pt x="5816" y="12312"/>
                </a:lnTo>
                <a:lnTo>
                  <a:pt x="5743" y="12264"/>
                </a:lnTo>
                <a:lnTo>
                  <a:pt x="5670" y="12215"/>
                </a:lnTo>
                <a:lnTo>
                  <a:pt x="5572" y="12191"/>
                </a:lnTo>
                <a:close/>
                <a:moveTo>
                  <a:pt x="14040" y="12239"/>
                </a:moveTo>
                <a:lnTo>
                  <a:pt x="13967" y="12264"/>
                </a:lnTo>
                <a:lnTo>
                  <a:pt x="13918" y="12288"/>
                </a:lnTo>
                <a:lnTo>
                  <a:pt x="13797" y="12361"/>
                </a:lnTo>
                <a:lnTo>
                  <a:pt x="13724" y="12458"/>
                </a:lnTo>
                <a:lnTo>
                  <a:pt x="13699" y="12531"/>
                </a:lnTo>
                <a:lnTo>
                  <a:pt x="13675" y="12604"/>
                </a:lnTo>
                <a:lnTo>
                  <a:pt x="13699" y="12677"/>
                </a:lnTo>
                <a:lnTo>
                  <a:pt x="13724" y="12750"/>
                </a:lnTo>
                <a:lnTo>
                  <a:pt x="13797" y="12872"/>
                </a:lnTo>
                <a:lnTo>
                  <a:pt x="13918" y="12945"/>
                </a:lnTo>
                <a:lnTo>
                  <a:pt x="13967" y="12969"/>
                </a:lnTo>
                <a:lnTo>
                  <a:pt x="14113" y="12969"/>
                </a:lnTo>
                <a:lnTo>
                  <a:pt x="14186" y="12945"/>
                </a:lnTo>
                <a:lnTo>
                  <a:pt x="14308" y="12872"/>
                </a:lnTo>
                <a:lnTo>
                  <a:pt x="14381" y="12750"/>
                </a:lnTo>
                <a:lnTo>
                  <a:pt x="14405" y="12677"/>
                </a:lnTo>
                <a:lnTo>
                  <a:pt x="14405" y="12604"/>
                </a:lnTo>
                <a:lnTo>
                  <a:pt x="14405" y="12531"/>
                </a:lnTo>
                <a:lnTo>
                  <a:pt x="14381" y="12458"/>
                </a:lnTo>
                <a:lnTo>
                  <a:pt x="14308" y="12361"/>
                </a:lnTo>
                <a:lnTo>
                  <a:pt x="14186" y="12288"/>
                </a:lnTo>
                <a:lnTo>
                  <a:pt x="14113" y="12264"/>
                </a:lnTo>
                <a:lnTo>
                  <a:pt x="14040" y="12239"/>
                </a:lnTo>
                <a:close/>
                <a:moveTo>
                  <a:pt x="14089" y="11753"/>
                </a:moveTo>
                <a:lnTo>
                  <a:pt x="14235" y="11777"/>
                </a:lnTo>
                <a:lnTo>
                  <a:pt x="14381" y="11801"/>
                </a:lnTo>
                <a:lnTo>
                  <a:pt x="14502" y="11874"/>
                </a:lnTo>
                <a:lnTo>
                  <a:pt x="14600" y="11972"/>
                </a:lnTo>
                <a:lnTo>
                  <a:pt x="14673" y="12093"/>
                </a:lnTo>
                <a:lnTo>
                  <a:pt x="14746" y="12215"/>
                </a:lnTo>
                <a:lnTo>
                  <a:pt x="14770" y="12385"/>
                </a:lnTo>
                <a:lnTo>
                  <a:pt x="14794" y="12580"/>
                </a:lnTo>
                <a:lnTo>
                  <a:pt x="14770" y="12750"/>
                </a:lnTo>
                <a:lnTo>
                  <a:pt x="14721" y="12896"/>
                </a:lnTo>
                <a:lnTo>
                  <a:pt x="14648" y="13042"/>
                </a:lnTo>
                <a:lnTo>
                  <a:pt x="14551" y="13164"/>
                </a:lnTo>
                <a:lnTo>
                  <a:pt x="14405" y="13261"/>
                </a:lnTo>
                <a:lnTo>
                  <a:pt x="14259" y="13334"/>
                </a:lnTo>
                <a:lnTo>
                  <a:pt x="14089" y="13383"/>
                </a:lnTo>
                <a:lnTo>
                  <a:pt x="13870" y="13383"/>
                </a:lnTo>
                <a:lnTo>
                  <a:pt x="13651" y="13334"/>
                </a:lnTo>
                <a:lnTo>
                  <a:pt x="13480" y="13261"/>
                </a:lnTo>
                <a:lnTo>
                  <a:pt x="13334" y="13164"/>
                </a:lnTo>
                <a:lnTo>
                  <a:pt x="13237" y="13018"/>
                </a:lnTo>
                <a:lnTo>
                  <a:pt x="13164" y="12848"/>
                </a:lnTo>
                <a:lnTo>
                  <a:pt x="13164" y="12653"/>
                </a:lnTo>
                <a:lnTo>
                  <a:pt x="13213" y="12434"/>
                </a:lnTo>
                <a:lnTo>
                  <a:pt x="13286" y="12264"/>
                </a:lnTo>
                <a:lnTo>
                  <a:pt x="13359" y="12118"/>
                </a:lnTo>
                <a:lnTo>
                  <a:pt x="13480" y="11972"/>
                </a:lnTo>
                <a:lnTo>
                  <a:pt x="13602" y="11850"/>
                </a:lnTo>
                <a:lnTo>
                  <a:pt x="13602" y="11826"/>
                </a:lnTo>
                <a:lnTo>
                  <a:pt x="13675" y="11850"/>
                </a:lnTo>
                <a:lnTo>
                  <a:pt x="13748" y="11850"/>
                </a:lnTo>
                <a:lnTo>
                  <a:pt x="13797" y="11826"/>
                </a:lnTo>
                <a:lnTo>
                  <a:pt x="13845" y="11777"/>
                </a:lnTo>
                <a:lnTo>
                  <a:pt x="13918" y="11777"/>
                </a:lnTo>
                <a:lnTo>
                  <a:pt x="14089" y="11753"/>
                </a:lnTo>
                <a:close/>
                <a:moveTo>
                  <a:pt x="5475" y="11631"/>
                </a:moveTo>
                <a:lnTo>
                  <a:pt x="5524" y="11704"/>
                </a:lnTo>
                <a:lnTo>
                  <a:pt x="5597" y="11728"/>
                </a:lnTo>
                <a:lnTo>
                  <a:pt x="5645" y="11753"/>
                </a:lnTo>
                <a:lnTo>
                  <a:pt x="5743" y="11753"/>
                </a:lnTo>
                <a:lnTo>
                  <a:pt x="5840" y="11728"/>
                </a:lnTo>
                <a:lnTo>
                  <a:pt x="5937" y="11753"/>
                </a:lnTo>
                <a:lnTo>
                  <a:pt x="6010" y="11801"/>
                </a:lnTo>
                <a:lnTo>
                  <a:pt x="6083" y="11874"/>
                </a:lnTo>
                <a:lnTo>
                  <a:pt x="6132" y="11972"/>
                </a:lnTo>
                <a:lnTo>
                  <a:pt x="6181" y="12093"/>
                </a:lnTo>
                <a:lnTo>
                  <a:pt x="6229" y="12361"/>
                </a:lnTo>
                <a:lnTo>
                  <a:pt x="6229" y="12653"/>
                </a:lnTo>
                <a:lnTo>
                  <a:pt x="6181" y="12945"/>
                </a:lnTo>
                <a:lnTo>
                  <a:pt x="6132" y="13067"/>
                </a:lnTo>
                <a:lnTo>
                  <a:pt x="6083" y="13164"/>
                </a:lnTo>
                <a:lnTo>
                  <a:pt x="6010" y="13261"/>
                </a:lnTo>
                <a:lnTo>
                  <a:pt x="5937" y="13310"/>
                </a:lnTo>
                <a:lnTo>
                  <a:pt x="5840" y="13359"/>
                </a:lnTo>
                <a:lnTo>
                  <a:pt x="5743" y="13383"/>
                </a:lnTo>
                <a:lnTo>
                  <a:pt x="5645" y="13407"/>
                </a:lnTo>
                <a:lnTo>
                  <a:pt x="5548" y="13407"/>
                </a:lnTo>
                <a:lnTo>
                  <a:pt x="5353" y="13359"/>
                </a:lnTo>
                <a:lnTo>
                  <a:pt x="5159" y="13286"/>
                </a:lnTo>
                <a:lnTo>
                  <a:pt x="5013" y="13140"/>
                </a:lnTo>
                <a:lnTo>
                  <a:pt x="4867" y="12994"/>
                </a:lnTo>
                <a:lnTo>
                  <a:pt x="4769" y="12823"/>
                </a:lnTo>
                <a:lnTo>
                  <a:pt x="4721" y="12629"/>
                </a:lnTo>
                <a:lnTo>
                  <a:pt x="4721" y="12434"/>
                </a:lnTo>
                <a:lnTo>
                  <a:pt x="4745" y="12264"/>
                </a:lnTo>
                <a:lnTo>
                  <a:pt x="4818" y="12118"/>
                </a:lnTo>
                <a:lnTo>
                  <a:pt x="4915" y="11972"/>
                </a:lnTo>
                <a:lnTo>
                  <a:pt x="5037" y="11850"/>
                </a:lnTo>
                <a:lnTo>
                  <a:pt x="5159" y="11753"/>
                </a:lnTo>
                <a:lnTo>
                  <a:pt x="5329" y="11680"/>
                </a:lnTo>
                <a:lnTo>
                  <a:pt x="5475" y="11631"/>
                </a:lnTo>
                <a:close/>
                <a:moveTo>
                  <a:pt x="706" y="0"/>
                </a:moveTo>
                <a:lnTo>
                  <a:pt x="511" y="25"/>
                </a:lnTo>
                <a:lnTo>
                  <a:pt x="317" y="49"/>
                </a:lnTo>
                <a:lnTo>
                  <a:pt x="146" y="122"/>
                </a:lnTo>
                <a:lnTo>
                  <a:pt x="73" y="171"/>
                </a:lnTo>
                <a:lnTo>
                  <a:pt x="25" y="268"/>
                </a:lnTo>
                <a:lnTo>
                  <a:pt x="0" y="341"/>
                </a:lnTo>
                <a:lnTo>
                  <a:pt x="25" y="438"/>
                </a:lnTo>
                <a:lnTo>
                  <a:pt x="49" y="536"/>
                </a:lnTo>
                <a:lnTo>
                  <a:pt x="122" y="609"/>
                </a:lnTo>
                <a:lnTo>
                  <a:pt x="195" y="633"/>
                </a:lnTo>
                <a:lnTo>
                  <a:pt x="292" y="657"/>
                </a:lnTo>
                <a:lnTo>
                  <a:pt x="657" y="657"/>
                </a:lnTo>
                <a:lnTo>
                  <a:pt x="1047" y="682"/>
                </a:lnTo>
                <a:lnTo>
                  <a:pt x="1412" y="730"/>
                </a:lnTo>
                <a:lnTo>
                  <a:pt x="1777" y="755"/>
                </a:lnTo>
                <a:lnTo>
                  <a:pt x="3188" y="828"/>
                </a:lnTo>
                <a:lnTo>
                  <a:pt x="3212" y="998"/>
                </a:lnTo>
                <a:lnTo>
                  <a:pt x="3237" y="1144"/>
                </a:lnTo>
                <a:lnTo>
                  <a:pt x="3358" y="1460"/>
                </a:lnTo>
                <a:lnTo>
                  <a:pt x="3480" y="1777"/>
                </a:lnTo>
                <a:lnTo>
                  <a:pt x="3602" y="2069"/>
                </a:lnTo>
                <a:lnTo>
                  <a:pt x="3772" y="2701"/>
                </a:lnTo>
                <a:lnTo>
                  <a:pt x="3918" y="3309"/>
                </a:lnTo>
                <a:lnTo>
                  <a:pt x="4210" y="4550"/>
                </a:lnTo>
                <a:lnTo>
                  <a:pt x="5329" y="9076"/>
                </a:lnTo>
                <a:lnTo>
                  <a:pt x="5329" y="9101"/>
                </a:lnTo>
                <a:lnTo>
                  <a:pt x="5159" y="9344"/>
                </a:lnTo>
                <a:lnTo>
                  <a:pt x="5037" y="9563"/>
                </a:lnTo>
                <a:lnTo>
                  <a:pt x="4842" y="9928"/>
                </a:lnTo>
                <a:lnTo>
                  <a:pt x="4696" y="10317"/>
                </a:lnTo>
                <a:lnTo>
                  <a:pt x="4526" y="10634"/>
                </a:lnTo>
                <a:lnTo>
                  <a:pt x="4453" y="10780"/>
                </a:lnTo>
                <a:lnTo>
                  <a:pt x="4380" y="10950"/>
                </a:lnTo>
                <a:lnTo>
                  <a:pt x="4356" y="10999"/>
                </a:lnTo>
                <a:lnTo>
                  <a:pt x="4380" y="11047"/>
                </a:lnTo>
                <a:lnTo>
                  <a:pt x="4404" y="11144"/>
                </a:lnTo>
                <a:lnTo>
                  <a:pt x="4429" y="11217"/>
                </a:lnTo>
                <a:lnTo>
                  <a:pt x="4453" y="11315"/>
                </a:lnTo>
                <a:lnTo>
                  <a:pt x="4526" y="11412"/>
                </a:lnTo>
                <a:lnTo>
                  <a:pt x="4672" y="11607"/>
                </a:lnTo>
                <a:lnTo>
                  <a:pt x="4502" y="11801"/>
                </a:lnTo>
                <a:lnTo>
                  <a:pt x="4380" y="12045"/>
                </a:lnTo>
                <a:lnTo>
                  <a:pt x="4307" y="12288"/>
                </a:lnTo>
                <a:lnTo>
                  <a:pt x="4283" y="12556"/>
                </a:lnTo>
                <a:lnTo>
                  <a:pt x="4283" y="12726"/>
                </a:lnTo>
                <a:lnTo>
                  <a:pt x="4307" y="12872"/>
                </a:lnTo>
                <a:lnTo>
                  <a:pt x="4356" y="13018"/>
                </a:lnTo>
                <a:lnTo>
                  <a:pt x="4429" y="13140"/>
                </a:lnTo>
                <a:lnTo>
                  <a:pt x="4502" y="13261"/>
                </a:lnTo>
                <a:lnTo>
                  <a:pt x="4575" y="13383"/>
                </a:lnTo>
                <a:lnTo>
                  <a:pt x="4696" y="13480"/>
                </a:lnTo>
                <a:lnTo>
                  <a:pt x="4818" y="13578"/>
                </a:lnTo>
                <a:lnTo>
                  <a:pt x="4940" y="13651"/>
                </a:lnTo>
                <a:lnTo>
                  <a:pt x="5061" y="13724"/>
                </a:lnTo>
                <a:lnTo>
                  <a:pt x="5207" y="13772"/>
                </a:lnTo>
                <a:lnTo>
                  <a:pt x="5353" y="13797"/>
                </a:lnTo>
                <a:lnTo>
                  <a:pt x="5499" y="13821"/>
                </a:lnTo>
                <a:lnTo>
                  <a:pt x="5791" y="13821"/>
                </a:lnTo>
                <a:lnTo>
                  <a:pt x="5937" y="13797"/>
                </a:lnTo>
                <a:lnTo>
                  <a:pt x="6108" y="13748"/>
                </a:lnTo>
                <a:lnTo>
                  <a:pt x="6254" y="13675"/>
                </a:lnTo>
                <a:lnTo>
                  <a:pt x="6375" y="13553"/>
                </a:lnTo>
                <a:lnTo>
                  <a:pt x="6473" y="13432"/>
                </a:lnTo>
                <a:lnTo>
                  <a:pt x="6570" y="13286"/>
                </a:lnTo>
                <a:lnTo>
                  <a:pt x="6619" y="13140"/>
                </a:lnTo>
                <a:lnTo>
                  <a:pt x="6667" y="12969"/>
                </a:lnTo>
                <a:lnTo>
                  <a:pt x="6692" y="12799"/>
                </a:lnTo>
                <a:lnTo>
                  <a:pt x="6692" y="12629"/>
                </a:lnTo>
                <a:lnTo>
                  <a:pt x="6692" y="12434"/>
                </a:lnTo>
                <a:lnTo>
                  <a:pt x="6667" y="12264"/>
                </a:lnTo>
                <a:lnTo>
                  <a:pt x="6619" y="12093"/>
                </a:lnTo>
                <a:lnTo>
                  <a:pt x="6570" y="11923"/>
                </a:lnTo>
                <a:lnTo>
                  <a:pt x="6497" y="11777"/>
                </a:lnTo>
                <a:lnTo>
                  <a:pt x="6424" y="11631"/>
                </a:lnTo>
                <a:lnTo>
                  <a:pt x="6327" y="11509"/>
                </a:lnTo>
                <a:lnTo>
                  <a:pt x="6862" y="11534"/>
                </a:lnTo>
                <a:lnTo>
                  <a:pt x="7373" y="11534"/>
                </a:lnTo>
                <a:lnTo>
                  <a:pt x="8371" y="11631"/>
                </a:lnTo>
                <a:lnTo>
                  <a:pt x="9368" y="11728"/>
                </a:lnTo>
                <a:lnTo>
                  <a:pt x="9831" y="11753"/>
                </a:lnTo>
                <a:lnTo>
                  <a:pt x="10293" y="11753"/>
                </a:lnTo>
                <a:lnTo>
                  <a:pt x="11218" y="11704"/>
                </a:lnTo>
                <a:lnTo>
                  <a:pt x="11704" y="11680"/>
                </a:lnTo>
                <a:lnTo>
                  <a:pt x="12166" y="11680"/>
                </a:lnTo>
                <a:lnTo>
                  <a:pt x="12629" y="11704"/>
                </a:lnTo>
                <a:lnTo>
                  <a:pt x="13091" y="11753"/>
                </a:lnTo>
                <a:lnTo>
                  <a:pt x="12921" y="11996"/>
                </a:lnTo>
                <a:lnTo>
                  <a:pt x="12799" y="12264"/>
                </a:lnTo>
                <a:lnTo>
                  <a:pt x="12750" y="12434"/>
                </a:lnTo>
                <a:lnTo>
                  <a:pt x="12702" y="12580"/>
                </a:lnTo>
                <a:lnTo>
                  <a:pt x="12702" y="12726"/>
                </a:lnTo>
                <a:lnTo>
                  <a:pt x="12702" y="12872"/>
                </a:lnTo>
                <a:lnTo>
                  <a:pt x="12750" y="13018"/>
                </a:lnTo>
                <a:lnTo>
                  <a:pt x="12799" y="13140"/>
                </a:lnTo>
                <a:lnTo>
                  <a:pt x="12848" y="13261"/>
                </a:lnTo>
                <a:lnTo>
                  <a:pt x="12945" y="13383"/>
                </a:lnTo>
                <a:lnTo>
                  <a:pt x="13042" y="13480"/>
                </a:lnTo>
                <a:lnTo>
                  <a:pt x="13140" y="13553"/>
                </a:lnTo>
                <a:lnTo>
                  <a:pt x="13261" y="13626"/>
                </a:lnTo>
                <a:lnTo>
                  <a:pt x="13407" y="13699"/>
                </a:lnTo>
                <a:lnTo>
                  <a:pt x="13553" y="13748"/>
                </a:lnTo>
                <a:lnTo>
                  <a:pt x="13699" y="13797"/>
                </a:lnTo>
                <a:lnTo>
                  <a:pt x="13845" y="13821"/>
                </a:lnTo>
                <a:lnTo>
                  <a:pt x="14016" y="13821"/>
                </a:lnTo>
                <a:lnTo>
                  <a:pt x="14283" y="13797"/>
                </a:lnTo>
                <a:lnTo>
                  <a:pt x="14502" y="13748"/>
                </a:lnTo>
                <a:lnTo>
                  <a:pt x="14697" y="13651"/>
                </a:lnTo>
                <a:lnTo>
                  <a:pt x="14867" y="13505"/>
                </a:lnTo>
                <a:lnTo>
                  <a:pt x="14989" y="13359"/>
                </a:lnTo>
                <a:lnTo>
                  <a:pt x="15086" y="13164"/>
                </a:lnTo>
                <a:lnTo>
                  <a:pt x="15159" y="12969"/>
                </a:lnTo>
                <a:lnTo>
                  <a:pt x="15208" y="12750"/>
                </a:lnTo>
                <a:lnTo>
                  <a:pt x="15208" y="12531"/>
                </a:lnTo>
                <a:lnTo>
                  <a:pt x="15184" y="12337"/>
                </a:lnTo>
                <a:lnTo>
                  <a:pt x="15159" y="12118"/>
                </a:lnTo>
                <a:lnTo>
                  <a:pt x="15086" y="11923"/>
                </a:lnTo>
                <a:lnTo>
                  <a:pt x="14989" y="11728"/>
                </a:lnTo>
                <a:lnTo>
                  <a:pt x="14867" y="11582"/>
                </a:lnTo>
                <a:lnTo>
                  <a:pt x="14721" y="11436"/>
                </a:lnTo>
                <a:lnTo>
                  <a:pt x="14551" y="11339"/>
                </a:lnTo>
                <a:lnTo>
                  <a:pt x="14405" y="11144"/>
                </a:lnTo>
                <a:lnTo>
                  <a:pt x="14648" y="11120"/>
                </a:lnTo>
                <a:lnTo>
                  <a:pt x="14989" y="11120"/>
                </a:lnTo>
                <a:lnTo>
                  <a:pt x="15062" y="11071"/>
                </a:lnTo>
                <a:lnTo>
                  <a:pt x="15086" y="10999"/>
                </a:lnTo>
                <a:lnTo>
                  <a:pt x="15111" y="10926"/>
                </a:lnTo>
                <a:lnTo>
                  <a:pt x="15086" y="10853"/>
                </a:lnTo>
                <a:lnTo>
                  <a:pt x="15062" y="10780"/>
                </a:lnTo>
                <a:lnTo>
                  <a:pt x="14989" y="10707"/>
                </a:lnTo>
                <a:lnTo>
                  <a:pt x="14892" y="10682"/>
                </a:lnTo>
                <a:lnTo>
                  <a:pt x="14648" y="10682"/>
                </a:lnTo>
                <a:lnTo>
                  <a:pt x="14429" y="10707"/>
                </a:lnTo>
                <a:lnTo>
                  <a:pt x="13967" y="10780"/>
                </a:lnTo>
                <a:lnTo>
                  <a:pt x="12653" y="10780"/>
                </a:lnTo>
                <a:lnTo>
                  <a:pt x="11339" y="10755"/>
                </a:lnTo>
                <a:lnTo>
                  <a:pt x="10050" y="10707"/>
                </a:lnTo>
                <a:lnTo>
                  <a:pt x="8760" y="10707"/>
                </a:lnTo>
                <a:lnTo>
                  <a:pt x="7495" y="10731"/>
                </a:lnTo>
                <a:lnTo>
                  <a:pt x="7081" y="10707"/>
                </a:lnTo>
                <a:lnTo>
                  <a:pt x="6643" y="10682"/>
                </a:lnTo>
                <a:lnTo>
                  <a:pt x="6229" y="10634"/>
                </a:lnTo>
                <a:lnTo>
                  <a:pt x="5816" y="10634"/>
                </a:lnTo>
                <a:lnTo>
                  <a:pt x="5864" y="10439"/>
                </a:lnTo>
                <a:lnTo>
                  <a:pt x="5913" y="10269"/>
                </a:lnTo>
                <a:lnTo>
                  <a:pt x="6035" y="9977"/>
                </a:lnTo>
                <a:lnTo>
                  <a:pt x="6059" y="9831"/>
                </a:lnTo>
                <a:lnTo>
                  <a:pt x="6083" y="9709"/>
                </a:lnTo>
                <a:lnTo>
                  <a:pt x="6400" y="9709"/>
                </a:lnTo>
                <a:lnTo>
                  <a:pt x="6716" y="9685"/>
                </a:lnTo>
                <a:lnTo>
                  <a:pt x="7300" y="9660"/>
                </a:lnTo>
                <a:lnTo>
                  <a:pt x="7860" y="9636"/>
                </a:lnTo>
                <a:lnTo>
                  <a:pt x="8395" y="9612"/>
                </a:lnTo>
                <a:lnTo>
                  <a:pt x="9466" y="9514"/>
                </a:lnTo>
                <a:lnTo>
                  <a:pt x="10512" y="9417"/>
                </a:lnTo>
                <a:lnTo>
                  <a:pt x="11558" y="9368"/>
                </a:lnTo>
                <a:lnTo>
                  <a:pt x="12604" y="9295"/>
                </a:lnTo>
                <a:lnTo>
                  <a:pt x="13140" y="9247"/>
                </a:lnTo>
                <a:lnTo>
                  <a:pt x="13651" y="9174"/>
                </a:lnTo>
                <a:lnTo>
                  <a:pt x="13991" y="9125"/>
                </a:lnTo>
                <a:lnTo>
                  <a:pt x="14332" y="9003"/>
                </a:lnTo>
                <a:lnTo>
                  <a:pt x="14624" y="8833"/>
                </a:lnTo>
                <a:lnTo>
                  <a:pt x="14916" y="8614"/>
                </a:lnTo>
                <a:lnTo>
                  <a:pt x="15062" y="8492"/>
                </a:lnTo>
                <a:lnTo>
                  <a:pt x="15159" y="8322"/>
                </a:lnTo>
                <a:lnTo>
                  <a:pt x="15257" y="8152"/>
                </a:lnTo>
                <a:lnTo>
                  <a:pt x="15354" y="7957"/>
                </a:lnTo>
                <a:lnTo>
                  <a:pt x="15500" y="7592"/>
                </a:lnTo>
                <a:lnTo>
                  <a:pt x="15646" y="7227"/>
                </a:lnTo>
                <a:lnTo>
                  <a:pt x="15914" y="6546"/>
                </a:lnTo>
                <a:lnTo>
                  <a:pt x="15987" y="6546"/>
                </a:lnTo>
                <a:lnTo>
                  <a:pt x="16011" y="6521"/>
                </a:lnTo>
                <a:lnTo>
                  <a:pt x="16035" y="6497"/>
                </a:lnTo>
                <a:lnTo>
                  <a:pt x="16035" y="6473"/>
                </a:lnTo>
                <a:lnTo>
                  <a:pt x="16011" y="6424"/>
                </a:lnTo>
                <a:lnTo>
                  <a:pt x="15987" y="6424"/>
                </a:lnTo>
                <a:lnTo>
                  <a:pt x="16303" y="5816"/>
                </a:lnTo>
                <a:lnTo>
                  <a:pt x="16327" y="5767"/>
                </a:lnTo>
                <a:lnTo>
                  <a:pt x="16352" y="5743"/>
                </a:lnTo>
                <a:lnTo>
                  <a:pt x="16376" y="5670"/>
                </a:lnTo>
                <a:lnTo>
                  <a:pt x="17009" y="4550"/>
                </a:lnTo>
                <a:lnTo>
                  <a:pt x="17325" y="3991"/>
                </a:lnTo>
                <a:lnTo>
                  <a:pt x="17641" y="3431"/>
                </a:lnTo>
                <a:lnTo>
                  <a:pt x="17666" y="3334"/>
                </a:lnTo>
                <a:lnTo>
                  <a:pt x="17641" y="3236"/>
                </a:lnTo>
                <a:lnTo>
                  <a:pt x="17690" y="2945"/>
                </a:lnTo>
                <a:lnTo>
                  <a:pt x="17690" y="2799"/>
                </a:lnTo>
                <a:lnTo>
                  <a:pt x="17690" y="2677"/>
                </a:lnTo>
                <a:lnTo>
                  <a:pt x="17641" y="2555"/>
                </a:lnTo>
                <a:lnTo>
                  <a:pt x="17568" y="2458"/>
                </a:lnTo>
                <a:lnTo>
                  <a:pt x="17495" y="2361"/>
                </a:lnTo>
                <a:lnTo>
                  <a:pt x="17398" y="2288"/>
                </a:lnTo>
                <a:lnTo>
                  <a:pt x="17301" y="2215"/>
                </a:lnTo>
                <a:lnTo>
                  <a:pt x="17155" y="2166"/>
                </a:lnTo>
                <a:lnTo>
                  <a:pt x="16984" y="2117"/>
                </a:lnTo>
                <a:lnTo>
                  <a:pt x="16790" y="2069"/>
                </a:lnTo>
                <a:lnTo>
                  <a:pt x="16376" y="2069"/>
                </a:lnTo>
                <a:lnTo>
                  <a:pt x="15597" y="2093"/>
                </a:lnTo>
                <a:lnTo>
                  <a:pt x="14283" y="2093"/>
                </a:lnTo>
                <a:lnTo>
                  <a:pt x="13651" y="2069"/>
                </a:lnTo>
                <a:lnTo>
                  <a:pt x="12994" y="2020"/>
                </a:lnTo>
                <a:lnTo>
                  <a:pt x="11753" y="1923"/>
                </a:lnTo>
                <a:lnTo>
                  <a:pt x="10488" y="1898"/>
                </a:lnTo>
                <a:lnTo>
                  <a:pt x="9222" y="1874"/>
                </a:lnTo>
                <a:lnTo>
                  <a:pt x="7981" y="1874"/>
                </a:lnTo>
                <a:lnTo>
                  <a:pt x="7032" y="1850"/>
                </a:lnTo>
                <a:lnTo>
                  <a:pt x="6083" y="1825"/>
                </a:lnTo>
                <a:lnTo>
                  <a:pt x="5159" y="1801"/>
                </a:lnTo>
                <a:lnTo>
                  <a:pt x="4210" y="1801"/>
                </a:lnTo>
                <a:lnTo>
                  <a:pt x="4112" y="1509"/>
                </a:lnTo>
                <a:lnTo>
                  <a:pt x="3991" y="1241"/>
                </a:lnTo>
                <a:lnTo>
                  <a:pt x="3942" y="998"/>
                </a:lnTo>
                <a:lnTo>
                  <a:pt x="3845" y="633"/>
                </a:lnTo>
                <a:lnTo>
                  <a:pt x="3796" y="463"/>
                </a:lnTo>
                <a:lnTo>
                  <a:pt x="3723" y="292"/>
                </a:lnTo>
                <a:lnTo>
                  <a:pt x="3650" y="195"/>
                </a:lnTo>
                <a:lnTo>
                  <a:pt x="3577" y="146"/>
                </a:lnTo>
                <a:lnTo>
                  <a:pt x="3529" y="146"/>
                </a:lnTo>
                <a:lnTo>
                  <a:pt x="2604" y="122"/>
                </a:lnTo>
                <a:lnTo>
                  <a:pt x="1655" y="73"/>
                </a:lnTo>
                <a:lnTo>
                  <a:pt x="90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59" name="Google Shape;1059;p48"/>
          <p:cNvSpPr/>
          <p:nvPr/>
        </p:nvSpPr>
        <p:spPr>
          <a:xfrm>
            <a:off x="2032260" y="3284961"/>
            <a:ext cx="389303" cy="316439"/>
          </a:xfrm>
          <a:custGeom>
            <a:avLst/>
            <a:gdLst/>
            <a:ahLst/>
            <a:cxnLst/>
            <a:rect l="l" t="t" r="r" b="b"/>
            <a:pathLst>
              <a:path w="17813" h="14479" extrusionOk="0">
                <a:moveTo>
                  <a:pt x="9904" y="1387"/>
                </a:moveTo>
                <a:lnTo>
                  <a:pt x="10074" y="1412"/>
                </a:lnTo>
                <a:lnTo>
                  <a:pt x="10245" y="1460"/>
                </a:lnTo>
                <a:lnTo>
                  <a:pt x="10391" y="1509"/>
                </a:lnTo>
                <a:lnTo>
                  <a:pt x="10464" y="1558"/>
                </a:lnTo>
                <a:lnTo>
                  <a:pt x="10537" y="1631"/>
                </a:lnTo>
                <a:lnTo>
                  <a:pt x="10610" y="1777"/>
                </a:lnTo>
                <a:lnTo>
                  <a:pt x="9880" y="1728"/>
                </a:lnTo>
                <a:lnTo>
                  <a:pt x="9150" y="1704"/>
                </a:lnTo>
                <a:lnTo>
                  <a:pt x="7057" y="1728"/>
                </a:lnTo>
                <a:lnTo>
                  <a:pt x="7082" y="1606"/>
                </a:lnTo>
                <a:lnTo>
                  <a:pt x="7179" y="1509"/>
                </a:lnTo>
                <a:lnTo>
                  <a:pt x="7276" y="1436"/>
                </a:lnTo>
                <a:lnTo>
                  <a:pt x="7422" y="1412"/>
                </a:lnTo>
                <a:lnTo>
                  <a:pt x="7568" y="1387"/>
                </a:lnTo>
                <a:lnTo>
                  <a:pt x="7714" y="1387"/>
                </a:lnTo>
                <a:lnTo>
                  <a:pt x="7982" y="1412"/>
                </a:lnTo>
                <a:lnTo>
                  <a:pt x="8980" y="1412"/>
                </a:lnTo>
                <a:lnTo>
                  <a:pt x="9344" y="1387"/>
                </a:lnTo>
                <a:close/>
                <a:moveTo>
                  <a:pt x="9393" y="414"/>
                </a:moveTo>
                <a:lnTo>
                  <a:pt x="9880" y="463"/>
                </a:lnTo>
                <a:lnTo>
                  <a:pt x="10123" y="511"/>
                </a:lnTo>
                <a:lnTo>
                  <a:pt x="10342" y="560"/>
                </a:lnTo>
                <a:lnTo>
                  <a:pt x="10561" y="633"/>
                </a:lnTo>
                <a:lnTo>
                  <a:pt x="10756" y="730"/>
                </a:lnTo>
                <a:lnTo>
                  <a:pt x="10926" y="852"/>
                </a:lnTo>
                <a:lnTo>
                  <a:pt x="11072" y="974"/>
                </a:lnTo>
                <a:lnTo>
                  <a:pt x="11194" y="1144"/>
                </a:lnTo>
                <a:lnTo>
                  <a:pt x="11291" y="1339"/>
                </a:lnTo>
                <a:lnTo>
                  <a:pt x="11364" y="1558"/>
                </a:lnTo>
                <a:lnTo>
                  <a:pt x="11364" y="1825"/>
                </a:lnTo>
                <a:lnTo>
                  <a:pt x="10999" y="1801"/>
                </a:lnTo>
                <a:lnTo>
                  <a:pt x="10999" y="1679"/>
                </a:lnTo>
                <a:lnTo>
                  <a:pt x="10975" y="1582"/>
                </a:lnTo>
                <a:lnTo>
                  <a:pt x="10926" y="1485"/>
                </a:lnTo>
                <a:lnTo>
                  <a:pt x="10877" y="1387"/>
                </a:lnTo>
                <a:lnTo>
                  <a:pt x="10707" y="1217"/>
                </a:lnTo>
                <a:lnTo>
                  <a:pt x="10537" y="1095"/>
                </a:lnTo>
                <a:lnTo>
                  <a:pt x="10293" y="1022"/>
                </a:lnTo>
                <a:lnTo>
                  <a:pt x="10050" y="974"/>
                </a:lnTo>
                <a:lnTo>
                  <a:pt x="9807" y="949"/>
                </a:lnTo>
                <a:lnTo>
                  <a:pt x="9539" y="925"/>
                </a:lnTo>
                <a:lnTo>
                  <a:pt x="9004" y="974"/>
                </a:lnTo>
                <a:lnTo>
                  <a:pt x="8493" y="998"/>
                </a:lnTo>
                <a:lnTo>
                  <a:pt x="8152" y="998"/>
                </a:lnTo>
                <a:lnTo>
                  <a:pt x="7787" y="974"/>
                </a:lnTo>
                <a:lnTo>
                  <a:pt x="7593" y="974"/>
                </a:lnTo>
                <a:lnTo>
                  <a:pt x="7422" y="998"/>
                </a:lnTo>
                <a:lnTo>
                  <a:pt x="7252" y="1047"/>
                </a:lnTo>
                <a:lnTo>
                  <a:pt x="7082" y="1095"/>
                </a:lnTo>
                <a:lnTo>
                  <a:pt x="6911" y="1217"/>
                </a:lnTo>
                <a:lnTo>
                  <a:pt x="6790" y="1363"/>
                </a:lnTo>
                <a:lnTo>
                  <a:pt x="6741" y="1460"/>
                </a:lnTo>
                <a:lnTo>
                  <a:pt x="6692" y="1558"/>
                </a:lnTo>
                <a:lnTo>
                  <a:pt x="6692" y="1631"/>
                </a:lnTo>
                <a:lnTo>
                  <a:pt x="6692" y="1728"/>
                </a:lnTo>
                <a:lnTo>
                  <a:pt x="6181" y="1728"/>
                </a:lnTo>
                <a:lnTo>
                  <a:pt x="6206" y="1436"/>
                </a:lnTo>
                <a:lnTo>
                  <a:pt x="6230" y="1290"/>
                </a:lnTo>
                <a:lnTo>
                  <a:pt x="6303" y="1168"/>
                </a:lnTo>
                <a:lnTo>
                  <a:pt x="6425" y="998"/>
                </a:lnTo>
                <a:lnTo>
                  <a:pt x="6571" y="876"/>
                </a:lnTo>
                <a:lnTo>
                  <a:pt x="6765" y="779"/>
                </a:lnTo>
                <a:lnTo>
                  <a:pt x="6936" y="706"/>
                </a:lnTo>
                <a:lnTo>
                  <a:pt x="7301" y="584"/>
                </a:lnTo>
                <a:lnTo>
                  <a:pt x="7690" y="487"/>
                </a:lnTo>
                <a:lnTo>
                  <a:pt x="8079" y="438"/>
                </a:lnTo>
                <a:lnTo>
                  <a:pt x="8493" y="414"/>
                </a:lnTo>
                <a:close/>
                <a:moveTo>
                  <a:pt x="17131" y="2336"/>
                </a:moveTo>
                <a:lnTo>
                  <a:pt x="17179" y="2604"/>
                </a:lnTo>
                <a:lnTo>
                  <a:pt x="16839" y="2945"/>
                </a:lnTo>
                <a:lnTo>
                  <a:pt x="16790" y="2482"/>
                </a:lnTo>
                <a:lnTo>
                  <a:pt x="16936" y="2336"/>
                </a:lnTo>
                <a:close/>
                <a:moveTo>
                  <a:pt x="17179" y="2969"/>
                </a:moveTo>
                <a:lnTo>
                  <a:pt x="17155" y="3431"/>
                </a:lnTo>
                <a:lnTo>
                  <a:pt x="16888" y="3577"/>
                </a:lnTo>
                <a:lnTo>
                  <a:pt x="16888" y="3455"/>
                </a:lnTo>
                <a:lnTo>
                  <a:pt x="16863" y="3310"/>
                </a:lnTo>
                <a:lnTo>
                  <a:pt x="17009" y="3188"/>
                </a:lnTo>
                <a:lnTo>
                  <a:pt x="17131" y="3042"/>
                </a:lnTo>
                <a:lnTo>
                  <a:pt x="17179" y="2969"/>
                </a:lnTo>
                <a:close/>
                <a:moveTo>
                  <a:pt x="17155" y="3626"/>
                </a:moveTo>
                <a:lnTo>
                  <a:pt x="17155" y="4064"/>
                </a:lnTo>
                <a:lnTo>
                  <a:pt x="16936" y="4234"/>
                </a:lnTo>
                <a:lnTo>
                  <a:pt x="16912" y="3869"/>
                </a:lnTo>
                <a:lnTo>
                  <a:pt x="17033" y="3747"/>
                </a:lnTo>
                <a:lnTo>
                  <a:pt x="17155" y="3626"/>
                </a:lnTo>
                <a:close/>
                <a:moveTo>
                  <a:pt x="17155" y="4258"/>
                </a:moveTo>
                <a:lnTo>
                  <a:pt x="17179" y="4599"/>
                </a:lnTo>
                <a:lnTo>
                  <a:pt x="16912" y="4769"/>
                </a:lnTo>
                <a:lnTo>
                  <a:pt x="16936" y="4526"/>
                </a:lnTo>
                <a:lnTo>
                  <a:pt x="17155" y="4258"/>
                </a:lnTo>
                <a:close/>
                <a:moveTo>
                  <a:pt x="1509" y="2093"/>
                </a:moveTo>
                <a:lnTo>
                  <a:pt x="2045" y="2117"/>
                </a:lnTo>
                <a:lnTo>
                  <a:pt x="4332" y="2190"/>
                </a:lnTo>
                <a:lnTo>
                  <a:pt x="5524" y="2239"/>
                </a:lnTo>
                <a:lnTo>
                  <a:pt x="6741" y="2239"/>
                </a:lnTo>
                <a:lnTo>
                  <a:pt x="9150" y="2215"/>
                </a:lnTo>
                <a:lnTo>
                  <a:pt x="9734" y="2215"/>
                </a:lnTo>
                <a:lnTo>
                  <a:pt x="10293" y="2239"/>
                </a:lnTo>
                <a:lnTo>
                  <a:pt x="11437" y="2312"/>
                </a:lnTo>
                <a:lnTo>
                  <a:pt x="12581" y="2385"/>
                </a:lnTo>
                <a:lnTo>
                  <a:pt x="13165" y="2409"/>
                </a:lnTo>
                <a:lnTo>
                  <a:pt x="13724" y="2409"/>
                </a:lnTo>
                <a:lnTo>
                  <a:pt x="14819" y="2361"/>
                </a:lnTo>
                <a:lnTo>
                  <a:pt x="15379" y="2361"/>
                </a:lnTo>
                <a:lnTo>
                  <a:pt x="15914" y="2336"/>
                </a:lnTo>
                <a:lnTo>
                  <a:pt x="16450" y="2361"/>
                </a:lnTo>
                <a:lnTo>
                  <a:pt x="16304" y="2458"/>
                </a:lnTo>
                <a:lnTo>
                  <a:pt x="16133" y="2555"/>
                </a:lnTo>
                <a:lnTo>
                  <a:pt x="15987" y="2653"/>
                </a:lnTo>
                <a:lnTo>
                  <a:pt x="15914" y="2726"/>
                </a:lnTo>
                <a:lnTo>
                  <a:pt x="15841" y="2799"/>
                </a:lnTo>
                <a:lnTo>
                  <a:pt x="15817" y="2872"/>
                </a:lnTo>
                <a:lnTo>
                  <a:pt x="15793" y="2969"/>
                </a:lnTo>
                <a:lnTo>
                  <a:pt x="15817" y="3018"/>
                </a:lnTo>
                <a:lnTo>
                  <a:pt x="15866" y="3042"/>
                </a:lnTo>
                <a:lnTo>
                  <a:pt x="15963" y="3042"/>
                </a:lnTo>
                <a:lnTo>
                  <a:pt x="16036" y="3018"/>
                </a:lnTo>
                <a:lnTo>
                  <a:pt x="16206" y="2920"/>
                </a:lnTo>
                <a:lnTo>
                  <a:pt x="16523" y="2677"/>
                </a:lnTo>
                <a:lnTo>
                  <a:pt x="16571" y="2653"/>
                </a:lnTo>
                <a:lnTo>
                  <a:pt x="16644" y="3091"/>
                </a:lnTo>
                <a:lnTo>
                  <a:pt x="16596" y="3139"/>
                </a:lnTo>
                <a:lnTo>
                  <a:pt x="16133" y="3407"/>
                </a:lnTo>
                <a:lnTo>
                  <a:pt x="15939" y="3577"/>
                </a:lnTo>
                <a:lnTo>
                  <a:pt x="15866" y="3674"/>
                </a:lnTo>
                <a:lnTo>
                  <a:pt x="15793" y="3772"/>
                </a:lnTo>
                <a:lnTo>
                  <a:pt x="15793" y="3820"/>
                </a:lnTo>
                <a:lnTo>
                  <a:pt x="15793" y="3869"/>
                </a:lnTo>
                <a:lnTo>
                  <a:pt x="15841" y="3893"/>
                </a:lnTo>
                <a:lnTo>
                  <a:pt x="15890" y="3893"/>
                </a:lnTo>
                <a:lnTo>
                  <a:pt x="16085" y="3820"/>
                </a:lnTo>
                <a:lnTo>
                  <a:pt x="16304" y="3723"/>
                </a:lnTo>
                <a:lnTo>
                  <a:pt x="16498" y="3601"/>
                </a:lnTo>
                <a:lnTo>
                  <a:pt x="16669" y="3455"/>
                </a:lnTo>
                <a:lnTo>
                  <a:pt x="16693" y="3699"/>
                </a:lnTo>
                <a:lnTo>
                  <a:pt x="16158" y="4039"/>
                </a:lnTo>
                <a:lnTo>
                  <a:pt x="15963" y="4185"/>
                </a:lnTo>
                <a:lnTo>
                  <a:pt x="15744" y="4356"/>
                </a:lnTo>
                <a:lnTo>
                  <a:pt x="15647" y="4453"/>
                </a:lnTo>
                <a:lnTo>
                  <a:pt x="15574" y="4575"/>
                </a:lnTo>
                <a:lnTo>
                  <a:pt x="15525" y="4672"/>
                </a:lnTo>
                <a:lnTo>
                  <a:pt x="15525" y="4794"/>
                </a:lnTo>
                <a:lnTo>
                  <a:pt x="15549" y="4818"/>
                </a:lnTo>
                <a:lnTo>
                  <a:pt x="15574" y="4842"/>
                </a:lnTo>
                <a:lnTo>
                  <a:pt x="15647" y="4867"/>
                </a:lnTo>
                <a:lnTo>
                  <a:pt x="15744" y="4818"/>
                </a:lnTo>
                <a:lnTo>
                  <a:pt x="15841" y="4769"/>
                </a:lnTo>
                <a:lnTo>
                  <a:pt x="15987" y="4599"/>
                </a:lnTo>
                <a:lnTo>
                  <a:pt x="16255" y="4356"/>
                </a:lnTo>
                <a:lnTo>
                  <a:pt x="16547" y="4137"/>
                </a:lnTo>
                <a:lnTo>
                  <a:pt x="16693" y="4039"/>
                </a:lnTo>
                <a:lnTo>
                  <a:pt x="16693" y="4404"/>
                </a:lnTo>
                <a:lnTo>
                  <a:pt x="16255" y="4672"/>
                </a:lnTo>
                <a:lnTo>
                  <a:pt x="16036" y="4818"/>
                </a:lnTo>
                <a:lnTo>
                  <a:pt x="15841" y="4964"/>
                </a:lnTo>
                <a:lnTo>
                  <a:pt x="15647" y="5134"/>
                </a:lnTo>
                <a:lnTo>
                  <a:pt x="15574" y="5232"/>
                </a:lnTo>
                <a:lnTo>
                  <a:pt x="15525" y="5329"/>
                </a:lnTo>
                <a:lnTo>
                  <a:pt x="15525" y="5378"/>
                </a:lnTo>
                <a:lnTo>
                  <a:pt x="15549" y="5402"/>
                </a:lnTo>
                <a:lnTo>
                  <a:pt x="15574" y="5426"/>
                </a:lnTo>
                <a:lnTo>
                  <a:pt x="15622" y="5426"/>
                </a:lnTo>
                <a:lnTo>
                  <a:pt x="15744" y="5378"/>
                </a:lnTo>
                <a:lnTo>
                  <a:pt x="15866" y="5329"/>
                </a:lnTo>
                <a:lnTo>
                  <a:pt x="16109" y="5159"/>
                </a:lnTo>
                <a:lnTo>
                  <a:pt x="16571" y="4818"/>
                </a:lnTo>
                <a:lnTo>
                  <a:pt x="16669" y="4745"/>
                </a:lnTo>
                <a:lnTo>
                  <a:pt x="16669" y="4745"/>
                </a:lnTo>
                <a:lnTo>
                  <a:pt x="16644" y="4964"/>
                </a:lnTo>
                <a:lnTo>
                  <a:pt x="16328" y="5207"/>
                </a:lnTo>
                <a:lnTo>
                  <a:pt x="16133" y="5378"/>
                </a:lnTo>
                <a:lnTo>
                  <a:pt x="15914" y="5572"/>
                </a:lnTo>
                <a:lnTo>
                  <a:pt x="15817" y="5694"/>
                </a:lnTo>
                <a:lnTo>
                  <a:pt x="15744" y="5791"/>
                </a:lnTo>
                <a:lnTo>
                  <a:pt x="15695" y="5913"/>
                </a:lnTo>
                <a:lnTo>
                  <a:pt x="15720" y="6035"/>
                </a:lnTo>
                <a:lnTo>
                  <a:pt x="15403" y="6083"/>
                </a:lnTo>
                <a:lnTo>
                  <a:pt x="15136" y="6108"/>
                </a:lnTo>
                <a:lnTo>
                  <a:pt x="14089" y="6108"/>
                </a:lnTo>
                <a:lnTo>
                  <a:pt x="13554" y="6059"/>
                </a:lnTo>
                <a:lnTo>
                  <a:pt x="13019" y="6059"/>
                </a:lnTo>
                <a:lnTo>
                  <a:pt x="11340" y="6108"/>
                </a:lnTo>
                <a:lnTo>
                  <a:pt x="10318" y="6108"/>
                </a:lnTo>
                <a:lnTo>
                  <a:pt x="10001" y="6156"/>
                </a:lnTo>
                <a:lnTo>
                  <a:pt x="9928" y="5962"/>
                </a:lnTo>
                <a:lnTo>
                  <a:pt x="9831" y="5791"/>
                </a:lnTo>
                <a:lnTo>
                  <a:pt x="9709" y="5670"/>
                </a:lnTo>
                <a:lnTo>
                  <a:pt x="9539" y="5548"/>
                </a:lnTo>
                <a:lnTo>
                  <a:pt x="9417" y="5499"/>
                </a:lnTo>
                <a:lnTo>
                  <a:pt x="9296" y="5475"/>
                </a:lnTo>
                <a:lnTo>
                  <a:pt x="9028" y="5426"/>
                </a:lnTo>
                <a:lnTo>
                  <a:pt x="8882" y="5451"/>
                </a:lnTo>
                <a:lnTo>
                  <a:pt x="8761" y="5451"/>
                </a:lnTo>
                <a:lnTo>
                  <a:pt x="8615" y="5499"/>
                </a:lnTo>
                <a:lnTo>
                  <a:pt x="8517" y="5548"/>
                </a:lnTo>
                <a:lnTo>
                  <a:pt x="8420" y="5572"/>
                </a:lnTo>
                <a:lnTo>
                  <a:pt x="8323" y="5597"/>
                </a:lnTo>
                <a:lnTo>
                  <a:pt x="8225" y="5645"/>
                </a:lnTo>
                <a:lnTo>
                  <a:pt x="8128" y="5718"/>
                </a:lnTo>
                <a:lnTo>
                  <a:pt x="8055" y="5816"/>
                </a:lnTo>
                <a:lnTo>
                  <a:pt x="7982" y="5913"/>
                </a:lnTo>
                <a:lnTo>
                  <a:pt x="7933" y="6059"/>
                </a:lnTo>
                <a:lnTo>
                  <a:pt x="7885" y="6205"/>
                </a:lnTo>
                <a:lnTo>
                  <a:pt x="7568" y="6229"/>
                </a:lnTo>
                <a:lnTo>
                  <a:pt x="7228" y="6229"/>
                </a:lnTo>
                <a:lnTo>
                  <a:pt x="6546" y="6205"/>
                </a:lnTo>
                <a:lnTo>
                  <a:pt x="5865" y="6181"/>
                </a:lnTo>
                <a:lnTo>
                  <a:pt x="5524" y="6156"/>
                </a:lnTo>
                <a:lnTo>
                  <a:pt x="5208" y="6181"/>
                </a:lnTo>
                <a:lnTo>
                  <a:pt x="4551" y="6205"/>
                </a:lnTo>
                <a:lnTo>
                  <a:pt x="3918" y="6205"/>
                </a:lnTo>
                <a:lnTo>
                  <a:pt x="3310" y="6181"/>
                </a:lnTo>
                <a:lnTo>
                  <a:pt x="2994" y="6156"/>
                </a:lnTo>
                <a:lnTo>
                  <a:pt x="2677" y="6108"/>
                </a:lnTo>
                <a:lnTo>
                  <a:pt x="2385" y="6035"/>
                </a:lnTo>
                <a:lnTo>
                  <a:pt x="2118" y="5962"/>
                </a:lnTo>
                <a:lnTo>
                  <a:pt x="1850" y="5840"/>
                </a:lnTo>
                <a:lnTo>
                  <a:pt x="1631" y="5718"/>
                </a:lnTo>
                <a:lnTo>
                  <a:pt x="1412" y="5548"/>
                </a:lnTo>
                <a:lnTo>
                  <a:pt x="1242" y="5329"/>
                </a:lnTo>
                <a:lnTo>
                  <a:pt x="1096" y="5110"/>
                </a:lnTo>
                <a:lnTo>
                  <a:pt x="974" y="4818"/>
                </a:lnTo>
                <a:lnTo>
                  <a:pt x="901" y="4477"/>
                </a:lnTo>
                <a:lnTo>
                  <a:pt x="877" y="4137"/>
                </a:lnTo>
                <a:lnTo>
                  <a:pt x="901" y="3796"/>
                </a:lnTo>
                <a:lnTo>
                  <a:pt x="926" y="3455"/>
                </a:lnTo>
                <a:lnTo>
                  <a:pt x="974" y="2774"/>
                </a:lnTo>
                <a:lnTo>
                  <a:pt x="974" y="2434"/>
                </a:lnTo>
                <a:lnTo>
                  <a:pt x="950" y="2093"/>
                </a:lnTo>
                <a:close/>
                <a:moveTo>
                  <a:pt x="17155" y="5767"/>
                </a:moveTo>
                <a:lnTo>
                  <a:pt x="17106" y="5864"/>
                </a:lnTo>
                <a:lnTo>
                  <a:pt x="17033" y="5986"/>
                </a:lnTo>
                <a:lnTo>
                  <a:pt x="16961" y="6083"/>
                </a:lnTo>
                <a:lnTo>
                  <a:pt x="16863" y="6181"/>
                </a:lnTo>
                <a:lnTo>
                  <a:pt x="16717" y="6302"/>
                </a:lnTo>
                <a:lnTo>
                  <a:pt x="16523" y="6400"/>
                </a:lnTo>
                <a:lnTo>
                  <a:pt x="16523" y="6400"/>
                </a:lnTo>
                <a:lnTo>
                  <a:pt x="16669" y="6229"/>
                </a:lnTo>
                <a:lnTo>
                  <a:pt x="17155" y="5767"/>
                </a:lnTo>
                <a:close/>
                <a:moveTo>
                  <a:pt x="877" y="2093"/>
                </a:moveTo>
                <a:lnTo>
                  <a:pt x="804" y="2434"/>
                </a:lnTo>
                <a:lnTo>
                  <a:pt x="755" y="2799"/>
                </a:lnTo>
                <a:lnTo>
                  <a:pt x="707" y="3164"/>
                </a:lnTo>
                <a:lnTo>
                  <a:pt x="682" y="3553"/>
                </a:lnTo>
                <a:lnTo>
                  <a:pt x="682" y="3918"/>
                </a:lnTo>
                <a:lnTo>
                  <a:pt x="707" y="4283"/>
                </a:lnTo>
                <a:lnTo>
                  <a:pt x="780" y="4648"/>
                </a:lnTo>
                <a:lnTo>
                  <a:pt x="853" y="4988"/>
                </a:lnTo>
                <a:lnTo>
                  <a:pt x="950" y="5232"/>
                </a:lnTo>
                <a:lnTo>
                  <a:pt x="1072" y="5426"/>
                </a:lnTo>
                <a:lnTo>
                  <a:pt x="1242" y="5621"/>
                </a:lnTo>
                <a:lnTo>
                  <a:pt x="1412" y="5767"/>
                </a:lnTo>
                <a:lnTo>
                  <a:pt x="1607" y="5913"/>
                </a:lnTo>
                <a:lnTo>
                  <a:pt x="1801" y="6035"/>
                </a:lnTo>
                <a:lnTo>
                  <a:pt x="2045" y="6132"/>
                </a:lnTo>
                <a:lnTo>
                  <a:pt x="2264" y="6205"/>
                </a:lnTo>
                <a:lnTo>
                  <a:pt x="2580" y="6302"/>
                </a:lnTo>
                <a:lnTo>
                  <a:pt x="2896" y="6351"/>
                </a:lnTo>
                <a:lnTo>
                  <a:pt x="3213" y="6351"/>
                </a:lnTo>
                <a:lnTo>
                  <a:pt x="3553" y="6375"/>
                </a:lnTo>
                <a:lnTo>
                  <a:pt x="4210" y="6327"/>
                </a:lnTo>
                <a:lnTo>
                  <a:pt x="4843" y="6302"/>
                </a:lnTo>
                <a:lnTo>
                  <a:pt x="5695" y="6254"/>
                </a:lnTo>
                <a:lnTo>
                  <a:pt x="6108" y="6254"/>
                </a:lnTo>
                <a:lnTo>
                  <a:pt x="6546" y="6278"/>
                </a:lnTo>
                <a:lnTo>
                  <a:pt x="7203" y="6327"/>
                </a:lnTo>
                <a:lnTo>
                  <a:pt x="7544" y="6327"/>
                </a:lnTo>
                <a:lnTo>
                  <a:pt x="7860" y="6302"/>
                </a:lnTo>
                <a:lnTo>
                  <a:pt x="7836" y="6521"/>
                </a:lnTo>
                <a:lnTo>
                  <a:pt x="7812" y="6521"/>
                </a:lnTo>
                <a:lnTo>
                  <a:pt x="6133" y="6546"/>
                </a:lnTo>
                <a:lnTo>
                  <a:pt x="4454" y="6570"/>
                </a:lnTo>
                <a:lnTo>
                  <a:pt x="2921" y="6546"/>
                </a:lnTo>
                <a:lnTo>
                  <a:pt x="2142" y="6546"/>
                </a:lnTo>
                <a:lnTo>
                  <a:pt x="1753" y="6521"/>
                </a:lnTo>
                <a:lnTo>
                  <a:pt x="1388" y="6473"/>
                </a:lnTo>
                <a:lnTo>
                  <a:pt x="1242" y="6424"/>
                </a:lnTo>
                <a:lnTo>
                  <a:pt x="1096" y="6351"/>
                </a:lnTo>
                <a:lnTo>
                  <a:pt x="974" y="6254"/>
                </a:lnTo>
                <a:lnTo>
                  <a:pt x="877" y="6132"/>
                </a:lnTo>
                <a:lnTo>
                  <a:pt x="780" y="6010"/>
                </a:lnTo>
                <a:lnTo>
                  <a:pt x="731" y="5864"/>
                </a:lnTo>
                <a:lnTo>
                  <a:pt x="609" y="5548"/>
                </a:lnTo>
                <a:lnTo>
                  <a:pt x="536" y="5207"/>
                </a:lnTo>
                <a:lnTo>
                  <a:pt x="512" y="4867"/>
                </a:lnTo>
                <a:lnTo>
                  <a:pt x="488" y="4234"/>
                </a:lnTo>
                <a:lnTo>
                  <a:pt x="463" y="3577"/>
                </a:lnTo>
                <a:lnTo>
                  <a:pt x="488" y="2896"/>
                </a:lnTo>
                <a:lnTo>
                  <a:pt x="488" y="2531"/>
                </a:lnTo>
                <a:lnTo>
                  <a:pt x="463" y="2312"/>
                </a:lnTo>
                <a:lnTo>
                  <a:pt x="439" y="2142"/>
                </a:lnTo>
                <a:lnTo>
                  <a:pt x="877" y="2093"/>
                </a:lnTo>
                <a:close/>
                <a:moveTo>
                  <a:pt x="17179" y="4842"/>
                </a:moveTo>
                <a:lnTo>
                  <a:pt x="17204" y="4964"/>
                </a:lnTo>
                <a:lnTo>
                  <a:pt x="17204" y="5183"/>
                </a:lnTo>
                <a:lnTo>
                  <a:pt x="17204" y="5378"/>
                </a:lnTo>
                <a:lnTo>
                  <a:pt x="16888" y="5597"/>
                </a:lnTo>
                <a:lnTo>
                  <a:pt x="16571" y="5864"/>
                </a:lnTo>
                <a:lnTo>
                  <a:pt x="16401" y="5986"/>
                </a:lnTo>
                <a:lnTo>
                  <a:pt x="16206" y="6132"/>
                </a:lnTo>
                <a:lnTo>
                  <a:pt x="16133" y="6229"/>
                </a:lnTo>
                <a:lnTo>
                  <a:pt x="16060" y="6327"/>
                </a:lnTo>
                <a:lnTo>
                  <a:pt x="16012" y="6424"/>
                </a:lnTo>
                <a:lnTo>
                  <a:pt x="15987" y="6521"/>
                </a:lnTo>
                <a:lnTo>
                  <a:pt x="15744" y="6546"/>
                </a:lnTo>
                <a:lnTo>
                  <a:pt x="15209" y="6570"/>
                </a:lnTo>
                <a:lnTo>
                  <a:pt x="14673" y="6546"/>
                </a:lnTo>
                <a:lnTo>
                  <a:pt x="14138" y="6521"/>
                </a:lnTo>
                <a:lnTo>
                  <a:pt x="13603" y="6521"/>
                </a:lnTo>
                <a:lnTo>
                  <a:pt x="11778" y="6546"/>
                </a:lnTo>
                <a:lnTo>
                  <a:pt x="10488" y="6546"/>
                </a:lnTo>
                <a:lnTo>
                  <a:pt x="10269" y="6570"/>
                </a:lnTo>
                <a:lnTo>
                  <a:pt x="10074" y="6619"/>
                </a:lnTo>
                <a:lnTo>
                  <a:pt x="10050" y="6327"/>
                </a:lnTo>
                <a:lnTo>
                  <a:pt x="10415" y="6351"/>
                </a:lnTo>
                <a:lnTo>
                  <a:pt x="10780" y="6327"/>
                </a:lnTo>
                <a:lnTo>
                  <a:pt x="11510" y="6302"/>
                </a:lnTo>
                <a:lnTo>
                  <a:pt x="12459" y="6254"/>
                </a:lnTo>
                <a:lnTo>
                  <a:pt x="13384" y="6254"/>
                </a:lnTo>
                <a:lnTo>
                  <a:pt x="13968" y="6278"/>
                </a:lnTo>
                <a:lnTo>
                  <a:pt x="14552" y="6302"/>
                </a:lnTo>
                <a:lnTo>
                  <a:pt x="15428" y="6302"/>
                </a:lnTo>
                <a:lnTo>
                  <a:pt x="15720" y="6254"/>
                </a:lnTo>
                <a:lnTo>
                  <a:pt x="15963" y="6205"/>
                </a:lnTo>
                <a:lnTo>
                  <a:pt x="16158" y="6132"/>
                </a:lnTo>
                <a:lnTo>
                  <a:pt x="16328" y="6010"/>
                </a:lnTo>
                <a:lnTo>
                  <a:pt x="16450" y="5889"/>
                </a:lnTo>
                <a:lnTo>
                  <a:pt x="16571" y="5743"/>
                </a:lnTo>
                <a:lnTo>
                  <a:pt x="16669" y="5572"/>
                </a:lnTo>
                <a:lnTo>
                  <a:pt x="16766" y="5402"/>
                </a:lnTo>
                <a:lnTo>
                  <a:pt x="16815" y="5207"/>
                </a:lnTo>
                <a:lnTo>
                  <a:pt x="17179" y="4842"/>
                </a:lnTo>
                <a:close/>
                <a:moveTo>
                  <a:pt x="9174" y="5937"/>
                </a:moveTo>
                <a:lnTo>
                  <a:pt x="9296" y="5986"/>
                </a:lnTo>
                <a:lnTo>
                  <a:pt x="9417" y="6059"/>
                </a:lnTo>
                <a:lnTo>
                  <a:pt x="9515" y="6181"/>
                </a:lnTo>
                <a:lnTo>
                  <a:pt x="9588" y="6351"/>
                </a:lnTo>
                <a:lnTo>
                  <a:pt x="9612" y="6521"/>
                </a:lnTo>
                <a:lnTo>
                  <a:pt x="9612" y="6692"/>
                </a:lnTo>
                <a:lnTo>
                  <a:pt x="9612" y="6911"/>
                </a:lnTo>
                <a:lnTo>
                  <a:pt x="9588" y="7105"/>
                </a:lnTo>
                <a:lnTo>
                  <a:pt x="9515" y="7300"/>
                </a:lnTo>
                <a:lnTo>
                  <a:pt x="9442" y="7470"/>
                </a:lnTo>
                <a:lnTo>
                  <a:pt x="9320" y="7592"/>
                </a:lnTo>
                <a:lnTo>
                  <a:pt x="9247" y="7665"/>
                </a:lnTo>
                <a:lnTo>
                  <a:pt x="9174" y="7689"/>
                </a:lnTo>
                <a:lnTo>
                  <a:pt x="9077" y="7714"/>
                </a:lnTo>
                <a:lnTo>
                  <a:pt x="8834" y="7714"/>
                </a:lnTo>
                <a:lnTo>
                  <a:pt x="8736" y="7689"/>
                </a:lnTo>
                <a:lnTo>
                  <a:pt x="8615" y="7641"/>
                </a:lnTo>
                <a:lnTo>
                  <a:pt x="8517" y="7568"/>
                </a:lnTo>
                <a:lnTo>
                  <a:pt x="8444" y="7495"/>
                </a:lnTo>
                <a:lnTo>
                  <a:pt x="8371" y="7422"/>
                </a:lnTo>
                <a:lnTo>
                  <a:pt x="8323" y="7349"/>
                </a:lnTo>
                <a:lnTo>
                  <a:pt x="8298" y="7251"/>
                </a:lnTo>
                <a:lnTo>
                  <a:pt x="8274" y="7057"/>
                </a:lnTo>
                <a:lnTo>
                  <a:pt x="8250" y="6862"/>
                </a:lnTo>
                <a:lnTo>
                  <a:pt x="8274" y="6692"/>
                </a:lnTo>
                <a:lnTo>
                  <a:pt x="8323" y="6302"/>
                </a:lnTo>
                <a:lnTo>
                  <a:pt x="8371" y="6108"/>
                </a:lnTo>
                <a:lnTo>
                  <a:pt x="8396" y="6035"/>
                </a:lnTo>
                <a:lnTo>
                  <a:pt x="8444" y="5962"/>
                </a:lnTo>
                <a:lnTo>
                  <a:pt x="8542" y="5986"/>
                </a:lnTo>
                <a:lnTo>
                  <a:pt x="8858" y="5937"/>
                </a:lnTo>
                <a:close/>
                <a:moveTo>
                  <a:pt x="8493" y="0"/>
                </a:moveTo>
                <a:lnTo>
                  <a:pt x="7958" y="49"/>
                </a:lnTo>
                <a:lnTo>
                  <a:pt x="7422" y="122"/>
                </a:lnTo>
                <a:lnTo>
                  <a:pt x="7179" y="195"/>
                </a:lnTo>
                <a:lnTo>
                  <a:pt x="6936" y="268"/>
                </a:lnTo>
                <a:lnTo>
                  <a:pt x="6692" y="365"/>
                </a:lnTo>
                <a:lnTo>
                  <a:pt x="6449" y="487"/>
                </a:lnTo>
                <a:lnTo>
                  <a:pt x="6303" y="584"/>
                </a:lnTo>
                <a:lnTo>
                  <a:pt x="6157" y="706"/>
                </a:lnTo>
                <a:lnTo>
                  <a:pt x="6035" y="852"/>
                </a:lnTo>
                <a:lnTo>
                  <a:pt x="5938" y="1022"/>
                </a:lnTo>
                <a:lnTo>
                  <a:pt x="5841" y="1193"/>
                </a:lnTo>
                <a:lnTo>
                  <a:pt x="5792" y="1387"/>
                </a:lnTo>
                <a:lnTo>
                  <a:pt x="5792" y="1558"/>
                </a:lnTo>
                <a:lnTo>
                  <a:pt x="5841" y="1728"/>
                </a:lnTo>
                <a:lnTo>
                  <a:pt x="4332" y="1704"/>
                </a:lnTo>
                <a:lnTo>
                  <a:pt x="3188" y="1655"/>
                </a:lnTo>
                <a:lnTo>
                  <a:pt x="2045" y="1606"/>
                </a:lnTo>
                <a:lnTo>
                  <a:pt x="853" y="1606"/>
                </a:lnTo>
                <a:lnTo>
                  <a:pt x="609" y="1631"/>
                </a:lnTo>
                <a:lnTo>
                  <a:pt x="366" y="1679"/>
                </a:lnTo>
                <a:lnTo>
                  <a:pt x="147" y="1752"/>
                </a:lnTo>
                <a:lnTo>
                  <a:pt x="74" y="1801"/>
                </a:lnTo>
                <a:lnTo>
                  <a:pt x="50" y="1825"/>
                </a:lnTo>
                <a:lnTo>
                  <a:pt x="1" y="1923"/>
                </a:lnTo>
                <a:lnTo>
                  <a:pt x="1" y="2020"/>
                </a:lnTo>
                <a:lnTo>
                  <a:pt x="50" y="2117"/>
                </a:lnTo>
                <a:lnTo>
                  <a:pt x="25" y="2336"/>
                </a:lnTo>
                <a:lnTo>
                  <a:pt x="25" y="2580"/>
                </a:lnTo>
                <a:lnTo>
                  <a:pt x="25" y="3042"/>
                </a:lnTo>
                <a:lnTo>
                  <a:pt x="1" y="3869"/>
                </a:lnTo>
                <a:lnTo>
                  <a:pt x="1" y="4258"/>
                </a:lnTo>
                <a:lnTo>
                  <a:pt x="25" y="4672"/>
                </a:lnTo>
                <a:lnTo>
                  <a:pt x="50" y="4988"/>
                </a:lnTo>
                <a:lnTo>
                  <a:pt x="98" y="5329"/>
                </a:lnTo>
                <a:lnTo>
                  <a:pt x="171" y="5645"/>
                </a:lnTo>
                <a:lnTo>
                  <a:pt x="269" y="5962"/>
                </a:lnTo>
                <a:lnTo>
                  <a:pt x="220" y="6010"/>
                </a:lnTo>
                <a:lnTo>
                  <a:pt x="220" y="6083"/>
                </a:lnTo>
                <a:lnTo>
                  <a:pt x="171" y="7251"/>
                </a:lnTo>
                <a:lnTo>
                  <a:pt x="147" y="8419"/>
                </a:lnTo>
                <a:lnTo>
                  <a:pt x="147" y="10731"/>
                </a:lnTo>
                <a:lnTo>
                  <a:pt x="147" y="11169"/>
                </a:lnTo>
                <a:lnTo>
                  <a:pt x="123" y="11582"/>
                </a:lnTo>
                <a:lnTo>
                  <a:pt x="50" y="12410"/>
                </a:lnTo>
                <a:lnTo>
                  <a:pt x="25" y="12775"/>
                </a:lnTo>
                <a:lnTo>
                  <a:pt x="25" y="13140"/>
                </a:lnTo>
                <a:lnTo>
                  <a:pt x="50" y="13310"/>
                </a:lnTo>
                <a:lnTo>
                  <a:pt x="98" y="13505"/>
                </a:lnTo>
                <a:lnTo>
                  <a:pt x="147" y="13675"/>
                </a:lnTo>
                <a:lnTo>
                  <a:pt x="220" y="13845"/>
                </a:lnTo>
                <a:lnTo>
                  <a:pt x="317" y="13991"/>
                </a:lnTo>
                <a:lnTo>
                  <a:pt x="415" y="14113"/>
                </a:lnTo>
                <a:lnTo>
                  <a:pt x="561" y="14210"/>
                </a:lnTo>
                <a:lnTo>
                  <a:pt x="707" y="14283"/>
                </a:lnTo>
                <a:lnTo>
                  <a:pt x="877" y="14356"/>
                </a:lnTo>
                <a:lnTo>
                  <a:pt x="1047" y="14405"/>
                </a:lnTo>
                <a:lnTo>
                  <a:pt x="1412" y="14454"/>
                </a:lnTo>
                <a:lnTo>
                  <a:pt x="1801" y="14478"/>
                </a:lnTo>
                <a:lnTo>
                  <a:pt x="2191" y="14454"/>
                </a:lnTo>
                <a:lnTo>
                  <a:pt x="2848" y="14405"/>
                </a:lnTo>
                <a:lnTo>
                  <a:pt x="3894" y="14332"/>
                </a:lnTo>
                <a:lnTo>
                  <a:pt x="4940" y="14308"/>
                </a:lnTo>
                <a:lnTo>
                  <a:pt x="7009" y="14235"/>
                </a:lnTo>
                <a:lnTo>
                  <a:pt x="9369" y="14210"/>
                </a:lnTo>
                <a:lnTo>
                  <a:pt x="11729" y="14235"/>
                </a:lnTo>
                <a:lnTo>
                  <a:pt x="12824" y="14283"/>
                </a:lnTo>
                <a:lnTo>
                  <a:pt x="13919" y="14332"/>
                </a:lnTo>
                <a:lnTo>
                  <a:pt x="15014" y="14356"/>
                </a:lnTo>
                <a:lnTo>
                  <a:pt x="16279" y="14356"/>
                </a:lnTo>
                <a:lnTo>
                  <a:pt x="16450" y="14332"/>
                </a:lnTo>
                <a:lnTo>
                  <a:pt x="16620" y="14283"/>
                </a:lnTo>
                <a:lnTo>
                  <a:pt x="16766" y="14235"/>
                </a:lnTo>
                <a:lnTo>
                  <a:pt x="16888" y="14162"/>
                </a:lnTo>
                <a:lnTo>
                  <a:pt x="17009" y="14089"/>
                </a:lnTo>
                <a:lnTo>
                  <a:pt x="17131" y="14016"/>
                </a:lnTo>
                <a:lnTo>
                  <a:pt x="17228" y="13918"/>
                </a:lnTo>
                <a:lnTo>
                  <a:pt x="17398" y="13675"/>
                </a:lnTo>
                <a:lnTo>
                  <a:pt x="17544" y="13407"/>
                </a:lnTo>
                <a:lnTo>
                  <a:pt x="17642" y="13091"/>
                </a:lnTo>
                <a:lnTo>
                  <a:pt x="17690" y="12750"/>
                </a:lnTo>
                <a:lnTo>
                  <a:pt x="17739" y="12337"/>
                </a:lnTo>
                <a:lnTo>
                  <a:pt x="17763" y="11631"/>
                </a:lnTo>
                <a:lnTo>
                  <a:pt x="17812" y="9733"/>
                </a:lnTo>
                <a:lnTo>
                  <a:pt x="17812" y="8760"/>
                </a:lnTo>
                <a:lnTo>
                  <a:pt x="17812" y="7860"/>
                </a:lnTo>
                <a:lnTo>
                  <a:pt x="17763" y="7154"/>
                </a:lnTo>
                <a:lnTo>
                  <a:pt x="17739" y="6911"/>
                </a:lnTo>
                <a:lnTo>
                  <a:pt x="17715" y="6765"/>
                </a:lnTo>
                <a:lnTo>
                  <a:pt x="17690" y="6692"/>
                </a:lnTo>
                <a:lnTo>
                  <a:pt x="17642" y="6643"/>
                </a:lnTo>
                <a:lnTo>
                  <a:pt x="17569" y="6619"/>
                </a:lnTo>
                <a:lnTo>
                  <a:pt x="17520" y="6619"/>
                </a:lnTo>
                <a:lnTo>
                  <a:pt x="17447" y="6643"/>
                </a:lnTo>
                <a:lnTo>
                  <a:pt x="17398" y="6667"/>
                </a:lnTo>
                <a:lnTo>
                  <a:pt x="17350" y="6692"/>
                </a:lnTo>
                <a:lnTo>
                  <a:pt x="17325" y="6740"/>
                </a:lnTo>
                <a:lnTo>
                  <a:pt x="17228" y="6765"/>
                </a:lnTo>
                <a:lnTo>
                  <a:pt x="17155" y="6813"/>
                </a:lnTo>
                <a:lnTo>
                  <a:pt x="16985" y="6959"/>
                </a:lnTo>
                <a:lnTo>
                  <a:pt x="16839" y="7130"/>
                </a:lnTo>
                <a:lnTo>
                  <a:pt x="16717" y="7276"/>
                </a:lnTo>
                <a:lnTo>
                  <a:pt x="16547" y="7495"/>
                </a:lnTo>
                <a:lnTo>
                  <a:pt x="16401" y="7762"/>
                </a:lnTo>
                <a:lnTo>
                  <a:pt x="16328" y="7908"/>
                </a:lnTo>
                <a:lnTo>
                  <a:pt x="16255" y="8054"/>
                </a:lnTo>
                <a:lnTo>
                  <a:pt x="16231" y="8176"/>
                </a:lnTo>
                <a:lnTo>
                  <a:pt x="16206" y="8322"/>
                </a:lnTo>
                <a:lnTo>
                  <a:pt x="16231" y="8371"/>
                </a:lnTo>
                <a:lnTo>
                  <a:pt x="16255" y="8395"/>
                </a:lnTo>
                <a:lnTo>
                  <a:pt x="16304" y="8395"/>
                </a:lnTo>
                <a:lnTo>
                  <a:pt x="16401" y="8346"/>
                </a:lnTo>
                <a:lnTo>
                  <a:pt x="16498" y="8273"/>
                </a:lnTo>
                <a:lnTo>
                  <a:pt x="16644" y="8103"/>
                </a:lnTo>
                <a:lnTo>
                  <a:pt x="16766" y="7884"/>
                </a:lnTo>
                <a:lnTo>
                  <a:pt x="16888" y="7689"/>
                </a:lnTo>
                <a:lnTo>
                  <a:pt x="17106" y="7373"/>
                </a:lnTo>
                <a:lnTo>
                  <a:pt x="17350" y="7057"/>
                </a:lnTo>
                <a:lnTo>
                  <a:pt x="17398" y="7762"/>
                </a:lnTo>
                <a:lnTo>
                  <a:pt x="17301" y="7787"/>
                </a:lnTo>
                <a:lnTo>
                  <a:pt x="17179" y="7811"/>
                </a:lnTo>
                <a:lnTo>
                  <a:pt x="17082" y="7884"/>
                </a:lnTo>
                <a:lnTo>
                  <a:pt x="16985" y="7957"/>
                </a:lnTo>
                <a:lnTo>
                  <a:pt x="16790" y="8152"/>
                </a:lnTo>
                <a:lnTo>
                  <a:pt x="16669" y="8322"/>
                </a:lnTo>
                <a:lnTo>
                  <a:pt x="16450" y="8590"/>
                </a:lnTo>
                <a:lnTo>
                  <a:pt x="16231" y="8882"/>
                </a:lnTo>
                <a:lnTo>
                  <a:pt x="16109" y="9101"/>
                </a:lnTo>
                <a:lnTo>
                  <a:pt x="16060" y="9198"/>
                </a:lnTo>
                <a:lnTo>
                  <a:pt x="16036" y="9271"/>
                </a:lnTo>
                <a:lnTo>
                  <a:pt x="16060" y="9320"/>
                </a:lnTo>
                <a:lnTo>
                  <a:pt x="16060" y="9393"/>
                </a:lnTo>
                <a:lnTo>
                  <a:pt x="16109" y="9417"/>
                </a:lnTo>
                <a:lnTo>
                  <a:pt x="16182" y="9417"/>
                </a:lnTo>
                <a:lnTo>
                  <a:pt x="16255" y="9368"/>
                </a:lnTo>
                <a:lnTo>
                  <a:pt x="16352" y="9271"/>
                </a:lnTo>
                <a:lnTo>
                  <a:pt x="16523" y="9028"/>
                </a:lnTo>
                <a:lnTo>
                  <a:pt x="16620" y="8882"/>
                </a:lnTo>
                <a:lnTo>
                  <a:pt x="16815" y="8638"/>
                </a:lnTo>
                <a:lnTo>
                  <a:pt x="16985" y="8419"/>
                </a:lnTo>
                <a:lnTo>
                  <a:pt x="17204" y="8200"/>
                </a:lnTo>
                <a:lnTo>
                  <a:pt x="17398" y="8006"/>
                </a:lnTo>
                <a:lnTo>
                  <a:pt x="17423" y="8468"/>
                </a:lnTo>
                <a:lnTo>
                  <a:pt x="17252" y="8565"/>
                </a:lnTo>
                <a:lnTo>
                  <a:pt x="17106" y="8687"/>
                </a:lnTo>
                <a:lnTo>
                  <a:pt x="16839" y="8955"/>
                </a:lnTo>
                <a:lnTo>
                  <a:pt x="16669" y="9149"/>
                </a:lnTo>
                <a:lnTo>
                  <a:pt x="16498" y="9368"/>
                </a:lnTo>
                <a:lnTo>
                  <a:pt x="16352" y="9587"/>
                </a:lnTo>
                <a:lnTo>
                  <a:pt x="16304" y="9709"/>
                </a:lnTo>
                <a:lnTo>
                  <a:pt x="16255" y="9831"/>
                </a:lnTo>
                <a:lnTo>
                  <a:pt x="16255" y="9879"/>
                </a:lnTo>
                <a:lnTo>
                  <a:pt x="16279" y="9904"/>
                </a:lnTo>
                <a:lnTo>
                  <a:pt x="16304" y="9928"/>
                </a:lnTo>
                <a:lnTo>
                  <a:pt x="16352" y="9928"/>
                </a:lnTo>
                <a:lnTo>
                  <a:pt x="16450" y="9879"/>
                </a:lnTo>
                <a:lnTo>
                  <a:pt x="16547" y="9806"/>
                </a:lnTo>
                <a:lnTo>
                  <a:pt x="16693" y="9660"/>
                </a:lnTo>
                <a:lnTo>
                  <a:pt x="16839" y="9514"/>
                </a:lnTo>
                <a:lnTo>
                  <a:pt x="16961" y="9320"/>
                </a:lnTo>
                <a:lnTo>
                  <a:pt x="17423" y="8784"/>
                </a:lnTo>
                <a:lnTo>
                  <a:pt x="17423" y="9076"/>
                </a:lnTo>
                <a:lnTo>
                  <a:pt x="17423" y="9101"/>
                </a:lnTo>
                <a:lnTo>
                  <a:pt x="17082" y="9441"/>
                </a:lnTo>
                <a:lnTo>
                  <a:pt x="16742" y="9806"/>
                </a:lnTo>
                <a:lnTo>
                  <a:pt x="16425" y="10123"/>
                </a:lnTo>
                <a:lnTo>
                  <a:pt x="16304" y="10293"/>
                </a:lnTo>
                <a:lnTo>
                  <a:pt x="16255" y="10366"/>
                </a:lnTo>
                <a:lnTo>
                  <a:pt x="16206" y="10463"/>
                </a:lnTo>
                <a:lnTo>
                  <a:pt x="16206" y="10512"/>
                </a:lnTo>
                <a:lnTo>
                  <a:pt x="16231" y="10536"/>
                </a:lnTo>
                <a:lnTo>
                  <a:pt x="16255" y="10561"/>
                </a:lnTo>
                <a:lnTo>
                  <a:pt x="16304" y="10561"/>
                </a:lnTo>
                <a:lnTo>
                  <a:pt x="16401" y="10512"/>
                </a:lnTo>
                <a:lnTo>
                  <a:pt x="16474" y="10463"/>
                </a:lnTo>
                <a:lnTo>
                  <a:pt x="16620" y="10293"/>
                </a:lnTo>
                <a:lnTo>
                  <a:pt x="16888" y="9977"/>
                </a:lnTo>
                <a:lnTo>
                  <a:pt x="17155" y="9612"/>
                </a:lnTo>
                <a:lnTo>
                  <a:pt x="17423" y="9222"/>
                </a:lnTo>
                <a:lnTo>
                  <a:pt x="17423" y="9928"/>
                </a:lnTo>
                <a:lnTo>
                  <a:pt x="17398" y="9928"/>
                </a:lnTo>
                <a:lnTo>
                  <a:pt x="16961" y="10293"/>
                </a:lnTo>
                <a:lnTo>
                  <a:pt x="16766" y="10488"/>
                </a:lnTo>
                <a:lnTo>
                  <a:pt x="16547" y="10682"/>
                </a:lnTo>
                <a:lnTo>
                  <a:pt x="16377" y="10853"/>
                </a:lnTo>
                <a:lnTo>
                  <a:pt x="16231" y="11047"/>
                </a:lnTo>
                <a:lnTo>
                  <a:pt x="16158" y="11145"/>
                </a:lnTo>
                <a:lnTo>
                  <a:pt x="16109" y="11266"/>
                </a:lnTo>
                <a:lnTo>
                  <a:pt x="16085" y="11388"/>
                </a:lnTo>
                <a:lnTo>
                  <a:pt x="16085" y="11485"/>
                </a:lnTo>
                <a:lnTo>
                  <a:pt x="16133" y="11534"/>
                </a:lnTo>
                <a:lnTo>
                  <a:pt x="16206" y="11558"/>
                </a:lnTo>
                <a:lnTo>
                  <a:pt x="16304" y="11509"/>
                </a:lnTo>
                <a:lnTo>
                  <a:pt x="16377" y="11461"/>
                </a:lnTo>
                <a:lnTo>
                  <a:pt x="16547" y="11291"/>
                </a:lnTo>
                <a:lnTo>
                  <a:pt x="16669" y="11096"/>
                </a:lnTo>
                <a:lnTo>
                  <a:pt x="16790" y="10926"/>
                </a:lnTo>
                <a:lnTo>
                  <a:pt x="17423" y="10196"/>
                </a:lnTo>
                <a:lnTo>
                  <a:pt x="17423" y="10755"/>
                </a:lnTo>
                <a:lnTo>
                  <a:pt x="17033" y="11096"/>
                </a:lnTo>
                <a:lnTo>
                  <a:pt x="16669" y="11436"/>
                </a:lnTo>
                <a:lnTo>
                  <a:pt x="16498" y="11607"/>
                </a:lnTo>
                <a:lnTo>
                  <a:pt x="16352" y="11777"/>
                </a:lnTo>
                <a:lnTo>
                  <a:pt x="16231" y="11972"/>
                </a:lnTo>
                <a:lnTo>
                  <a:pt x="16182" y="12093"/>
                </a:lnTo>
                <a:lnTo>
                  <a:pt x="16158" y="12191"/>
                </a:lnTo>
                <a:lnTo>
                  <a:pt x="16158" y="12239"/>
                </a:lnTo>
                <a:lnTo>
                  <a:pt x="16182" y="12288"/>
                </a:lnTo>
                <a:lnTo>
                  <a:pt x="16279" y="12288"/>
                </a:lnTo>
                <a:lnTo>
                  <a:pt x="16352" y="12239"/>
                </a:lnTo>
                <a:lnTo>
                  <a:pt x="16450" y="12166"/>
                </a:lnTo>
                <a:lnTo>
                  <a:pt x="16596" y="11996"/>
                </a:lnTo>
                <a:lnTo>
                  <a:pt x="16888" y="11655"/>
                </a:lnTo>
                <a:lnTo>
                  <a:pt x="17423" y="10999"/>
                </a:lnTo>
                <a:lnTo>
                  <a:pt x="17398" y="11485"/>
                </a:lnTo>
                <a:lnTo>
                  <a:pt x="17301" y="11582"/>
                </a:lnTo>
                <a:lnTo>
                  <a:pt x="17204" y="11680"/>
                </a:lnTo>
                <a:lnTo>
                  <a:pt x="17009" y="11899"/>
                </a:lnTo>
                <a:lnTo>
                  <a:pt x="16863" y="12045"/>
                </a:lnTo>
                <a:lnTo>
                  <a:pt x="16693" y="12191"/>
                </a:lnTo>
                <a:lnTo>
                  <a:pt x="16328" y="12410"/>
                </a:lnTo>
                <a:lnTo>
                  <a:pt x="16158" y="12556"/>
                </a:lnTo>
                <a:lnTo>
                  <a:pt x="15914" y="12750"/>
                </a:lnTo>
                <a:lnTo>
                  <a:pt x="15817" y="12848"/>
                </a:lnTo>
                <a:lnTo>
                  <a:pt x="15768" y="12969"/>
                </a:lnTo>
                <a:lnTo>
                  <a:pt x="15744" y="13018"/>
                </a:lnTo>
                <a:lnTo>
                  <a:pt x="15744" y="13067"/>
                </a:lnTo>
                <a:lnTo>
                  <a:pt x="15768" y="13115"/>
                </a:lnTo>
                <a:lnTo>
                  <a:pt x="15817" y="13164"/>
                </a:lnTo>
                <a:lnTo>
                  <a:pt x="15866" y="13213"/>
                </a:lnTo>
                <a:lnTo>
                  <a:pt x="15939" y="13188"/>
                </a:lnTo>
                <a:lnTo>
                  <a:pt x="16012" y="13164"/>
                </a:lnTo>
                <a:lnTo>
                  <a:pt x="16085" y="13140"/>
                </a:lnTo>
                <a:lnTo>
                  <a:pt x="16377" y="12872"/>
                </a:lnTo>
                <a:lnTo>
                  <a:pt x="16693" y="12653"/>
                </a:lnTo>
                <a:lnTo>
                  <a:pt x="17058" y="12361"/>
                </a:lnTo>
                <a:lnTo>
                  <a:pt x="17228" y="12191"/>
                </a:lnTo>
                <a:lnTo>
                  <a:pt x="17398" y="12020"/>
                </a:lnTo>
                <a:lnTo>
                  <a:pt x="17374" y="12312"/>
                </a:lnTo>
                <a:lnTo>
                  <a:pt x="17228" y="12385"/>
                </a:lnTo>
                <a:lnTo>
                  <a:pt x="17082" y="12507"/>
                </a:lnTo>
                <a:lnTo>
                  <a:pt x="16815" y="12726"/>
                </a:lnTo>
                <a:lnTo>
                  <a:pt x="16620" y="12921"/>
                </a:lnTo>
                <a:lnTo>
                  <a:pt x="16401" y="13115"/>
                </a:lnTo>
                <a:lnTo>
                  <a:pt x="16182" y="13359"/>
                </a:lnTo>
                <a:lnTo>
                  <a:pt x="16109" y="13456"/>
                </a:lnTo>
                <a:lnTo>
                  <a:pt x="16036" y="13578"/>
                </a:lnTo>
                <a:lnTo>
                  <a:pt x="16036" y="13626"/>
                </a:lnTo>
                <a:lnTo>
                  <a:pt x="16036" y="13675"/>
                </a:lnTo>
                <a:lnTo>
                  <a:pt x="16085" y="13699"/>
                </a:lnTo>
                <a:lnTo>
                  <a:pt x="16133" y="13699"/>
                </a:lnTo>
                <a:lnTo>
                  <a:pt x="16255" y="13651"/>
                </a:lnTo>
                <a:lnTo>
                  <a:pt x="16352" y="13602"/>
                </a:lnTo>
                <a:lnTo>
                  <a:pt x="16547" y="13432"/>
                </a:lnTo>
                <a:lnTo>
                  <a:pt x="16888" y="13067"/>
                </a:lnTo>
                <a:lnTo>
                  <a:pt x="17301" y="12677"/>
                </a:lnTo>
                <a:lnTo>
                  <a:pt x="17350" y="12629"/>
                </a:lnTo>
                <a:lnTo>
                  <a:pt x="17350" y="12629"/>
                </a:lnTo>
                <a:lnTo>
                  <a:pt x="17301" y="12969"/>
                </a:lnTo>
                <a:lnTo>
                  <a:pt x="17204" y="13286"/>
                </a:lnTo>
                <a:lnTo>
                  <a:pt x="17131" y="13456"/>
                </a:lnTo>
                <a:lnTo>
                  <a:pt x="17033" y="13578"/>
                </a:lnTo>
                <a:lnTo>
                  <a:pt x="16936" y="13699"/>
                </a:lnTo>
                <a:lnTo>
                  <a:pt x="16815" y="13797"/>
                </a:lnTo>
                <a:lnTo>
                  <a:pt x="16669" y="13894"/>
                </a:lnTo>
                <a:lnTo>
                  <a:pt x="16474" y="13967"/>
                </a:lnTo>
                <a:lnTo>
                  <a:pt x="16279" y="13991"/>
                </a:lnTo>
                <a:lnTo>
                  <a:pt x="15671" y="13991"/>
                </a:lnTo>
                <a:lnTo>
                  <a:pt x="15282" y="13943"/>
                </a:lnTo>
                <a:lnTo>
                  <a:pt x="14162" y="13894"/>
                </a:lnTo>
                <a:lnTo>
                  <a:pt x="13043" y="13821"/>
                </a:lnTo>
                <a:lnTo>
                  <a:pt x="11924" y="13797"/>
                </a:lnTo>
                <a:lnTo>
                  <a:pt x="10780" y="13772"/>
                </a:lnTo>
                <a:lnTo>
                  <a:pt x="8517" y="13772"/>
                </a:lnTo>
                <a:lnTo>
                  <a:pt x="6279" y="13797"/>
                </a:lnTo>
                <a:lnTo>
                  <a:pt x="4016" y="13870"/>
                </a:lnTo>
                <a:lnTo>
                  <a:pt x="3651" y="13894"/>
                </a:lnTo>
                <a:lnTo>
                  <a:pt x="3237" y="13943"/>
                </a:lnTo>
                <a:lnTo>
                  <a:pt x="2410" y="14016"/>
                </a:lnTo>
                <a:lnTo>
                  <a:pt x="1996" y="14040"/>
                </a:lnTo>
                <a:lnTo>
                  <a:pt x="1582" y="14016"/>
                </a:lnTo>
                <a:lnTo>
                  <a:pt x="1193" y="13943"/>
                </a:lnTo>
                <a:lnTo>
                  <a:pt x="1023" y="13894"/>
                </a:lnTo>
                <a:lnTo>
                  <a:pt x="828" y="13821"/>
                </a:lnTo>
                <a:lnTo>
                  <a:pt x="755" y="13772"/>
                </a:lnTo>
                <a:lnTo>
                  <a:pt x="682" y="13699"/>
                </a:lnTo>
                <a:lnTo>
                  <a:pt x="609" y="13626"/>
                </a:lnTo>
                <a:lnTo>
                  <a:pt x="561" y="13529"/>
                </a:lnTo>
                <a:lnTo>
                  <a:pt x="512" y="13334"/>
                </a:lnTo>
                <a:lnTo>
                  <a:pt x="488" y="13115"/>
                </a:lnTo>
                <a:lnTo>
                  <a:pt x="463" y="12896"/>
                </a:lnTo>
                <a:lnTo>
                  <a:pt x="488" y="12677"/>
                </a:lnTo>
                <a:lnTo>
                  <a:pt x="536" y="12288"/>
                </a:lnTo>
                <a:lnTo>
                  <a:pt x="585" y="11412"/>
                </a:lnTo>
                <a:lnTo>
                  <a:pt x="609" y="10561"/>
                </a:lnTo>
                <a:lnTo>
                  <a:pt x="609" y="9563"/>
                </a:lnTo>
                <a:lnTo>
                  <a:pt x="634" y="8565"/>
                </a:lnTo>
                <a:lnTo>
                  <a:pt x="634" y="7543"/>
                </a:lnTo>
                <a:lnTo>
                  <a:pt x="609" y="6546"/>
                </a:lnTo>
                <a:lnTo>
                  <a:pt x="731" y="6667"/>
                </a:lnTo>
                <a:lnTo>
                  <a:pt x="853" y="6765"/>
                </a:lnTo>
                <a:lnTo>
                  <a:pt x="999" y="6862"/>
                </a:lnTo>
                <a:lnTo>
                  <a:pt x="1144" y="6911"/>
                </a:lnTo>
                <a:lnTo>
                  <a:pt x="1315" y="6959"/>
                </a:lnTo>
                <a:lnTo>
                  <a:pt x="1485" y="6984"/>
                </a:lnTo>
                <a:lnTo>
                  <a:pt x="1290" y="7154"/>
                </a:lnTo>
                <a:lnTo>
                  <a:pt x="1193" y="7227"/>
                </a:lnTo>
                <a:lnTo>
                  <a:pt x="1096" y="7324"/>
                </a:lnTo>
                <a:lnTo>
                  <a:pt x="1047" y="7373"/>
                </a:lnTo>
                <a:lnTo>
                  <a:pt x="1023" y="7446"/>
                </a:lnTo>
                <a:lnTo>
                  <a:pt x="1047" y="7495"/>
                </a:lnTo>
                <a:lnTo>
                  <a:pt x="1096" y="7543"/>
                </a:lnTo>
                <a:lnTo>
                  <a:pt x="1169" y="7592"/>
                </a:lnTo>
                <a:lnTo>
                  <a:pt x="1217" y="7592"/>
                </a:lnTo>
                <a:lnTo>
                  <a:pt x="1242" y="7568"/>
                </a:lnTo>
                <a:lnTo>
                  <a:pt x="1363" y="7470"/>
                </a:lnTo>
                <a:lnTo>
                  <a:pt x="1509" y="7349"/>
                </a:lnTo>
                <a:lnTo>
                  <a:pt x="1704" y="7154"/>
                </a:lnTo>
                <a:lnTo>
                  <a:pt x="1826" y="7008"/>
                </a:lnTo>
                <a:lnTo>
                  <a:pt x="2020" y="7032"/>
                </a:lnTo>
                <a:lnTo>
                  <a:pt x="2264" y="7032"/>
                </a:lnTo>
                <a:lnTo>
                  <a:pt x="2093" y="7154"/>
                </a:lnTo>
                <a:lnTo>
                  <a:pt x="1850" y="7349"/>
                </a:lnTo>
                <a:lnTo>
                  <a:pt x="1753" y="7446"/>
                </a:lnTo>
                <a:lnTo>
                  <a:pt x="1680" y="7543"/>
                </a:lnTo>
                <a:lnTo>
                  <a:pt x="1655" y="7641"/>
                </a:lnTo>
                <a:lnTo>
                  <a:pt x="1680" y="7714"/>
                </a:lnTo>
                <a:lnTo>
                  <a:pt x="1753" y="7738"/>
                </a:lnTo>
                <a:lnTo>
                  <a:pt x="1850" y="7714"/>
                </a:lnTo>
                <a:lnTo>
                  <a:pt x="1947" y="7665"/>
                </a:lnTo>
                <a:lnTo>
                  <a:pt x="2045" y="7568"/>
                </a:lnTo>
                <a:lnTo>
                  <a:pt x="2239" y="7373"/>
                </a:lnTo>
                <a:lnTo>
                  <a:pt x="2410" y="7203"/>
                </a:lnTo>
                <a:lnTo>
                  <a:pt x="2580" y="7032"/>
                </a:lnTo>
                <a:lnTo>
                  <a:pt x="2775" y="7032"/>
                </a:lnTo>
                <a:lnTo>
                  <a:pt x="2726" y="7081"/>
                </a:lnTo>
                <a:lnTo>
                  <a:pt x="2483" y="7276"/>
                </a:lnTo>
                <a:lnTo>
                  <a:pt x="2361" y="7397"/>
                </a:lnTo>
                <a:lnTo>
                  <a:pt x="2288" y="7519"/>
                </a:lnTo>
                <a:lnTo>
                  <a:pt x="2264" y="7568"/>
                </a:lnTo>
                <a:lnTo>
                  <a:pt x="2264" y="7641"/>
                </a:lnTo>
                <a:lnTo>
                  <a:pt x="2288" y="7689"/>
                </a:lnTo>
                <a:lnTo>
                  <a:pt x="2312" y="7738"/>
                </a:lnTo>
                <a:lnTo>
                  <a:pt x="2361" y="7762"/>
                </a:lnTo>
                <a:lnTo>
                  <a:pt x="2410" y="7787"/>
                </a:lnTo>
                <a:lnTo>
                  <a:pt x="2458" y="7787"/>
                </a:lnTo>
                <a:lnTo>
                  <a:pt x="2531" y="7762"/>
                </a:lnTo>
                <a:lnTo>
                  <a:pt x="2653" y="7665"/>
                </a:lnTo>
                <a:lnTo>
                  <a:pt x="2848" y="7470"/>
                </a:lnTo>
                <a:lnTo>
                  <a:pt x="3042" y="7251"/>
                </a:lnTo>
                <a:lnTo>
                  <a:pt x="3140" y="7154"/>
                </a:lnTo>
                <a:lnTo>
                  <a:pt x="3188" y="7057"/>
                </a:lnTo>
                <a:lnTo>
                  <a:pt x="3505" y="7057"/>
                </a:lnTo>
                <a:lnTo>
                  <a:pt x="3261" y="7203"/>
                </a:lnTo>
                <a:lnTo>
                  <a:pt x="3067" y="7349"/>
                </a:lnTo>
                <a:lnTo>
                  <a:pt x="2969" y="7446"/>
                </a:lnTo>
                <a:lnTo>
                  <a:pt x="2921" y="7543"/>
                </a:lnTo>
                <a:lnTo>
                  <a:pt x="2896" y="7616"/>
                </a:lnTo>
                <a:lnTo>
                  <a:pt x="2896" y="7665"/>
                </a:lnTo>
                <a:lnTo>
                  <a:pt x="2921" y="7714"/>
                </a:lnTo>
                <a:lnTo>
                  <a:pt x="2945" y="7738"/>
                </a:lnTo>
                <a:lnTo>
                  <a:pt x="2994" y="7762"/>
                </a:lnTo>
                <a:lnTo>
                  <a:pt x="3042" y="7787"/>
                </a:lnTo>
                <a:lnTo>
                  <a:pt x="3091" y="7762"/>
                </a:lnTo>
                <a:lnTo>
                  <a:pt x="3164" y="7738"/>
                </a:lnTo>
                <a:lnTo>
                  <a:pt x="3310" y="7568"/>
                </a:lnTo>
                <a:lnTo>
                  <a:pt x="3456" y="7397"/>
                </a:lnTo>
                <a:lnTo>
                  <a:pt x="3748" y="7057"/>
                </a:lnTo>
                <a:lnTo>
                  <a:pt x="4186" y="7057"/>
                </a:lnTo>
                <a:lnTo>
                  <a:pt x="4040" y="7154"/>
                </a:lnTo>
                <a:lnTo>
                  <a:pt x="3870" y="7324"/>
                </a:lnTo>
                <a:lnTo>
                  <a:pt x="3724" y="7495"/>
                </a:lnTo>
                <a:lnTo>
                  <a:pt x="3699" y="7568"/>
                </a:lnTo>
                <a:lnTo>
                  <a:pt x="3699" y="7616"/>
                </a:lnTo>
                <a:lnTo>
                  <a:pt x="3724" y="7665"/>
                </a:lnTo>
                <a:lnTo>
                  <a:pt x="3772" y="7714"/>
                </a:lnTo>
                <a:lnTo>
                  <a:pt x="3845" y="7738"/>
                </a:lnTo>
                <a:lnTo>
                  <a:pt x="3894" y="7738"/>
                </a:lnTo>
                <a:lnTo>
                  <a:pt x="3967" y="7714"/>
                </a:lnTo>
                <a:lnTo>
                  <a:pt x="4016" y="7665"/>
                </a:lnTo>
                <a:lnTo>
                  <a:pt x="4137" y="7495"/>
                </a:lnTo>
                <a:lnTo>
                  <a:pt x="4259" y="7324"/>
                </a:lnTo>
                <a:lnTo>
                  <a:pt x="4332" y="7203"/>
                </a:lnTo>
                <a:lnTo>
                  <a:pt x="4381" y="7057"/>
                </a:lnTo>
                <a:lnTo>
                  <a:pt x="4624" y="7057"/>
                </a:lnTo>
                <a:lnTo>
                  <a:pt x="4502" y="7154"/>
                </a:lnTo>
                <a:lnTo>
                  <a:pt x="4405" y="7300"/>
                </a:lnTo>
                <a:lnTo>
                  <a:pt x="4332" y="7422"/>
                </a:lnTo>
                <a:lnTo>
                  <a:pt x="4259" y="7543"/>
                </a:lnTo>
                <a:lnTo>
                  <a:pt x="4259" y="7616"/>
                </a:lnTo>
                <a:lnTo>
                  <a:pt x="4283" y="7665"/>
                </a:lnTo>
                <a:lnTo>
                  <a:pt x="4308" y="7714"/>
                </a:lnTo>
                <a:lnTo>
                  <a:pt x="4356" y="7762"/>
                </a:lnTo>
                <a:lnTo>
                  <a:pt x="4405" y="7787"/>
                </a:lnTo>
                <a:lnTo>
                  <a:pt x="4454" y="7787"/>
                </a:lnTo>
                <a:lnTo>
                  <a:pt x="4527" y="7762"/>
                </a:lnTo>
                <a:lnTo>
                  <a:pt x="4575" y="7738"/>
                </a:lnTo>
                <a:lnTo>
                  <a:pt x="4600" y="7689"/>
                </a:lnTo>
                <a:lnTo>
                  <a:pt x="4746" y="7495"/>
                </a:lnTo>
                <a:lnTo>
                  <a:pt x="4867" y="7300"/>
                </a:lnTo>
                <a:lnTo>
                  <a:pt x="4965" y="7178"/>
                </a:lnTo>
                <a:lnTo>
                  <a:pt x="5038" y="7032"/>
                </a:lnTo>
                <a:lnTo>
                  <a:pt x="5354" y="7032"/>
                </a:lnTo>
                <a:lnTo>
                  <a:pt x="5208" y="7178"/>
                </a:lnTo>
                <a:lnTo>
                  <a:pt x="5062" y="7373"/>
                </a:lnTo>
                <a:lnTo>
                  <a:pt x="4989" y="7470"/>
                </a:lnTo>
                <a:lnTo>
                  <a:pt x="4940" y="7592"/>
                </a:lnTo>
                <a:lnTo>
                  <a:pt x="4940" y="7641"/>
                </a:lnTo>
                <a:lnTo>
                  <a:pt x="4940" y="7665"/>
                </a:lnTo>
                <a:lnTo>
                  <a:pt x="4989" y="7762"/>
                </a:lnTo>
                <a:lnTo>
                  <a:pt x="5086" y="7787"/>
                </a:lnTo>
                <a:lnTo>
                  <a:pt x="5135" y="7787"/>
                </a:lnTo>
                <a:lnTo>
                  <a:pt x="5159" y="7762"/>
                </a:lnTo>
                <a:lnTo>
                  <a:pt x="5257" y="7689"/>
                </a:lnTo>
                <a:lnTo>
                  <a:pt x="5330" y="7616"/>
                </a:lnTo>
                <a:lnTo>
                  <a:pt x="5451" y="7422"/>
                </a:lnTo>
                <a:lnTo>
                  <a:pt x="5670" y="7032"/>
                </a:lnTo>
                <a:lnTo>
                  <a:pt x="6011" y="7032"/>
                </a:lnTo>
                <a:lnTo>
                  <a:pt x="5889" y="7130"/>
                </a:lnTo>
                <a:lnTo>
                  <a:pt x="5719" y="7300"/>
                </a:lnTo>
                <a:lnTo>
                  <a:pt x="5573" y="7495"/>
                </a:lnTo>
                <a:lnTo>
                  <a:pt x="5549" y="7568"/>
                </a:lnTo>
                <a:lnTo>
                  <a:pt x="5573" y="7616"/>
                </a:lnTo>
                <a:lnTo>
                  <a:pt x="5597" y="7665"/>
                </a:lnTo>
                <a:lnTo>
                  <a:pt x="5646" y="7714"/>
                </a:lnTo>
                <a:lnTo>
                  <a:pt x="5695" y="7738"/>
                </a:lnTo>
                <a:lnTo>
                  <a:pt x="5743" y="7738"/>
                </a:lnTo>
                <a:lnTo>
                  <a:pt x="5816" y="7714"/>
                </a:lnTo>
                <a:lnTo>
                  <a:pt x="5865" y="7665"/>
                </a:lnTo>
                <a:lnTo>
                  <a:pt x="6060" y="7349"/>
                </a:lnTo>
                <a:lnTo>
                  <a:pt x="6157" y="7178"/>
                </a:lnTo>
                <a:lnTo>
                  <a:pt x="6230" y="7032"/>
                </a:lnTo>
                <a:lnTo>
                  <a:pt x="6936" y="7008"/>
                </a:lnTo>
                <a:lnTo>
                  <a:pt x="6936" y="7008"/>
                </a:lnTo>
                <a:lnTo>
                  <a:pt x="6765" y="7154"/>
                </a:lnTo>
                <a:lnTo>
                  <a:pt x="6619" y="7276"/>
                </a:lnTo>
                <a:lnTo>
                  <a:pt x="6449" y="7422"/>
                </a:lnTo>
                <a:lnTo>
                  <a:pt x="6303" y="7592"/>
                </a:lnTo>
                <a:lnTo>
                  <a:pt x="6279" y="7641"/>
                </a:lnTo>
                <a:lnTo>
                  <a:pt x="6254" y="7714"/>
                </a:lnTo>
                <a:lnTo>
                  <a:pt x="6279" y="7762"/>
                </a:lnTo>
                <a:lnTo>
                  <a:pt x="6303" y="7811"/>
                </a:lnTo>
                <a:lnTo>
                  <a:pt x="6352" y="7835"/>
                </a:lnTo>
                <a:lnTo>
                  <a:pt x="6400" y="7860"/>
                </a:lnTo>
                <a:lnTo>
                  <a:pt x="6473" y="7835"/>
                </a:lnTo>
                <a:lnTo>
                  <a:pt x="6522" y="7811"/>
                </a:lnTo>
                <a:lnTo>
                  <a:pt x="6790" y="7470"/>
                </a:lnTo>
                <a:lnTo>
                  <a:pt x="6911" y="7251"/>
                </a:lnTo>
                <a:lnTo>
                  <a:pt x="7009" y="7032"/>
                </a:lnTo>
                <a:lnTo>
                  <a:pt x="7009" y="7008"/>
                </a:lnTo>
                <a:lnTo>
                  <a:pt x="7398" y="7008"/>
                </a:lnTo>
                <a:lnTo>
                  <a:pt x="7252" y="7130"/>
                </a:lnTo>
                <a:lnTo>
                  <a:pt x="7106" y="7276"/>
                </a:lnTo>
                <a:lnTo>
                  <a:pt x="6984" y="7446"/>
                </a:lnTo>
                <a:lnTo>
                  <a:pt x="6887" y="7616"/>
                </a:lnTo>
                <a:lnTo>
                  <a:pt x="6863" y="7689"/>
                </a:lnTo>
                <a:lnTo>
                  <a:pt x="6887" y="7738"/>
                </a:lnTo>
                <a:lnTo>
                  <a:pt x="6911" y="7787"/>
                </a:lnTo>
                <a:lnTo>
                  <a:pt x="6960" y="7835"/>
                </a:lnTo>
                <a:lnTo>
                  <a:pt x="7009" y="7860"/>
                </a:lnTo>
                <a:lnTo>
                  <a:pt x="7057" y="7860"/>
                </a:lnTo>
                <a:lnTo>
                  <a:pt x="7130" y="7835"/>
                </a:lnTo>
                <a:lnTo>
                  <a:pt x="7179" y="7787"/>
                </a:lnTo>
                <a:lnTo>
                  <a:pt x="7398" y="7397"/>
                </a:lnTo>
                <a:lnTo>
                  <a:pt x="7617" y="7008"/>
                </a:lnTo>
                <a:lnTo>
                  <a:pt x="7812" y="7008"/>
                </a:lnTo>
                <a:lnTo>
                  <a:pt x="7812" y="7081"/>
                </a:lnTo>
                <a:lnTo>
                  <a:pt x="7690" y="7251"/>
                </a:lnTo>
                <a:lnTo>
                  <a:pt x="7568" y="7446"/>
                </a:lnTo>
                <a:lnTo>
                  <a:pt x="7520" y="7568"/>
                </a:lnTo>
                <a:lnTo>
                  <a:pt x="7471" y="7665"/>
                </a:lnTo>
                <a:lnTo>
                  <a:pt x="7471" y="7762"/>
                </a:lnTo>
                <a:lnTo>
                  <a:pt x="7495" y="7811"/>
                </a:lnTo>
                <a:lnTo>
                  <a:pt x="7544" y="7860"/>
                </a:lnTo>
                <a:lnTo>
                  <a:pt x="7593" y="7884"/>
                </a:lnTo>
                <a:lnTo>
                  <a:pt x="7666" y="7908"/>
                </a:lnTo>
                <a:lnTo>
                  <a:pt x="7739" y="7884"/>
                </a:lnTo>
                <a:lnTo>
                  <a:pt x="7787" y="7835"/>
                </a:lnTo>
                <a:lnTo>
                  <a:pt x="7836" y="7762"/>
                </a:lnTo>
                <a:lnTo>
                  <a:pt x="7933" y="7519"/>
                </a:lnTo>
                <a:lnTo>
                  <a:pt x="8031" y="7665"/>
                </a:lnTo>
                <a:lnTo>
                  <a:pt x="8152" y="7835"/>
                </a:lnTo>
                <a:lnTo>
                  <a:pt x="8274" y="7957"/>
                </a:lnTo>
                <a:lnTo>
                  <a:pt x="8444" y="8054"/>
                </a:lnTo>
                <a:lnTo>
                  <a:pt x="8615" y="8127"/>
                </a:lnTo>
                <a:lnTo>
                  <a:pt x="8785" y="8176"/>
                </a:lnTo>
                <a:lnTo>
                  <a:pt x="9004" y="8200"/>
                </a:lnTo>
                <a:lnTo>
                  <a:pt x="9198" y="8152"/>
                </a:lnTo>
                <a:lnTo>
                  <a:pt x="9393" y="8079"/>
                </a:lnTo>
                <a:lnTo>
                  <a:pt x="9563" y="7981"/>
                </a:lnTo>
                <a:lnTo>
                  <a:pt x="9709" y="7860"/>
                </a:lnTo>
                <a:lnTo>
                  <a:pt x="9807" y="7714"/>
                </a:lnTo>
                <a:lnTo>
                  <a:pt x="9904" y="7543"/>
                </a:lnTo>
                <a:lnTo>
                  <a:pt x="9977" y="7373"/>
                </a:lnTo>
                <a:lnTo>
                  <a:pt x="10026" y="7178"/>
                </a:lnTo>
                <a:lnTo>
                  <a:pt x="10050" y="6984"/>
                </a:lnTo>
                <a:lnTo>
                  <a:pt x="10415" y="7032"/>
                </a:lnTo>
                <a:lnTo>
                  <a:pt x="10293" y="7130"/>
                </a:lnTo>
                <a:lnTo>
                  <a:pt x="10172" y="7227"/>
                </a:lnTo>
                <a:lnTo>
                  <a:pt x="10026" y="7397"/>
                </a:lnTo>
                <a:lnTo>
                  <a:pt x="9928" y="7616"/>
                </a:lnTo>
                <a:lnTo>
                  <a:pt x="9904" y="7665"/>
                </a:lnTo>
                <a:lnTo>
                  <a:pt x="9928" y="7738"/>
                </a:lnTo>
                <a:lnTo>
                  <a:pt x="9977" y="7762"/>
                </a:lnTo>
                <a:lnTo>
                  <a:pt x="10026" y="7811"/>
                </a:lnTo>
                <a:lnTo>
                  <a:pt x="10099" y="7811"/>
                </a:lnTo>
                <a:lnTo>
                  <a:pt x="10147" y="7787"/>
                </a:lnTo>
                <a:lnTo>
                  <a:pt x="10220" y="7762"/>
                </a:lnTo>
                <a:lnTo>
                  <a:pt x="10245" y="7689"/>
                </a:lnTo>
                <a:lnTo>
                  <a:pt x="10342" y="7519"/>
                </a:lnTo>
                <a:lnTo>
                  <a:pt x="10439" y="7349"/>
                </a:lnTo>
                <a:lnTo>
                  <a:pt x="10488" y="7203"/>
                </a:lnTo>
                <a:lnTo>
                  <a:pt x="10512" y="7057"/>
                </a:lnTo>
                <a:lnTo>
                  <a:pt x="11048" y="7057"/>
                </a:lnTo>
                <a:lnTo>
                  <a:pt x="10926" y="7178"/>
                </a:lnTo>
                <a:lnTo>
                  <a:pt x="10829" y="7300"/>
                </a:lnTo>
                <a:lnTo>
                  <a:pt x="10756" y="7446"/>
                </a:lnTo>
                <a:lnTo>
                  <a:pt x="10683" y="7592"/>
                </a:lnTo>
                <a:lnTo>
                  <a:pt x="10683" y="7641"/>
                </a:lnTo>
                <a:lnTo>
                  <a:pt x="10683" y="7665"/>
                </a:lnTo>
                <a:lnTo>
                  <a:pt x="10707" y="7714"/>
                </a:lnTo>
                <a:lnTo>
                  <a:pt x="10756" y="7714"/>
                </a:lnTo>
                <a:lnTo>
                  <a:pt x="10829" y="7738"/>
                </a:lnTo>
                <a:lnTo>
                  <a:pt x="10877" y="7714"/>
                </a:lnTo>
                <a:lnTo>
                  <a:pt x="10902" y="7689"/>
                </a:lnTo>
                <a:lnTo>
                  <a:pt x="10999" y="7543"/>
                </a:lnTo>
                <a:lnTo>
                  <a:pt x="11096" y="7373"/>
                </a:lnTo>
                <a:lnTo>
                  <a:pt x="11267" y="7057"/>
                </a:lnTo>
                <a:lnTo>
                  <a:pt x="11534" y="7032"/>
                </a:lnTo>
                <a:lnTo>
                  <a:pt x="11340" y="7300"/>
                </a:lnTo>
                <a:lnTo>
                  <a:pt x="11242" y="7446"/>
                </a:lnTo>
                <a:lnTo>
                  <a:pt x="11169" y="7592"/>
                </a:lnTo>
                <a:lnTo>
                  <a:pt x="11169" y="7665"/>
                </a:lnTo>
                <a:lnTo>
                  <a:pt x="11194" y="7714"/>
                </a:lnTo>
                <a:lnTo>
                  <a:pt x="11218" y="7762"/>
                </a:lnTo>
                <a:lnTo>
                  <a:pt x="11267" y="7787"/>
                </a:lnTo>
                <a:lnTo>
                  <a:pt x="11388" y="7787"/>
                </a:lnTo>
                <a:lnTo>
                  <a:pt x="11437" y="7762"/>
                </a:lnTo>
                <a:lnTo>
                  <a:pt x="11461" y="7714"/>
                </a:lnTo>
                <a:lnTo>
                  <a:pt x="11632" y="7373"/>
                </a:lnTo>
                <a:lnTo>
                  <a:pt x="11778" y="7032"/>
                </a:lnTo>
                <a:lnTo>
                  <a:pt x="12191" y="7032"/>
                </a:lnTo>
                <a:lnTo>
                  <a:pt x="12021" y="7227"/>
                </a:lnTo>
                <a:lnTo>
                  <a:pt x="11948" y="7349"/>
                </a:lnTo>
                <a:lnTo>
                  <a:pt x="11875" y="7470"/>
                </a:lnTo>
                <a:lnTo>
                  <a:pt x="11851" y="7592"/>
                </a:lnTo>
                <a:lnTo>
                  <a:pt x="11851" y="7641"/>
                </a:lnTo>
                <a:lnTo>
                  <a:pt x="11875" y="7714"/>
                </a:lnTo>
                <a:lnTo>
                  <a:pt x="11924" y="7738"/>
                </a:lnTo>
                <a:lnTo>
                  <a:pt x="11972" y="7762"/>
                </a:lnTo>
                <a:lnTo>
                  <a:pt x="12021" y="7738"/>
                </a:lnTo>
                <a:lnTo>
                  <a:pt x="12070" y="7689"/>
                </a:lnTo>
                <a:lnTo>
                  <a:pt x="12143" y="7592"/>
                </a:lnTo>
                <a:lnTo>
                  <a:pt x="12240" y="7349"/>
                </a:lnTo>
                <a:lnTo>
                  <a:pt x="12386" y="7032"/>
                </a:lnTo>
                <a:lnTo>
                  <a:pt x="12775" y="7008"/>
                </a:lnTo>
                <a:lnTo>
                  <a:pt x="12654" y="7130"/>
                </a:lnTo>
                <a:lnTo>
                  <a:pt x="12556" y="7276"/>
                </a:lnTo>
                <a:lnTo>
                  <a:pt x="12459" y="7397"/>
                </a:lnTo>
                <a:lnTo>
                  <a:pt x="12386" y="7568"/>
                </a:lnTo>
                <a:lnTo>
                  <a:pt x="12386" y="7616"/>
                </a:lnTo>
                <a:lnTo>
                  <a:pt x="12410" y="7665"/>
                </a:lnTo>
                <a:lnTo>
                  <a:pt x="12435" y="7689"/>
                </a:lnTo>
                <a:lnTo>
                  <a:pt x="12483" y="7714"/>
                </a:lnTo>
                <a:lnTo>
                  <a:pt x="12581" y="7714"/>
                </a:lnTo>
                <a:lnTo>
                  <a:pt x="12605" y="7689"/>
                </a:lnTo>
                <a:lnTo>
                  <a:pt x="12654" y="7641"/>
                </a:lnTo>
                <a:lnTo>
                  <a:pt x="12702" y="7470"/>
                </a:lnTo>
                <a:lnTo>
                  <a:pt x="12775" y="7300"/>
                </a:lnTo>
                <a:lnTo>
                  <a:pt x="12970" y="7008"/>
                </a:lnTo>
                <a:lnTo>
                  <a:pt x="13384" y="7008"/>
                </a:lnTo>
                <a:lnTo>
                  <a:pt x="13165" y="7276"/>
                </a:lnTo>
                <a:lnTo>
                  <a:pt x="12994" y="7568"/>
                </a:lnTo>
                <a:lnTo>
                  <a:pt x="12970" y="7641"/>
                </a:lnTo>
                <a:lnTo>
                  <a:pt x="12994" y="7714"/>
                </a:lnTo>
                <a:lnTo>
                  <a:pt x="13043" y="7762"/>
                </a:lnTo>
                <a:lnTo>
                  <a:pt x="13116" y="7787"/>
                </a:lnTo>
                <a:lnTo>
                  <a:pt x="13189" y="7762"/>
                </a:lnTo>
                <a:lnTo>
                  <a:pt x="13238" y="7714"/>
                </a:lnTo>
                <a:lnTo>
                  <a:pt x="13408" y="7373"/>
                </a:lnTo>
                <a:lnTo>
                  <a:pt x="13578" y="7008"/>
                </a:lnTo>
                <a:lnTo>
                  <a:pt x="13919" y="7008"/>
                </a:lnTo>
                <a:lnTo>
                  <a:pt x="13676" y="7300"/>
                </a:lnTo>
                <a:lnTo>
                  <a:pt x="13457" y="7592"/>
                </a:lnTo>
                <a:lnTo>
                  <a:pt x="13432" y="7665"/>
                </a:lnTo>
                <a:lnTo>
                  <a:pt x="13432" y="7714"/>
                </a:lnTo>
                <a:lnTo>
                  <a:pt x="13457" y="7738"/>
                </a:lnTo>
                <a:lnTo>
                  <a:pt x="13505" y="7787"/>
                </a:lnTo>
                <a:lnTo>
                  <a:pt x="13554" y="7811"/>
                </a:lnTo>
                <a:lnTo>
                  <a:pt x="13603" y="7811"/>
                </a:lnTo>
                <a:lnTo>
                  <a:pt x="13651" y="7787"/>
                </a:lnTo>
                <a:lnTo>
                  <a:pt x="13700" y="7738"/>
                </a:lnTo>
                <a:lnTo>
                  <a:pt x="13943" y="7397"/>
                </a:lnTo>
                <a:lnTo>
                  <a:pt x="14041" y="7203"/>
                </a:lnTo>
                <a:lnTo>
                  <a:pt x="14089" y="7008"/>
                </a:lnTo>
                <a:lnTo>
                  <a:pt x="14357" y="7032"/>
                </a:lnTo>
                <a:lnTo>
                  <a:pt x="14211" y="7178"/>
                </a:lnTo>
                <a:lnTo>
                  <a:pt x="14065" y="7349"/>
                </a:lnTo>
                <a:lnTo>
                  <a:pt x="13943" y="7519"/>
                </a:lnTo>
                <a:lnTo>
                  <a:pt x="13846" y="7714"/>
                </a:lnTo>
                <a:lnTo>
                  <a:pt x="13846" y="7787"/>
                </a:lnTo>
                <a:lnTo>
                  <a:pt x="13846" y="7860"/>
                </a:lnTo>
                <a:lnTo>
                  <a:pt x="13895" y="7884"/>
                </a:lnTo>
                <a:lnTo>
                  <a:pt x="13943" y="7908"/>
                </a:lnTo>
                <a:lnTo>
                  <a:pt x="14016" y="7933"/>
                </a:lnTo>
                <a:lnTo>
                  <a:pt x="14065" y="7908"/>
                </a:lnTo>
                <a:lnTo>
                  <a:pt x="14138" y="7860"/>
                </a:lnTo>
                <a:lnTo>
                  <a:pt x="14162" y="7811"/>
                </a:lnTo>
                <a:lnTo>
                  <a:pt x="14260" y="7616"/>
                </a:lnTo>
                <a:lnTo>
                  <a:pt x="14357" y="7446"/>
                </a:lnTo>
                <a:lnTo>
                  <a:pt x="14576" y="7105"/>
                </a:lnTo>
                <a:lnTo>
                  <a:pt x="14576" y="7081"/>
                </a:lnTo>
                <a:lnTo>
                  <a:pt x="14576" y="7032"/>
                </a:lnTo>
                <a:lnTo>
                  <a:pt x="15014" y="7057"/>
                </a:lnTo>
                <a:lnTo>
                  <a:pt x="14795" y="7203"/>
                </a:lnTo>
                <a:lnTo>
                  <a:pt x="14625" y="7397"/>
                </a:lnTo>
                <a:lnTo>
                  <a:pt x="14552" y="7495"/>
                </a:lnTo>
                <a:lnTo>
                  <a:pt x="14479" y="7616"/>
                </a:lnTo>
                <a:lnTo>
                  <a:pt x="14454" y="7738"/>
                </a:lnTo>
                <a:lnTo>
                  <a:pt x="14430" y="7860"/>
                </a:lnTo>
                <a:lnTo>
                  <a:pt x="14430" y="7908"/>
                </a:lnTo>
                <a:lnTo>
                  <a:pt x="14454" y="7957"/>
                </a:lnTo>
                <a:lnTo>
                  <a:pt x="14503" y="7981"/>
                </a:lnTo>
                <a:lnTo>
                  <a:pt x="14552" y="8006"/>
                </a:lnTo>
                <a:lnTo>
                  <a:pt x="14649" y="8006"/>
                </a:lnTo>
                <a:lnTo>
                  <a:pt x="14673" y="7981"/>
                </a:lnTo>
                <a:lnTo>
                  <a:pt x="14722" y="7933"/>
                </a:lnTo>
                <a:lnTo>
                  <a:pt x="14819" y="7689"/>
                </a:lnTo>
                <a:lnTo>
                  <a:pt x="14941" y="7470"/>
                </a:lnTo>
                <a:lnTo>
                  <a:pt x="15160" y="7057"/>
                </a:lnTo>
                <a:lnTo>
                  <a:pt x="15720" y="7032"/>
                </a:lnTo>
                <a:lnTo>
                  <a:pt x="15622" y="7130"/>
                </a:lnTo>
                <a:lnTo>
                  <a:pt x="15476" y="7251"/>
                </a:lnTo>
                <a:lnTo>
                  <a:pt x="15379" y="7397"/>
                </a:lnTo>
                <a:lnTo>
                  <a:pt x="15282" y="7543"/>
                </a:lnTo>
                <a:lnTo>
                  <a:pt x="15209" y="7714"/>
                </a:lnTo>
                <a:lnTo>
                  <a:pt x="15184" y="7787"/>
                </a:lnTo>
                <a:lnTo>
                  <a:pt x="15209" y="7860"/>
                </a:lnTo>
                <a:lnTo>
                  <a:pt x="15257" y="7908"/>
                </a:lnTo>
                <a:lnTo>
                  <a:pt x="15330" y="7933"/>
                </a:lnTo>
                <a:lnTo>
                  <a:pt x="15403" y="7957"/>
                </a:lnTo>
                <a:lnTo>
                  <a:pt x="15452" y="7957"/>
                </a:lnTo>
                <a:lnTo>
                  <a:pt x="15525" y="7933"/>
                </a:lnTo>
                <a:lnTo>
                  <a:pt x="15574" y="7860"/>
                </a:lnTo>
                <a:lnTo>
                  <a:pt x="15647" y="7714"/>
                </a:lnTo>
                <a:lnTo>
                  <a:pt x="15744" y="7568"/>
                </a:lnTo>
                <a:lnTo>
                  <a:pt x="15963" y="7300"/>
                </a:lnTo>
                <a:lnTo>
                  <a:pt x="16060" y="7154"/>
                </a:lnTo>
                <a:lnTo>
                  <a:pt x="16133" y="7081"/>
                </a:lnTo>
                <a:lnTo>
                  <a:pt x="16158" y="6984"/>
                </a:lnTo>
                <a:lnTo>
                  <a:pt x="16450" y="6935"/>
                </a:lnTo>
                <a:lnTo>
                  <a:pt x="16693" y="6838"/>
                </a:lnTo>
                <a:lnTo>
                  <a:pt x="16474" y="7008"/>
                </a:lnTo>
                <a:lnTo>
                  <a:pt x="16279" y="7178"/>
                </a:lnTo>
                <a:lnTo>
                  <a:pt x="16158" y="7300"/>
                </a:lnTo>
                <a:lnTo>
                  <a:pt x="16036" y="7446"/>
                </a:lnTo>
                <a:lnTo>
                  <a:pt x="15939" y="7592"/>
                </a:lnTo>
                <a:lnTo>
                  <a:pt x="15866" y="7762"/>
                </a:lnTo>
                <a:lnTo>
                  <a:pt x="15866" y="7835"/>
                </a:lnTo>
                <a:lnTo>
                  <a:pt x="15890" y="7884"/>
                </a:lnTo>
                <a:lnTo>
                  <a:pt x="15914" y="7933"/>
                </a:lnTo>
                <a:lnTo>
                  <a:pt x="15963" y="7957"/>
                </a:lnTo>
                <a:lnTo>
                  <a:pt x="16085" y="7957"/>
                </a:lnTo>
                <a:lnTo>
                  <a:pt x="16133" y="7933"/>
                </a:lnTo>
                <a:lnTo>
                  <a:pt x="16182" y="7884"/>
                </a:lnTo>
                <a:lnTo>
                  <a:pt x="16352" y="7616"/>
                </a:lnTo>
                <a:lnTo>
                  <a:pt x="16547" y="7373"/>
                </a:lnTo>
                <a:lnTo>
                  <a:pt x="16766" y="7105"/>
                </a:lnTo>
                <a:lnTo>
                  <a:pt x="16863" y="6984"/>
                </a:lnTo>
                <a:lnTo>
                  <a:pt x="16936" y="6838"/>
                </a:lnTo>
                <a:lnTo>
                  <a:pt x="16961" y="6813"/>
                </a:lnTo>
                <a:lnTo>
                  <a:pt x="16936" y="6789"/>
                </a:lnTo>
                <a:lnTo>
                  <a:pt x="16912" y="6740"/>
                </a:lnTo>
                <a:lnTo>
                  <a:pt x="17082" y="6643"/>
                </a:lnTo>
                <a:lnTo>
                  <a:pt x="17252" y="6497"/>
                </a:lnTo>
                <a:lnTo>
                  <a:pt x="17374" y="6327"/>
                </a:lnTo>
                <a:lnTo>
                  <a:pt x="17496" y="6156"/>
                </a:lnTo>
                <a:lnTo>
                  <a:pt x="17593" y="5962"/>
                </a:lnTo>
                <a:lnTo>
                  <a:pt x="17642" y="5743"/>
                </a:lnTo>
                <a:lnTo>
                  <a:pt x="17690" y="5499"/>
                </a:lnTo>
                <a:lnTo>
                  <a:pt x="17690" y="5256"/>
                </a:lnTo>
                <a:lnTo>
                  <a:pt x="17690" y="4842"/>
                </a:lnTo>
                <a:lnTo>
                  <a:pt x="17666" y="4429"/>
                </a:lnTo>
                <a:lnTo>
                  <a:pt x="17642" y="3991"/>
                </a:lnTo>
                <a:lnTo>
                  <a:pt x="17642" y="3577"/>
                </a:lnTo>
                <a:lnTo>
                  <a:pt x="17690" y="2945"/>
                </a:lnTo>
                <a:lnTo>
                  <a:pt x="17690" y="2628"/>
                </a:lnTo>
                <a:lnTo>
                  <a:pt x="17642" y="2312"/>
                </a:lnTo>
                <a:lnTo>
                  <a:pt x="17690" y="2239"/>
                </a:lnTo>
                <a:lnTo>
                  <a:pt x="17739" y="2166"/>
                </a:lnTo>
                <a:lnTo>
                  <a:pt x="17763" y="2069"/>
                </a:lnTo>
                <a:lnTo>
                  <a:pt x="17715" y="1971"/>
                </a:lnTo>
                <a:lnTo>
                  <a:pt x="17666" y="1898"/>
                </a:lnTo>
                <a:lnTo>
                  <a:pt x="17569" y="1850"/>
                </a:lnTo>
                <a:lnTo>
                  <a:pt x="17423" y="1825"/>
                </a:lnTo>
                <a:lnTo>
                  <a:pt x="17252" y="1801"/>
                </a:lnTo>
                <a:lnTo>
                  <a:pt x="16912" y="1801"/>
                </a:lnTo>
                <a:lnTo>
                  <a:pt x="16571" y="1825"/>
                </a:lnTo>
                <a:lnTo>
                  <a:pt x="16279" y="1850"/>
                </a:lnTo>
                <a:lnTo>
                  <a:pt x="14649" y="1850"/>
                </a:lnTo>
                <a:lnTo>
                  <a:pt x="14089" y="1874"/>
                </a:lnTo>
                <a:lnTo>
                  <a:pt x="13530" y="1923"/>
                </a:lnTo>
                <a:lnTo>
                  <a:pt x="12946" y="1898"/>
                </a:lnTo>
                <a:lnTo>
                  <a:pt x="12362" y="1898"/>
                </a:lnTo>
                <a:lnTo>
                  <a:pt x="11802" y="1850"/>
                </a:lnTo>
                <a:lnTo>
                  <a:pt x="11778" y="1533"/>
                </a:lnTo>
                <a:lnTo>
                  <a:pt x="11729" y="1266"/>
                </a:lnTo>
                <a:lnTo>
                  <a:pt x="11632" y="1022"/>
                </a:lnTo>
                <a:lnTo>
                  <a:pt x="11486" y="803"/>
                </a:lnTo>
                <a:lnTo>
                  <a:pt x="11315" y="633"/>
                </a:lnTo>
                <a:lnTo>
                  <a:pt x="11121" y="463"/>
                </a:lnTo>
                <a:lnTo>
                  <a:pt x="10902" y="341"/>
                </a:lnTo>
                <a:lnTo>
                  <a:pt x="10658" y="244"/>
                </a:lnTo>
                <a:lnTo>
                  <a:pt x="10415" y="171"/>
                </a:lnTo>
                <a:lnTo>
                  <a:pt x="10147" y="98"/>
                </a:lnTo>
                <a:lnTo>
                  <a:pt x="9855" y="49"/>
                </a:lnTo>
                <a:lnTo>
                  <a:pt x="9588" y="25"/>
                </a:lnTo>
                <a:lnTo>
                  <a:pt x="900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0" name="Google Shape;1060;p48"/>
          <p:cNvSpPr/>
          <p:nvPr/>
        </p:nvSpPr>
        <p:spPr>
          <a:xfrm>
            <a:off x="2640621" y="3259436"/>
            <a:ext cx="351516" cy="354707"/>
          </a:xfrm>
          <a:custGeom>
            <a:avLst/>
            <a:gdLst/>
            <a:ahLst/>
            <a:cxnLst/>
            <a:rect l="l" t="t" r="r" b="b"/>
            <a:pathLst>
              <a:path w="16084" h="16230" extrusionOk="0">
                <a:moveTo>
                  <a:pt x="9538" y="1095"/>
                </a:moveTo>
                <a:lnTo>
                  <a:pt x="9441" y="1120"/>
                </a:lnTo>
                <a:lnTo>
                  <a:pt x="9344" y="1144"/>
                </a:lnTo>
                <a:lnTo>
                  <a:pt x="9246" y="1217"/>
                </a:lnTo>
                <a:lnTo>
                  <a:pt x="9198" y="1290"/>
                </a:lnTo>
                <a:lnTo>
                  <a:pt x="9149" y="1412"/>
                </a:lnTo>
                <a:lnTo>
                  <a:pt x="9149" y="1509"/>
                </a:lnTo>
                <a:lnTo>
                  <a:pt x="9149" y="1606"/>
                </a:lnTo>
                <a:lnTo>
                  <a:pt x="9198" y="1704"/>
                </a:lnTo>
                <a:lnTo>
                  <a:pt x="9246" y="1801"/>
                </a:lnTo>
                <a:lnTo>
                  <a:pt x="9344" y="1850"/>
                </a:lnTo>
                <a:lnTo>
                  <a:pt x="9441" y="1898"/>
                </a:lnTo>
                <a:lnTo>
                  <a:pt x="9514" y="1923"/>
                </a:lnTo>
                <a:lnTo>
                  <a:pt x="9563" y="1923"/>
                </a:lnTo>
                <a:lnTo>
                  <a:pt x="9709" y="1898"/>
                </a:lnTo>
                <a:lnTo>
                  <a:pt x="9830" y="1825"/>
                </a:lnTo>
                <a:lnTo>
                  <a:pt x="9903" y="1704"/>
                </a:lnTo>
                <a:lnTo>
                  <a:pt x="9952" y="1606"/>
                </a:lnTo>
                <a:lnTo>
                  <a:pt x="9976" y="1485"/>
                </a:lnTo>
                <a:lnTo>
                  <a:pt x="9952" y="1363"/>
                </a:lnTo>
                <a:lnTo>
                  <a:pt x="9879" y="1266"/>
                </a:lnTo>
                <a:lnTo>
                  <a:pt x="9782" y="1168"/>
                </a:lnTo>
                <a:lnTo>
                  <a:pt x="9660" y="1120"/>
                </a:lnTo>
                <a:lnTo>
                  <a:pt x="9538" y="1095"/>
                </a:lnTo>
                <a:close/>
                <a:moveTo>
                  <a:pt x="10804" y="1582"/>
                </a:moveTo>
                <a:lnTo>
                  <a:pt x="10731" y="1606"/>
                </a:lnTo>
                <a:lnTo>
                  <a:pt x="10658" y="1631"/>
                </a:lnTo>
                <a:lnTo>
                  <a:pt x="10585" y="1655"/>
                </a:lnTo>
                <a:lnTo>
                  <a:pt x="10512" y="1704"/>
                </a:lnTo>
                <a:lnTo>
                  <a:pt x="10463" y="1777"/>
                </a:lnTo>
                <a:lnTo>
                  <a:pt x="10439" y="1850"/>
                </a:lnTo>
                <a:lnTo>
                  <a:pt x="10414" y="1923"/>
                </a:lnTo>
                <a:lnTo>
                  <a:pt x="10390" y="1996"/>
                </a:lnTo>
                <a:lnTo>
                  <a:pt x="10414" y="2069"/>
                </a:lnTo>
                <a:lnTo>
                  <a:pt x="10439" y="2142"/>
                </a:lnTo>
                <a:lnTo>
                  <a:pt x="10463" y="2215"/>
                </a:lnTo>
                <a:lnTo>
                  <a:pt x="10512" y="2288"/>
                </a:lnTo>
                <a:lnTo>
                  <a:pt x="10585" y="2336"/>
                </a:lnTo>
                <a:lnTo>
                  <a:pt x="10658" y="2361"/>
                </a:lnTo>
                <a:lnTo>
                  <a:pt x="10731" y="2385"/>
                </a:lnTo>
                <a:lnTo>
                  <a:pt x="10804" y="2409"/>
                </a:lnTo>
                <a:lnTo>
                  <a:pt x="10877" y="2385"/>
                </a:lnTo>
                <a:lnTo>
                  <a:pt x="10950" y="2361"/>
                </a:lnTo>
                <a:lnTo>
                  <a:pt x="11023" y="2336"/>
                </a:lnTo>
                <a:lnTo>
                  <a:pt x="11096" y="2288"/>
                </a:lnTo>
                <a:lnTo>
                  <a:pt x="11144" y="2215"/>
                </a:lnTo>
                <a:lnTo>
                  <a:pt x="11169" y="2142"/>
                </a:lnTo>
                <a:lnTo>
                  <a:pt x="11193" y="2069"/>
                </a:lnTo>
                <a:lnTo>
                  <a:pt x="11217" y="1996"/>
                </a:lnTo>
                <a:lnTo>
                  <a:pt x="11193" y="1923"/>
                </a:lnTo>
                <a:lnTo>
                  <a:pt x="11169" y="1850"/>
                </a:lnTo>
                <a:lnTo>
                  <a:pt x="11144" y="1777"/>
                </a:lnTo>
                <a:lnTo>
                  <a:pt x="11096" y="1704"/>
                </a:lnTo>
                <a:lnTo>
                  <a:pt x="11023" y="1655"/>
                </a:lnTo>
                <a:lnTo>
                  <a:pt x="10950" y="1631"/>
                </a:lnTo>
                <a:lnTo>
                  <a:pt x="10877" y="1606"/>
                </a:lnTo>
                <a:lnTo>
                  <a:pt x="10804" y="1582"/>
                </a:lnTo>
                <a:close/>
                <a:moveTo>
                  <a:pt x="11899" y="2166"/>
                </a:moveTo>
                <a:lnTo>
                  <a:pt x="11826" y="2190"/>
                </a:lnTo>
                <a:lnTo>
                  <a:pt x="11728" y="2215"/>
                </a:lnTo>
                <a:lnTo>
                  <a:pt x="11655" y="2239"/>
                </a:lnTo>
                <a:lnTo>
                  <a:pt x="11607" y="2288"/>
                </a:lnTo>
                <a:lnTo>
                  <a:pt x="11558" y="2361"/>
                </a:lnTo>
                <a:lnTo>
                  <a:pt x="11534" y="2434"/>
                </a:lnTo>
                <a:lnTo>
                  <a:pt x="11509" y="2580"/>
                </a:lnTo>
                <a:lnTo>
                  <a:pt x="11534" y="2726"/>
                </a:lnTo>
                <a:lnTo>
                  <a:pt x="11558" y="2799"/>
                </a:lnTo>
                <a:lnTo>
                  <a:pt x="11607" y="2872"/>
                </a:lnTo>
                <a:lnTo>
                  <a:pt x="11655" y="2920"/>
                </a:lnTo>
                <a:lnTo>
                  <a:pt x="11728" y="2945"/>
                </a:lnTo>
                <a:lnTo>
                  <a:pt x="11826" y="2969"/>
                </a:lnTo>
                <a:lnTo>
                  <a:pt x="11899" y="2993"/>
                </a:lnTo>
                <a:lnTo>
                  <a:pt x="11996" y="2969"/>
                </a:lnTo>
                <a:lnTo>
                  <a:pt x="12069" y="2945"/>
                </a:lnTo>
                <a:lnTo>
                  <a:pt x="12142" y="2920"/>
                </a:lnTo>
                <a:lnTo>
                  <a:pt x="12215" y="2872"/>
                </a:lnTo>
                <a:lnTo>
                  <a:pt x="12239" y="2799"/>
                </a:lnTo>
                <a:lnTo>
                  <a:pt x="12288" y="2726"/>
                </a:lnTo>
                <a:lnTo>
                  <a:pt x="12312" y="2580"/>
                </a:lnTo>
                <a:lnTo>
                  <a:pt x="12288" y="2434"/>
                </a:lnTo>
                <a:lnTo>
                  <a:pt x="12239" y="2361"/>
                </a:lnTo>
                <a:lnTo>
                  <a:pt x="12215" y="2288"/>
                </a:lnTo>
                <a:lnTo>
                  <a:pt x="12142" y="2239"/>
                </a:lnTo>
                <a:lnTo>
                  <a:pt x="12069" y="2215"/>
                </a:lnTo>
                <a:lnTo>
                  <a:pt x="11996" y="2190"/>
                </a:lnTo>
                <a:lnTo>
                  <a:pt x="11899" y="2166"/>
                </a:lnTo>
                <a:close/>
                <a:moveTo>
                  <a:pt x="9757" y="2409"/>
                </a:moveTo>
                <a:lnTo>
                  <a:pt x="9660" y="2434"/>
                </a:lnTo>
                <a:lnTo>
                  <a:pt x="9563" y="2458"/>
                </a:lnTo>
                <a:lnTo>
                  <a:pt x="9490" y="2507"/>
                </a:lnTo>
                <a:lnTo>
                  <a:pt x="9417" y="2580"/>
                </a:lnTo>
                <a:lnTo>
                  <a:pt x="9368" y="2653"/>
                </a:lnTo>
                <a:lnTo>
                  <a:pt x="9344" y="2750"/>
                </a:lnTo>
                <a:lnTo>
                  <a:pt x="9319" y="2847"/>
                </a:lnTo>
                <a:lnTo>
                  <a:pt x="9344" y="2945"/>
                </a:lnTo>
                <a:lnTo>
                  <a:pt x="9392" y="3042"/>
                </a:lnTo>
                <a:lnTo>
                  <a:pt x="9465" y="3139"/>
                </a:lnTo>
                <a:lnTo>
                  <a:pt x="9538" y="3188"/>
                </a:lnTo>
                <a:lnTo>
                  <a:pt x="9636" y="3237"/>
                </a:lnTo>
                <a:lnTo>
                  <a:pt x="9757" y="3261"/>
                </a:lnTo>
                <a:lnTo>
                  <a:pt x="9855" y="3237"/>
                </a:lnTo>
                <a:lnTo>
                  <a:pt x="9976" y="3188"/>
                </a:lnTo>
                <a:lnTo>
                  <a:pt x="10049" y="3139"/>
                </a:lnTo>
                <a:lnTo>
                  <a:pt x="10074" y="3115"/>
                </a:lnTo>
                <a:lnTo>
                  <a:pt x="10122" y="3066"/>
                </a:lnTo>
                <a:lnTo>
                  <a:pt x="10171" y="2969"/>
                </a:lnTo>
                <a:lnTo>
                  <a:pt x="10220" y="2847"/>
                </a:lnTo>
                <a:lnTo>
                  <a:pt x="10220" y="2774"/>
                </a:lnTo>
                <a:lnTo>
                  <a:pt x="10220" y="2701"/>
                </a:lnTo>
                <a:lnTo>
                  <a:pt x="10171" y="2628"/>
                </a:lnTo>
                <a:lnTo>
                  <a:pt x="10147" y="2555"/>
                </a:lnTo>
                <a:lnTo>
                  <a:pt x="10074" y="2507"/>
                </a:lnTo>
                <a:lnTo>
                  <a:pt x="10001" y="2458"/>
                </a:lnTo>
                <a:lnTo>
                  <a:pt x="9879" y="2434"/>
                </a:lnTo>
                <a:lnTo>
                  <a:pt x="9757" y="2409"/>
                </a:lnTo>
                <a:close/>
                <a:moveTo>
                  <a:pt x="10950" y="2750"/>
                </a:moveTo>
                <a:lnTo>
                  <a:pt x="10877" y="2774"/>
                </a:lnTo>
                <a:lnTo>
                  <a:pt x="10804" y="2823"/>
                </a:lnTo>
                <a:lnTo>
                  <a:pt x="10755" y="2872"/>
                </a:lnTo>
                <a:lnTo>
                  <a:pt x="10706" y="2920"/>
                </a:lnTo>
                <a:lnTo>
                  <a:pt x="10658" y="2993"/>
                </a:lnTo>
                <a:lnTo>
                  <a:pt x="10633" y="3066"/>
                </a:lnTo>
                <a:lnTo>
                  <a:pt x="10633" y="3139"/>
                </a:lnTo>
                <a:lnTo>
                  <a:pt x="10633" y="3212"/>
                </a:lnTo>
                <a:lnTo>
                  <a:pt x="10658" y="3285"/>
                </a:lnTo>
                <a:lnTo>
                  <a:pt x="10706" y="3358"/>
                </a:lnTo>
                <a:lnTo>
                  <a:pt x="10755" y="3407"/>
                </a:lnTo>
                <a:lnTo>
                  <a:pt x="10804" y="3456"/>
                </a:lnTo>
                <a:lnTo>
                  <a:pt x="10877" y="3504"/>
                </a:lnTo>
                <a:lnTo>
                  <a:pt x="10950" y="3529"/>
                </a:lnTo>
                <a:lnTo>
                  <a:pt x="11120" y="3529"/>
                </a:lnTo>
                <a:lnTo>
                  <a:pt x="11193" y="3504"/>
                </a:lnTo>
                <a:lnTo>
                  <a:pt x="11242" y="3456"/>
                </a:lnTo>
                <a:lnTo>
                  <a:pt x="11315" y="3407"/>
                </a:lnTo>
                <a:lnTo>
                  <a:pt x="11363" y="3358"/>
                </a:lnTo>
                <a:lnTo>
                  <a:pt x="11388" y="3285"/>
                </a:lnTo>
                <a:lnTo>
                  <a:pt x="11412" y="3212"/>
                </a:lnTo>
                <a:lnTo>
                  <a:pt x="11436" y="3139"/>
                </a:lnTo>
                <a:lnTo>
                  <a:pt x="11412" y="3066"/>
                </a:lnTo>
                <a:lnTo>
                  <a:pt x="11388" y="2993"/>
                </a:lnTo>
                <a:lnTo>
                  <a:pt x="11363" y="2920"/>
                </a:lnTo>
                <a:lnTo>
                  <a:pt x="11315" y="2872"/>
                </a:lnTo>
                <a:lnTo>
                  <a:pt x="11242" y="2823"/>
                </a:lnTo>
                <a:lnTo>
                  <a:pt x="11193" y="2774"/>
                </a:lnTo>
                <a:lnTo>
                  <a:pt x="11120" y="2750"/>
                </a:lnTo>
                <a:close/>
                <a:moveTo>
                  <a:pt x="9855" y="3626"/>
                </a:moveTo>
                <a:lnTo>
                  <a:pt x="9757" y="3650"/>
                </a:lnTo>
                <a:lnTo>
                  <a:pt x="9709" y="3699"/>
                </a:lnTo>
                <a:lnTo>
                  <a:pt x="9636" y="3748"/>
                </a:lnTo>
                <a:lnTo>
                  <a:pt x="9587" y="3796"/>
                </a:lnTo>
                <a:lnTo>
                  <a:pt x="9563" y="3869"/>
                </a:lnTo>
                <a:lnTo>
                  <a:pt x="9538" y="3942"/>
                </a:lnTo>
                <a:lnTo>
                  <a:pt x="9514" y="4040"/>
                </a:lnTo>
                <a:lnTo>
                  <a:pt x="9538" y="4113"/>
                </a:lnTo>
                <a:lnTo>
                  <a:pt x="9563" y="4186"/>
                </a:lnTo>
                <a:lnTo>
                  <a:pt x="9587" y="4259"/>
                </a:lnTo>
                <a:lnTo>
                  <a:pt x="9636" y="4307"/>
                </a:lnTo>
                <a:lnTo>
                  <a:pt x="9709" y="4356"/>
                </a:lnTo>
                <a:lnTo>
                  <a:pt x="9757" y="4405"/>
                </a:lnTo>
                <a:lnTo>
                  <a:pt x="9855" y="4429"/>
                </a:lnTo>
                <a:lnTo>
                  <a:pt x="10001" y="4429"/>
                </a:lnTo>
                <a:lnTo>
                  <a:pt x="10074" y="4405"/>
                </a:lnTo>
                <a:lnTo>
                  <a:pt x="10147" y="4356"/>
                </a:lnTo>
                <a:lnTo>
                  <a:pt x="10220" y="4307"/>
                </a:lnTo>
                <a:lnTo>
                  <a:pt x="10268" y="4259"/>
                </a:lnTo>
                <a:lnTo>
                  <a:pt x="10293" y="4186"/>
                </a:lnTo>
                <a:lnTo>
                  <a:pt x="10317" y="4113"/>
                </a:lnTo>
                <a:lnTo>
                  <a:pt x="10341" y="4040"/>
                </a:lnTo>
                <a:lnTo>
                  <a:pt x="10317" y="3942"/>
                </a:lnTo>
                <a:lnTo>
                  <a:pt x="10293" y="3869"/>
                </a:lnTo>
                <a:lnTo>
                  <a:pt x="10268" y="3796"/>
                </a:lnTo>
                <a:lnTo>
                  <a:pt x="10220" y="3748"/>
                </a:lnTo>
                <a:lnTo>
                  <a:pt x="10147" y="3699"/>
                </a:lnTo>
                <a:lnTo>
                  <a:pt x="10074" y="3650"/>
                </a:lnTo>
                <a:lnTo>
                  <a:pt x="10001" y="3626"/>
                </a:lnTo>
                <a:close/>
                <a:moveTo>
                  <a:pt x="8784" y="341"/>
                </a:moveTo>
                <a:lnTo>
                  <a:pt x="8881" y="390"/>
                </a:lnTo>
                <a:lnTo>
                  <a:pt x="9003" y="414"/>
                </a:lnTo>
                <a:lnTo>
                  <a:pt x="9271" y="438"/>
                </a:lnTo>
                <a:lnTo>
                  <a:pt x="9538" y="463"/>
                </a:lnTo>
                <a:lnTo>
                  <a:pt x="9782" y="511"/>
                </a:lnTo>
                <a:lnTo>
                  <a:pt x="10171" y="584"/>
                </a:lnTo>
                <a:lnTo>
                  <a:pt x="10512" y="706"/>
                </a:lnTo>
                <a:lnTo>
                  <a:pt x="10877" y="852"/>
                </a:lnTo>
                <a:lnTo>
                  <a:pt x="11217" y="1022"/>
                </a:lnTo>
                <a:lnTo>
                  <a:pt x="11582" y="1217"/>
                </a:lnTo>
                <a:lnTo>
                  <a:pt x="11899" y="1460"/>
                </a:lnTo>
                <a:lnTo>
                  <a:pt x="12191" y="1704"/>
                </a:lnTo>
                <a:lnTo>
                  <a:pt x="12483" y="1971"/>
                </a:lnTo>
                <a:lnTo>
                  <a:pt x="12726" y="2263"/>
                </a:lnTo>
                <a:lnTo>
                  <a:pt x="12994" y="2555"/>
                </a:lnTo>
                <a:lnTo>
                  <a:pt x="13480" y="3188"/>
                </a:lnTo>
                <a:lnTo>
                  <a:pt x="13261" y="3358"/>
                </a:lnTo>
                <a:lnTo>
                  <a:pt x="13042" y="3529"/>
                </a:lnTo>
                <a:lnTo>
                  <a:pt x="12556" y="3821"/>
                </a:lnTo>
                <a:lnTo>
                  <a:pt x="12580" y="3723"/>
                </a:lnTo>
                <a:lnTo>
                  <a:pt x="12580" y="3626"/>
                </a:lnTo>
                <a:lnTo>
                  <a:pt x="12556" y="3553"/>
                </a:lnTo>
                <a:lnTo>
                  <a:pt x="12507" y="3480"/>
                </a:lnTo>
                <a:lnTo>
                  <a:pt x="12458" y="3431"/>
                </a:lnTo>
                <a:lnTo>
                  <a:pt x="12410" y="3383"/>
                </a:lnTo>
                <a:lnTo>
                  <a:pt x="12337" y="3334"/>
                </a:lnTo>
                <a:lnTo>
                  <a:pt x="12239" y="3310"/>
                </a:lnTo>
                <a:lnTo>
                  <a:pt x="12093" y="3310"/>
                </a:lnTo>
                <a:lnTo>
                  <a:pt x="11996" y="3334"/>
                </a:lnTo>
                <a:lnTo>
                  <a:pt x="11923" y="3383"/>
                </a:lnTo>
                <a:lnTo>
                  <a:pt x="11874" y="3431"/>
                </a:lnTo>
                <a:lnTo>
                  <a:pt x="11826" y="3480"/>
                </a:lnTo>
                <a:lnTo>
                  <a:pt x="11777" y="3553"/>
                </a:lnTo>
                <a:lnTo>
                  <a:pt x="11753" y="3626"/>
                </a:lnTo>
                <a:lnTo>
                  <a:pt x="11753" y="3723"/>
                </a:lnTo>
                <a:lnTo>
                  <a:pt x="11777" y="3845"/>
                </a:lnTo>
                <a:lnTo>
                  <a:pt x="11826" y="3967"/>
                </a:lnTo>
                <a:lnTo>
                  <a:pt x="11923" y="4064"/>
                </a:lnTo>
                <a:lnTo>
                  <a:pt x="12045" y="4113"/>
                </a:lnTo>
                <a:lnTo>
                  <a:pt x="11388" y="4453"/>
                </a:lnTo>
                <a:lnTo>
                  <a:pt x="11412" y="4380"/>
                </a:lnTo>
                <a:lnTo>
                  <a:pt x="11412" y="4283"/>
                </a:lnTo>
                <a:lnTo>
                  <a:pt x="11388" y="4210"/>
                </a:lnTo>
                <a:lnTo>
                  <a:pt x="11363" y="4137"/>
                </a:lnTo>
                <a:lnTo>
                  <a:pt x="11266" y="4040"/>
                </a:lnTo>
                <a:lnTo>
                  <a:pt x="11169" y="3967"/>
                </a:lnTo>
                <a:lnTo>
                  <a:pt x="11023" y="3942"/>
                </a:lnTo>
                <a:lnTo>
                  <a:pt x="10901" y="3942"/>
                </a:lnTo>
                <a:lnTo>
                  <a:pt x="10804" y="3991"/>
                </a:lnTo>
                <a:lnTo>
                  <a:pt x="10706" y="4040"/>
                </a:lnTo>
                <a:lnTo>
                  <a:pt x="10682" y="4088"/>
                </a:lnTo>
                <a:lnTo>
                  <a:pt x="10658" y="4113"/>
                </a:lnTo>
                <a:lnTo>
                  <a:pt x="10633" y="4161"/>
                </a:lnTo>
                <a:lnTo>
                  <a:pt x="10585" y="4259"/>
                </a:lnTo>
                <a:lnTo>
                  <a:pt x="10585" y="4332"/>
                </a:lnTo>
                <a:lnTo>
                  <a:pt x="10585" y="4405"/>
                </a:lnTo>
                <a:lnTo>
                  <a:pt x="10609" y="4526"/>
                </a:lnTo>
                <a:lnTo>
                  <a:pt x="10706" y="4623"/>
                </a:lnTo>
                <a:lnTo>
                  <a:pt x="10779" y="4696"/>
                </a:lnTo>
                <a:lnTo>
                  <a:pt x="10901" y="4745"/>
                </a:lnTo>
                <a:lnTo>
                  <a:pt x="10463" y="5037"/>
                </a:lnTo>
                <a:lnTo>
                  <a:pt x="10049" y="5329"/>
                </a:lnTo>
                <a:lnTo>
                  <a:pt x="10074" y="5207"/>
                </a:lnTo>
                <a:lnTo>
                  <a:pt x="10049" y="5110"/>
                </a:lnTo>
                <a:lnTo>
                  <a:pt x="10025" y="5013"/>
                </a:lnTo>
                <a:lnTo>
                  <a:pt x="9952" y="4915"/>
                </a:lnTo>
                <a:lnTo>
                  <a:pt x="9879" y="4867"/>
                </a:lnTo>
                <a:lnTo>
                  <a:pt x="9782" y="4818"/>
                </a:lnTo>
                <a:lnTo>
                  <a:pt x="9587" y="4818"/>
                </a:lnTo>
                <a:lnTo>
                  <a:pt x="9490" y="4842"/>
                </a:lnTo>
                <a:lnTo>
                  <a:pt x="9417" y="4891"/>
                </a:lnTo>
                <a:lnTo>
                  <a:pt x="9344" y="4964"/>
                </a:lnTo>
                <a:lnTo>
                  <a:pt x="9295" y="5037"/>
                </a:lnTo>
                <a:lnTo>
                  <a:pt x="9271" y="5110"/>
                </a:lnTo>
                <a:lnTo>
                  <a:pt x="9246" y="5207"/>
                </a:lnTo>
                <a:lnTo>
                  <a:pt x="9246" y="5232"/>
                </a:lnTo>
                <a:lnTo>
                  <a:pt x="9271" y="5378"/>
                </a:lnTo>
                <a:lnTo>
                  <a:pt x="9344" y="5475"/>
                </a:lnTo>
                <a:lnTo>
                  <a:pt x="9417" y="5572"/>
                </a:lnTo>
                <a:lnTo>
                  <a:pt x="9538" y="5621"/>
                </a:lnTo>
                <a:lnTo>
                  <a:pt x="9611" y="5645"/>
                </a:lnTo>
                <a:lnTo>
                  <a:pt x="9246" y="5864"/>
                </a:lnTo>
                <a:lnTo>
                  <a:pt x="8881" y="6059"/>
                </a:lnTo>
                <a:lnTo>
                  <a:pt x="8906" y="5791"/>
                </a:lnTo>
                <a:lnTo>
                  <a:pt x="8881" y="5524"/>
                </a:lnTo>
                <a:lnTo>
                  <a:pt x="8857" y="4988"/>
                </a:lnTo>
                <a:lnTo>
                  <a:pt x="8857" y="4721"/>
                </a:lnTo>
                <a:lnTo>
                  <a:pt x="8906" y="4721"/>
                </a:lnTo>
                <a:lnTo>
                  <a:pt x="8954" y="4696"/>
                </a:lnTo>
                <a:lnTo>
                  <a:pt x="9003" y="4648"/>
                </a:lnTo>
                <a:lnTo>
                  <a:pt x="9052" y="4599"/>
                </a:lnTo>
                <a:lnTo>
                  <a:pt x="9076" y="4502"/>
                </a:lnTo>
                <a:lnTo>
                  <a:pt x="9076" y="4405"/>
                </a:lnTo>
                <a:lnTo>
                  <a:pt x="9027" y="4332"/>
                </a:lnTo>
                <a:lnTo>
                  <a:pt x="8979" y="4283"/>
                </a:lnTo>
                <a:lnTo>
                  <a:pt x="8930" y="4234"/>
                </a:lnTo>
                <a:lnTo>
                  <a:pt x="8857" y="4234"/>
                </a:lnTo>
                <a:lnTo>
                  <a:pt x="8857" y="3748"/>
                </a:lnTo>
                <a:lnTo>
                  <a:pt x="8979" y="3748"/>
                </a:lnTo>
                <a:lnTo>
                  <a:pt x="9076" y="3699"/>
                </a:lnTo>
                <a:lnTo>
                  <a:pt x="9149" y="3626"/>
                </a:lnTo>
                <a:lnTo>
                  <a:pt x="9198" y="3529"/>
                </a:lnTo>
                <a:lnTo>
                  <a:pt x="9198" y="3431"/>
                </a:lnTo>
                <a:lnTo>
                  <a:pt x="9173" y="3334"/>
                </a:lnTo>
                <a:lnTo>
                  <a:pt x="9125" y="3237"/>
                </a:lnTo>
                <a:lnTo>
                  <a:pt x="9052" y="3188"/>
                </a:lnTo>
                <a:lnTo>
                  <a:pt x="8979" y="3139"/>
                </a:lnTo>
                <a:lnTo>
                  <a:pt x="8881" y="3139"/>
                </a:lnTo>
                <a:lnTo>
                  <a:pt x="8881" y="2726"/>
                </a:lnTo>
                <a:lnTo>
                  <a:pt x="8833" y="2288"/>
                </a:lnTo>
                <a:lnTo>
                  <a:pt x="8906" y="2312"/>
                </a:lnTo>
                <a:lnTo>
                  <a:pt x="8979" y="2312"/>
                </a:lnTo>
                <a:lnTo>
                  <a:pt x="9027" y="2288"/>
                </a:lnTo>
                <a:lnTo>
                  <a:pt x="9100" y="2263"/>
                </a:lnTo>
                <a:lnTo>
                  <a:pt x="9125" y="2190"/>
                </a:lnTo>
                <a:lnTo>
                  <a:pt x="9149" y="2117"/>
                </a:lnTo>
                <a:lnTo>
                  <a:pt x="9149" y="2044"/>
                </a:lnTo>
                <a:lnTo>
                  <a:pt x="9125" y="1971"/>
                </a:lnTo>
                <a:lnTo>
                  <a:pt x="9076" y="1923"/>
                </a:lnTo>
                <a:lnTo>
                  <a:pt x="9027" y="1874"/>
                </a:lnTo>
                <a:lnTo>
                  <a:pt x="8979" y="1850"/>
                </a:lnTo>
                <a:lnTo>
                  <a:pt x="8833" y="1850"/>
                </a:lnTo>
                <a:lnTo>
                  <a:pt x="8784" y="1874"/>
                </a:lnTo>
                <a:lnTo>
                  <a:pt x="8760" y="1655"/>
                </a:lnTo>
                <a:lnTo>
                  <a:pt x="8735" y="1314"/>
                </a:lnTo>
                <a:lnTo>
                  <a:pt x="8735" y="998"/>
                </a:lnTo>
                <a:lnTo>
                  <a:pt x="8784" y="341"/>
                </a:lnTo>
                <a:close/>
                <a:moveTo>
                  <a:pt x="8638" y="0"/>
                </a:moveTo>
                <a:lnTo>
                  <a:pt x="8565" y="25"/>
                </a:lnTo>
                <a:lnTo>
                  <a:pt x="8516" y="73"/>
                </a:lnTo>
                <a:lnTo>
                  <a:pt x="8443" y="219"/>
                </a:lnTo>
                <a:lnTo>
                  <a:pt x="8395" y="365"/>
                </a:lnTo>
                <a:lnTo>
                  <a:pt x="8346" y="511"/>
                </a:lnTo>
                <a:lnTo>
                  <a:pt x="8346" y="682"/>
                </a:lnTo>
                <a:lnTo>
                  <a:pt x="8322" y="1022"/>
                </a:lnTo>
                <a:lnTo>
                  <a:pt x="8346" y="1339"/>
                </a:lnTo>
                <a:lnTo>
                  <a:pt x="8395" y="2117"/>
                </a:lnTo>
                <a:lnTo>
                  <a:pt x="8443" y="2896"/>
                </a:lnTo>
                <a:lnTo>
                  <a:pt x="8443" y="3334"/>
                </a:lnTo>
                <a:lnTo>
                  <a:pt x="8443" y="3772"/>
                </a:lnTo>
                <a:lnTo>
                  <a:pt x="8395" y="4648"/>
                </a:lnTo>
                <a:lnTo>
                  <a:pt x="8419" y="5475"/>
                </a:lnTo>
                <a:lnTo>
                  <a:pt x="8443" y="5889"/>
                </a:lnTo>
                <a:lnTo>
                  <a:pt x="8419" y="6302"/>
                </a:lnTo>
                <a:lnTo>
                  <a:pt x="8370" y="6400"/>
                </a:lnTo>
                <a:lnTo>
                  <a:pt x="8395" y="6473"/>
                </a:lnTo>
                <a:lnTo>
                  <a:pt x="8443" y="6546"/>
                </a:lnTo>
                <a:lnTo>
                  <a:pt x="8468" y="6570"/>
                </a:lnTo>
                <a:lnTo>
                  <a:pt x="8541" y="6570"/>
                </a:lnTo>
                <a:lnTo>
                  <a:pt x="8589" y="6594"/>
                </a:lnTo>
                <a:lnTo>
                  <a:pt x="8662" y="6594"/>
                </a:lnTo>
                <a:lnTo>
                  <a:pt x="8735" y="6570"/>
                </a:lnTo>
                <a:lnTo>
                  <a:pt x="8784" y="6521"/>
                </a:lnTo>
                <a:lnTo>
                  <a:pt x="8979" y="6473"/>
                </a:lnTo>
                <a:lnTo>
                  <a:pt x="9149" y="6424"/>
                </a:lnTo>
                <a:lnTo>
                  <a:pt x="9490" y="6254"/>
                </a:lnTo>
                <a:lnTo>
                  <a:pt x="9806" y="6059"/>
                </a:lnTo>
                <a:lnTo>
                  <a:pt x="10122" y="5840"/>
                </a:lnTo>
                <a:lnTo>
                  <a:pt x="10731" y="5378"/>
                </a:lnTo>
                <a:lnTo>
                  <a:pt x="11023" y="5159"/>
                </a:lnTo>
                <a:lnTo>
                  <a:pt x="11339" y="4964"/>
                </a:lnTo>
                <a:lnTo>
                  <a:pt x="11996" y="4599"/>
                </a:lnTo>
                <a:lnTo>
                  <a:pt x="12702" y="4234"/>
                </a:lnTo>
                <a:lnTo>
                  <a:pt x="13018" y="4040"/>
                </a:lnTo>
                <a:lnTo>
                  <a:pt x="13358" y="3821"/>
                </a:lnTo>
                <a:lnTo>
                  <a:pt x="13650" y="3577"/>
                </a:lnTo>
                <a:lnTo>
                  <a:pt x="13942" y="3310"/>
                </a:lnTo>
                <a:lnTo>
                  <a:pt x="13967" y="3261"/>
                </a:lnTo>
                <a:lnTo>
                  <a:pt x="13991" y="3188"/>
                </a:lnTo>
                <a:lnTo>
                  <a:pt x="13991" y="3139"/>
                </a:lnTo>
                <a:lnTo>
                  <a:pt x="13967" y="3091"/>
                </a:lnTo>
                <a:lnTo>
                  <a:pt x="13894" y="2993"/>
                </a:lnTo>
                <a:lnTo>
                  <a:pt x="13845" y="2969"/>
                </a:lnTo>
                <a:lnTo>
                  <a:pt x="13796" y="2945"/>
                </a:lnTo>
                <a:lnTo>
                  <a:pt x="13602" y="2604"/>
                </a:lnTo>
                <a:lnTo>
                  <a:pt x="13358" y="2288"/>
                </a:lnTo>
                <a:lnTo>
                  <a:pt x="13115" y="1996"/>
                </a:lnTo>
                <a:lnTo>
                  <a:pt x="12823" y="1704"/>
                </a:lnTo>
                <a:lnTo>
                  <a:pt x="12507" y="1436"/>
                </a:lnTo>
                <a:lnTo>
                  <a:pt x="12191" y="1168"/>
                </a:lnTo>
                <a:lnTo>
                  <a:pt x="11874" y="949"/>
                </a:lnTo>
                <a:lnTo>
                  <a:pt x="11558" y="755"/>
                </a:lnTo>
                <a:lnTo>
                  <a:pt x="11193" y="560"/>
                </a:lnTo>
                <a:lnTo>
                  <a:pt x="10804" y="390"/>
                </a:lnTo>
                <a:lnTo>
                  <a:pt x="10439" y="268"/>
                </a:lnTo>
                <a:lnTo>
                  <a:pt x="10025" y="146"/>
                </a:lnTo>
                <a:lnTo>
                  <a:pt x="9733" y="73"/>
                </a:lnTo>
                <a:lnTo>
                  <a:pt x="9392" y="25"/>
                </a:lnTo>
                <a:lnTo>
                  <a:pt x="9222" y="0"/>
                </a:lnTo>
                <a:lnTo>
                  <a:pt x="9052" y="0"/>
                </a:lnTo>
                <a:lnTo>
                  <a:pt x="8906" y="49"/>
                </a:lnTo>
                <a:lnTo>
                  <a:pt x="8760" y="98"/>
                </a:lnTo>
                <a:lnTo>
                  <a:pt x="8711" y="25"/>
                </a:lnTo>
                <a:lnTo>
                  <a:pt x="8638" y="0"/>
                </a:lnTo>
                <a:close/>
                <a:moveTo>
                  <a:pt x="11169" y="6278"/>
                </a:moveTo>
                <a:lnTo>
                  <a:pt x="11144" y="6521"/>
                </a:lnTo>
                <a:lnTo>
                  <a:pt x="11144" y="6765"/>
                </a:lnTo>
                <a:lnTo>
                  <a:pt x="11144" y="7300"/>
                </a:lnTo>
                <a:lnTo>
                  <a:pt x="10147" y="7276"/>
                </a:lnTo>
                <a:lnTo>
                  <a:pt x="9855" y="7251"/>
                </a:lnTo>
                <a:lnTo>
                  <a:pt x="10195" y="7032"/>
                </a:lnTo>
                <a:lnTo>
                  <a:pt x="10536" y="6789"/>
                </a:lnTo>
                <a:lnTo>
                  <a:pt x="11169" y="6278"/>
                </a:lnTo>
                <a:close/>
                <a:moveTo>
                  <a:pt x="11826" y="5767"/>
                </a:moveTo>
                <a:lnTo>
                  <a:pt x="11801" y="6010"/>
                </a:lnTo>
                <a:lnTo>
                  <a:pt x="11801" y="6229"/>
                </a:lnTo>
                <a:lnTo>
                  <a:pt x="11753" y="6765"/>
                </a:lnTo>
                <a:lnTo>
                  <a:pt x="11753" y="7057"/>
                </a:lnTo>
                <a:lnTo>
                  <a:pt x="11753" y="7324"/>
                </a:lnTo>
                <a:lnTo>
                  <a:pt x="11436" y="7324"/>
                </a:lnTo>
                <a:lnTo>
                  <a:pt x="11436" y="7081"/>
                </a:lnTo>
                <a:lnTo>
                  <a:pt x="11388" y="6838"/>
                </a:lnTo>
                <a:lnTo>
                  <a:pt x="11363" y="6497"/>
                </a:lnTo>
                <a:lnTo>
                  <a:pt x="11315" y="6327"/>
                </a:lnTo>
                <a:lnTo>
                  <a:pt x="11266" y="6181"/>
                </a:lnTo>
                <a:lnTo>
                  <a:pt x="11461" y="6035"/>
                </a:lnTo>
                <a:lnTo>
                  <a:pt x="11826" y="5767"/>
                </a:lnTo>
                <a:close/>
                <a:moveTo>
                  <a:pt x="12507" y="5329"/>
                </a:moveTo>
                <a:lnTo>
                  <a:pt x="12507" y="5743"/>
                </a:lnTo>
                <a:lnTo>
                  <a:pt x="12507" y="6132"/>
                </a:lnTo>
                <a:lnTo>
                  <a:pt x="12458" y="6716"/>
                </a:lnTo>
                <a:lnTo>
                  <a:pt x="12434" y="7324"/>
                </a:lnTo>
                <a:lnTo>
                  <a:pt x="12166" y="7324"/>
                </a:lnTo>
                <a:lnTo>
                  <a:pt x="12166" y="7008"/>
                </a:lnTo>
                <a:lnTo>
                  <a:pt x="12166" y="6716"/>
                </a:lnTo>
                <a:lnTo>
                  <a:pt x="12166" y="6108"/>
                </a:lnTo>
                <a:lnTo>
                  <a:pt x="12166" y="5840"/>
                </a:lnTo>
                <a:lnTo>
                  <a:pt x="12142" y="5718"/>
                </a:lnTo>
                <a:lnTo>
                  <a:pt x="12118" y="5572"/>
                </a:lnTo>
                <a:lnTo>
                  <a:pt x="12507" y="5329"/>
                </a:lnTo>
                <a:close/>
                <a:moveTo>
                  <a:pt x="13261" y="4915"/>
                </a:moveTo>
                <a:lnTo>
                  <a:pt x="13285" y="5159"/>
                </a:lnTo>
                <a:lnTo>
                  <a:pt x="13310" y="5426"/>
                </a:lnTo>
                <a:lnTo>
                  <a:pt x="13358" y="5937"/>
                </a:lnTo>
                <a:lnTo>
                  <a:pt x="13383" y="6643"/>
                </a:lnTo>
                <a:lnTo>
                  <a:pt x="13407" y="6984"/>
                </a:lnTo>
                <a:lnTo>
                  <a:pt x="13456" y="7324"/>
                </a:lnTo>
                <a:lnTo>
                  <a:pt x="12945" y="7324"/>
                </a:lnTo>
                <a:lnTo>
                  <a:pt x="12921" y="7251"/>
                </a:lnTo>
                <a:lnTo>
                  <a:pt x="12872" y="7203"/>
                </a:lnTo>
                <a:lnTo>
                  <a:pt x="12872" y="6667"/>
                </a:lnTo>
                <a:lnTo>
                  <a:pt x="12896" y="6132"/>
                </a:lnTo>
                <a:lnTo>
                  <a:pt x="12921" y="5913"/>
                </a:lnTo>
                <a:lnTo>
                  <a:pt x="12896" y="5645"/>
                </a:lnTo>
                <a:lnTo>
                  <a:pt x="12872" y="5402"/>
                </a:lnTo>
                <a:lnTo>
                  <a:pt x="12823" y="5280"/>
                </a:lnTo>
                <a:lnTo>
                  <a:pt x="12775" y="5183"/>
                </a:lnTo>
                <a:lnTo>
                  <a:pt x="13261" y="4915"/>
                </a:lnTo>
                <a:close/>
                <a:moveTo>
                  <a:pt x="14088" y="4502"/>
                </a:moveTo>
                <a:lnTo>
                  <a:pt x="14040" y="4672"/>
                </a:lnTo>
                <a:lnTo>
                  <a:pt x="14015" y="4842"/>
                </a:lnTo>
                <a:lnTo>
                  <a:pt x="14015" y="5037"/>
                </a:lnTo>
                <a:lnTo>
                  <a:pt x="14040" y="5232"/>
                </a:lnTo>
                <a:lnTo>
                  <a:pt x="14064" y="5597"/>
                </a:lnTo>
                <a:lnTo>
                  <a:pt x="14088" y="5937"/>
                </a:lnTo>
                <a:lnTo>
                  <a:pt x="14088" y="6278"/>
                </a:lnTo>
                <a:lnTo>
                  <a:pt x="14064" y="6643"/>
                </a:lnTo>
                <a:lnTo>
                  <a:pt x="14064" y="6984"/>
                </a:lnTo>
                <a:lnTo>
                  <a:pt x="14088" y="7154"/>
                </a:lnTo>
                <a:lnTo>
                  <a:pt x="14113" y="7324"/>
                </a:lnTo>
                <a:lnTo>
                  <a:pt x="13748" y="7324"/>
                </a:lnTo>
                <a:lnTo>
                  <a:pt x="13796" y="6984"/>
                </a:lnTo>
                <a:lnTo>
                  <a:pt x="13796" y="6619"/>
                </a:lnTo>
                <a:lnTo>
                  <a:pt x="13748" y="5937"/>
                </a:lnTo>
                <a:lnTo>
                  <a:pt x="13723" y="5645"/>
                </a:lnTo>
                <a:lnTo>
                  <a:pt x="13699" y="5353"/>
                </a:lnTo>
                <a:lnTo>
                  <a:pt x="13650" y="5037"/>
                </a:lnTo>
                <a:lnTo>
                  <a:pt x="13553" y="4769"/>
                </a:lnTo>
                <a:lnTo>
                  <a:pt x="14088" y="4502"/>
                </a:lnTo>
                <a:close/>
                <a:moveTo>
                  <a:pt x="14964" y="4113"/>
                </a:moveTo>
                <a:lnTo>
                  <a:pt x="14940" y="4137"/>
                </a:lnTo>
                <a:lnTo>
                  <a:pt x="14891" y="4526"/>
                </a:lnTo>
                <a:lnTo>
                  <a:pt x="14891" y="4915"/>
                </a:lnTo>
                <a:lnTo>
                  <a:pt x="14891" y="5694"/>
                </a:lnTo>
                <a:lnTo>
                  <a:pt x="14867" y="6083"/>
                </a:lnTo>
                <a:lnTo>
                  <a:pt x="14843" y="6497"/>
                </a:lnTo>
                <a:lnTo>
                  <a:pt x="14818" y="6911"/>
                </a:lnTo>
                <a:lnTo>
                  <a:pt x="14818" y="7324"/>
                </a:lnTo>
                <a:lnTo>
                  <a:pt x="14551" y="7324"/>
                </a:lnTo>
                <a:lnTo>
                  <a:pt x="14551" y="7300"/>
                </a:lnTo>
                <a:lnTo>
                  <a:pt x="14502" y="7130"/>
                </a:lnTo>
                <a:lnTo>
                  <a:pt x="14502" y="6959"/>
                </a:lnTo>
                <a:lnTo>
                  <a:pt x="14502" y="6619"/>
                </a:lnTo>
                <a:lnTo>
                  <a:pt x="14526" y="5937"/>
                </a:lnTo>
                <a:lnTo>
                  <a:pt x="14526" y="5718"/>
                </a:lnTo>
                <a:lnTo>
                  <a:pt x="14502" y="5524"/>
                </a:lnTo>
                <a:lnTo>
                  <a:pt x="14453" y="5086"/>
                </a:lnTo>
                <a:lnTo>
                  <a:pt x="14429" y="4721"/>
                </a:lnTo>
                <a:lnTo>
                  <a:pt x="14429" y="4550"/>
                </a:lnTo>
                <a:lnTo>
                  <a:pt x="14356" y="4380"/>
                </a:lnTo>
                <a:lnTo>
                  <a:pt x="14964" y="4113"/>
                </a:lnTo>
                <a:close/>
                <a:moveTo>
                  <a:pt x="15329" y="5013"/>
                </a:moveTo>
                <a:lnTo>
                  <a:pt x="15354" y="5134"/>
                </a:lnTo>
                <a:lnTo>
                  <a:pt x="15500" y="5670"/>
                </a:lnTo>
                <a:lnTo>
                  <a:pt x="15597" y="6229"/>
                </a:lnTo>
                <a:lnTo>
                  <a:pt x="15621" y="6497"/>
                </a:lnTo>
                <a:lnTo>
                  <a:pt x="15621" y="6765"/>
                </a:lnTo>
                <a:lnTo>
                  <a:pt x="15597" y="7057"/>
                </a:lnTo>
                <a:lnTo>
                  <a:pt x="15573" y="7324"/>
                </a:lnTo>
                <a:lnTo>
                  <a:pt x="15402" y="7300"/>
                </a:lnTo>
                <a:lnTo>
                  <a:pt x="15208" y="7300"/>
                </a:lnTo>
                <a:lnTo>
                  <a:pt x="15256" y="7130"/>
                </a:lnTo>
                <a:lnTo>
                  <a:pt x="15281" y="6959"/>
                </a:lnTo>
                <a:lnTo>
                  <a:pt x="15305" y="6594"/>
                </a:lnTo>
                <a:lnTo>
                  <a:pt x="15329" y="5864"/>
                </a:lnTo>
                <a:lnTo>
                  <a:pt x="15329" y="5013"/>
                </a:lnTo>
                <a:close/>
                <a:moveTo>
                  <a:pt x="14940" y="3529"/>
                </a:moveTo>
                <a:lnTo>
                  <a:pt x="14891" y="3553"/>
                </a:lnTo>
                <a:lnTo>
                  <a:pt x="14843" y="3553"/>
                </a:lnTo>
                <a:lnTo>
                  <a:pt x="14843" y="3602"/>
                </a:lnTo>
                <a:lnTo>
                  <a:pt x="14794" y="3626"/>
                </a:lnTo>
                <a:lnTo>
                  <a:pt x="13918" y="4015"/>
                </a:lnTo>
                <a:lnTo>
                  <a:pt x="13067" y="4453"/>
                </a:lnTo>
                <a:lnTo>
                  <a:pt x="12239" y="4915"/>
                </a:lnTo>
                <a:lnTo>
                  <a:pt x="11826" y="5159"/>
                </a:lnTo>
                <a:lnTo>
                  <a:pt x="11436" y="5426"/>
                </a:lnTo>
                <a:lnTo>
                  <a:pt x="11071" y="5694"/>
                </a:lnTo>
                <a:lnTo>
                  <a:pt x="10706" y="5962"/>
                </a:lnTo>
                <a:lnTo>
                  <a:pt x="10001" y="6521"/>
                </a:lnTo>
                <a:lnTo>
                  <a:pt x="9636" y="6765"/>
                </a:lnTo>
                <a:lnTo>
                  <a:pt x="9246" y="7008"/>
                </a:lnTo>
                <a:lnTo>
                  <a:pt x="8833" y="7178"/>
                </a:lnTo>
                <a:lnTo>
                  <a:pt x="8638" y="7276"/>
                </a:lnTo>
                <a:lnTo>
                  <a:pt x="8419" y="7324"/>
                </a:lnTo>
                <a:lnTo>
                  <a:pt x="8346" y="7349"/>
                </a:lnTo>
                <a:lnTo>
                  <a:pt x="8297" y="7397"/>
                </a:lnTo>
                <a:lnTo>
                  <a:pt x="8273" y="7446"/>
                </a:lnTo>
                <a:lnTo>
                  <a:pt x="8249" y="7519"/>
                </a:lnTo>
                <a:lnTo>
                  <a:pt x="8249" y="7568"/>
                </a:lnTo>
                <a:lnTo>
                  <a:pt x="8273" y="7641"/>
                </a:lnTo>
                <a:lnTo>
                  <a:pt x="8297" y="7689"/>
                </a:lnTo>
                <a:lnTo>
                  <a:pt x="8346" y="7738"/>
                </a:lnTo>
                <a:lnTo>
                  <a:pt x="8468" y="7787"/>
                </a:lnTo>
                <a:lnTo>
                  <a:pt x="8614" y="7762"/>
                </a:lnTo>
                <a:lnTo>
                  <a:pt x="8687" y="7738"/>
                </a:lnTo>
                <a:lnTo>
                  <a:pt x="8833" y="7714"/>
                </a:lnTo>
                <a:lnTo>
                  <a:pt x="8979" y="7738"/>
                </a:lnTo>
                <a:lnTo>
                  <a:pt x="9149" y="7714"/>
                </a:lnTo>
                <a:lnTo>
                  <a:pt x="9660" y="7738"/>
                </a:lnTo>
                <a:lnTo>
                  <a:pt x="10147" y="7762"/>
                </a:lnTo>
                <a:lnTo>
                  <a:pt x="11169" y="7811"/>
                </a:lnTo>
                <a:lnTo>
                  <a:pt x="12166" y="7835"/>
                </a:lnTo>
                <a:lnTo>
                  <a:pt x="13164" y="7811"/>
                </a:lnTo>
                <a:lnTo>
                  <a:pt x="14186" y="7835"/>
                </a:lnTo>
                <a:lnTo>
                  <a:pt x="14599" y="7860"/>
                </a:lnTo>
                <a:lnTo>
                  <a:pt x="15086" y="7908"/>
                </a:lnTo>
                <a:lnTo>
                  <a:pt x="15329" y="7908"/>
                </a:lnTo>
                <a:lnTo>
                  <a:pt x="15548" y="7884"/>
                </a:lnTo>
                <a:lnTo>
                  <a:pt x="15767" y="7860"/>
                </a:lnTo>
                <a:lnTo>
                  <a:pt x="15962" y="7787"/>
                </a:lnTo>
                <a:lnTo>
                  <a:pt x="16011" y="7738"/>
                </a:lnTo>
                <a:lnTo>
                  <a:pt x="16059" y="7665"/>
                </a:lnTo>
                <a:lnTo>
                  <a:pt x="16059" y="7592"/>
                </a:lnTo>
                <a:lnTo>
                  <a:pt x="16035" y="7519"/>
                </a:lnTo>
                <a:lnTo>
                  <a:pt x="16084" y="6959"/>
                </a:lnTo>
                <a:lnTo>
                  <a:pt x="16084" y="6424"/>
                </a:lnTo>
                <a:lnTo>
                  <a:pt x="16011" y="5864"/>
                </a:lnTo>
                <a:lnTo>
                  <a:pt x="15913" y="5329"/>
                </a:lnTo>
                <a:lnTo>
                  <a:pt x="15792" y="4867"/>
                </a:lnTo>
                <a:lnTo>
                  <a:pt x="15694" y="4575"/>
                </a:lnTo>
                <a:lnTo>
                  <a:pt x="15597" y="4307"/>
                </a:lnTo>
                <a:lnTo>
                  <a:pt x="15451" y="4040"/>
                </a:lnTo>
                <a:lnTo>
                  <a:pt x="15305" y="3821"/>
                </a:lnTo>
                <a:lnTo>
                  <a:pt x="15232" y="3723"/>
                </a:lnTo>
                <a:lnTo>
                  <a:pt x="15135" y="3650"/>
                </a:lnTo>
                <a:lnTo>
                  <a:pt x="15037" y="3577"/>
                </a:lnTo>
                <a:lnTo>
                  <a:pt x="14940" y="3529"/>
                </a:lnTo>
                <a:close/>
                <a:moveTo>
                  <a:pt x="7324" y="1168"/>
                </a:moveTo>
                <a:lnTo>
                  <a:pt x="7300" y="1363"/>
                </a:lnTo>
                <a:lnTo>
                  <a:pt x="7275" y="1582"/>
                </a:lnTo>
                <a:lnTo>
                  <a:pt x="7300" y="1971"/>
                </a:lnTo>
                <a:lnTo>
                  <a:pt x="7348" y="2653"/>
                </a:lnTo>
                <a:lnTo>
                  <a:pt x="7373" y="2993"/>
                </a:lnTo>
                <a:lnTo>
                  <a:pt x="7397" y="3334"/>
                </a:lnTo>
                <a:lnTo>
                  <a:pt x="7397" y="4794"/>
                </a:lnTo>
                <a:lnTo>
                  <a:pt x="7397" y="6254"/>
                </a:lnTo>
                <a:lnTo>
                  <a:pt x="7397" y="6789"/>
                </a:lnTo>
                <a:lnTo>
                  <a:pt x="7373" y="7324"/>
                </a:lnTo>
                <a:lnTo>
                  <a:pt x="7397" y="7884"/>
                </a:lnTo>
                <a:lnTo>
                  <a:pt x="7446" y="8127"/>
                </a:lnTo>
                <a:lnTo>
                  <a:pt x="7494" y="8395"/>
                </a:lnTo>
                <a:lnTo>
                  <a:pt x="7470" y="8444"/>
                </a:lnTo>
                <a:lnTo>
                  <a:pt x="7519" y="8492"/>
                </a:lnTo>
                <a:lnTo>
                  <a:pt x="7567" y="8565"/>
                </a:lnTo>
                <a:lnTo>
                  <a:pt x="7640" y="8614"/>
                </a:lnTo>
                <a:lnTo>
                  <a:pt x="7786" y="8614"/>
                </a:lnTo>
                <a:lnTo>
                  <a:pt x="8078" y="8663"/>
                </a:lnTo>
                <a:lnTo>
                  <a:pt x="9003" y="8663"/>
                </a:lnTo>
                <a:lnTo>
                  <a:pt x="9952" y="8736"/>
                </a:lnTo>
                <a:lnTo>
                  <a:pt x="10414" y="8760"/>
                </a:lnTo>
                <a:lnTo>
                  <a:pt x="10901" y="8784"/>
                </a:lnTo>
                <a:lnTo>
                  <a:pt x="11899" y="8760"/>
                </a:lnTo>
                <a:lnTo>
                  <a:pt x="12872" y="8736"/>
                </a:lnTo>
                <a:lnTo>
                  <a:pt x="13869" y="8711"/>
                </a:lnTo>
                <a:lnTo>
                  <a:pt x="14867" y="8736"/>
                </a:lnTo>
                <a:lnTo>
                  <a:pt x="14794" y="9052"/>
                </a:lnTo>
                <a:lnTo>
                  <a:pt x="14721" y="9368"/>
                </a:lnTo>
                <a:lnTo>
                  <a:pt x="14697" y="9685"/>
                </a:lnTo>
                <a:lnTo>
                  <a:pt x="14672" y="10025"/>
                </a:lnTo>
                <a:lnTo>
                  <a:pt x="14648" y="10293"/>
                </a:lnTo>
                <a:lnTo>
                  <a:pt x="14599" y="10536"/>
                </a:lnTo>
                <a:lnTo>
                  <a:pt x="14526" y="10780"/>
                </a:lnTo>
                <a:lnTo>
                  <a:pt x="14453" y="11023"/>
                </a:lnTo>
                <a:lnTo>
                  <a:pt x="14356" y="11266"/>
                </a:lnTo>
                <a:lnTo>
                  <a:pt x="14234" y="11485"/>
                </a:lnTo>
                <a:lnTo>
                  <a:pt x="13967" y="11923"/>
                </a:lnTo>
                <a:lnTo>
                  <a:pt x="13699" y="12337"/>
                </a:lnTo>
                <a:lnTo>
                  <a:pt x="13383" y="12750"/>
                </a:lnTo>
                <a:lnTo>
                  <a:pt x="12775" y="13529"/>
                </a:lnTo>
                <a:lnTo>
                  <a:pt x="12580" y="13748"/>
                </a:lnTo>
                <a:lnTo>
                  <a:pt x="12385" y="13943"/>
                </a:lnTo>
                <a:lnTo>
                  <a:pt x="12166" y="14113"/>
                </a:lnTo>
                <a:lnTo>
                  <a:pt x="11947" y="14283"/>
                </a:lnTo>
                <a:lnTo>
                  <a:pt x="11485" y="14575"/>
                </a:lnTo>
                <a:lnTo>
                  <a:pt x="10998" y="14819"/>
                </a:lnTo>
                <a:lnTo>
                  <a:pt x="10536" y="15062"/>
                </a:lnTo>
                <a:lnTo>
                  <a:pt x="10074" y="15257"/>
                </a:lnTo>
                <a:lnTo>
                  <a:pt x="9587" y="15403"/>
                </a:lnTo>
                <a:lnTo>
                  <a:pt x="9100" y="15549"/>
                </a:lnTo>
                <a:lnTo>
                  <a:pt x="8614" y="15646"/>
                </a:lnTo>
                <a:lnTo>
                  <a:pt x="8127" y="15695"/>
                </a:lnTo>
                <a:lnTo>
                  <a:pt x="7616" y="15719"/>
                </a:lnTo>
                <a:lnTo>
                  <a:pt x="7105" y="15695"/>
                </a:lnTo>
                <a:lnTo>
                  <a:pt x="6618" y="15622"/>
                </a:lnTo>
                <a:lnTo>
                  <a:pt x="6132" y="15524"/>
                </a:lnTo>
                <a:lnTo>
                  <a:pt x="5669" y="15378"/>
                </a:lnTo>
                <a:lnTo>
                  <a:pt x="5207" y="15184"/>
                </a:lnTo>
                <a:lnTo>
                  <a:pt x="4745" y="14989"/>
                </a:lnTo>
                <a:lnTo>
                  <a:pt x="4331" y="14746"/>
                </a:lnTo>
                <a:lnTo>
                  <a:pt x="3893" y="14502"/>
                </a:lnTo>
                <a:lnTo>
                  <a:pt x="3504" y="14235"/>
                </a:lnTo>
                <a:lnTo>
                  <a:pt x="3090" y="13943"/>
                </a:lnTo>
                <a:lnTo>
                  <a:pt x="2725" y="13626"/>
                </a:lnTo>
                <a:lnTo>
                  <a:pt x="2360" y="13310"/>
                </a:lnTo>
                <a:lnTo>
                  <a:pt x="2020" y="12945"/>
                </a:lnTo>
                <a:lnTo>
                  <a:pt x="1728" y="12580"/>
                </a:lnTo>
                <a:lnTo>
                  <a:pt x="1436" y="12191"/>
                </a:lnTo>
                <a:lnTo>
                  <a:pt x="1192" y="11777"/>
                </a:lnTo>
                <a:lnTo>
                  <a:pt x="973" y="11339"/>
                </a:lnTo>
                <a:lnTo>
                  <a:pt x="803" y="10901"/>
                </a:lnTo>
                <a:lnTo>
                  <a:pt x="657" y="10463"/>
                </a:lnTo>
                <a:lnTo>
                  <a:pt x="560" y="10001"/>
                </a:lnTo>
                <a:lnTo>
                  <a:pt x="487" y="9539"/>
                </a:lnTo>
                <a:lnTo>
                  <a:pt x="462" y="9076"/>
                </a:lnTo>
                <a:lnTo>
                  <a:pt x="438" y="8614"/>
                </a:lnTo>
                <a:lnTo>
                  <a:pt x="462" y="8152"/>
                </a:lnTo>
                <a:lnTo>
                  <a:pt x="511" y="7689"/>
                </a:lnTo>
                <a:lnTo>
                  <a:pt x="560" y="7251"/>
                </a:lnTo>
                <a:lnTo>
                  <a:pt x="633" y="6789"/>
                </a:lnTo>
                <a:lnTo>
                  <a:pt x="754" y="6327"/>
                </a:lnTo>
                <a:lnTo>
                  <a:pt x="876" y="5864"/>
                </a:lnTo>
                <a:lnTo>
                  <a:pt x="1022" y="5426"/>
                </a:lnTo>
                <a:lnTo>
                  <a:pt x="1192" y="4988"/>
                </a:lnTo>
                <a:lnTo>
                  <a:pt x="1411" y="4575"/>
                </a:lnTo>
                <a:lnTo>
                  <a:pt x="1655" y="4210"/>
                </a:lnTo>
                <a:lnTo>
                  <a:pt x="1947" y="3821"/>
                </a:lnTo>
                <a:lnTo>
                  <a:pt x="2263" y="3456"/>
                </a:lnTo>
                <a:lnTo>
                  <a:pt x="2604" y="3139"/>
                </a:lnTo>
                <a:lnTo>
                  <a:pt x="2969" y="2823"/>
                </a:lnTo>
                <a:lnTo>
                  <a:pt x="3358" y="2531"/>
                </a:lnTo>
                <a:lnTo>
                  <a:pt x="3772" y="2263"/>
                </a:lnTo>
                <a:lnTo>
                  <a:pt x="4185" y="1996"/>
                </a:lnTo>
                <a:lnTo>
                  <a:pt x="4575" y="1752"/>
                </a:lnTo>
                <a:lnTo>
                  <a:pt x="4891" y="1582"/>
                </a:lnTo>
                <a:lnTo>
                  <a:pt x="5231" y="1460"/>
                </a:lnTo>
                <a:lnTo>
                  <a:pt x="5572" y="1387"/>
                </a:lnTo>
                <a:lnTo>
                  <a:pt x="5913" y="1314"/>
                </a:lnTo>
                <a:lnTo>
                  <a:pt x="6253" y="1266"/>
                </a:lnTo>
                <a:lnTo>
                  <a:pt x="6618" y="1217"/>
                </a:lnTo>
                <a:lnTo>
                  <a:pt x="7324" y="1168"/>
                </a:lnTo>
                <a:close/>
                <a:moveTo>
                  <a:pt x="7592" y="755"/>
                </a:moveTo>
                <a:lnTo>
                  <a:pt x="7519" y="779"/>
                </a:lnTo>
                <a:lnTo>
                  <a:pt x="7470" y="828"/>
                </a:lnTo>
                <a:lnTo>
                  <a:pt x="7008" y="803"/>
                </a:lnTo>
                <a:lnTo>
                  <a:pt x="6545" y="828"/>
                </a:lnTo>
                <a:lnTo>
                  <a:pt x="6107" y="876"/>
                </a:lnTo>
                <a:lnTo>
                  <a:pt x="5669" y="974"/>
                </a:lnTo>
                <a:lnTo>
                  <a:pt x="5231" y="1095"/>
                </a:lnTo>
                <a:lnTo>
                  <a:pt x="4818" y="1241"/>
                </a:lnTo>
                <a:lnTo>
                  <a:pt x="4404" y="1412"/>
                </a:lnTo>
                <a:lnTo>
                  <a:pt x="3991" y="1606"/>
                </a:lnTo>
                <a:lnTo>
                  <a:pt x="3601" y="1850"/>
                </a:lnTo>
                <a:lnTo>
                  <a:pt x="3212" y="2093"/>
                </a:lnTo>
                <a:lnTo>
                  <a:pt x="2847" y="2361"/>
                </a:lnTo>
                <a:lnTo>
                  <a:pt x="2506" y="2653"/>
                </a:lnTo>
                <a:lnTo>
                  <a:pt x="2166" y="2969"/>
                </a:lnTo>
                <a:lnTo>
                  <a:pt x="1849" y="3285"/>
                </a:lnTo>
                <a:lnTo>
                  <a:pt x="1557" y="3626"/>
                </a:lnTo>
                <a:lnTo>
                  <a:pt x="1265" y="3991"/>
                </a:lnTo>
                <a:lnTo>
                  <a:pt x="1046" y="4332"/>
                </a:lnTo>
                <a:lnTo>
                  <a:pt x="852" y="4721"/>
                </a:lnTo>
                <a:lnTo>
                  <a:pt x="681" y="5110"/>
                </a:lnTo>
                <a:lnTo>
                  <a:pt x="535" y="5524"/>
                </a:lnTo>
                <a:lnTo>
                  <a:pt x="414" y="5962"/>
                </a:lnTo>
                <a:lnTo>
                  <a:pt x="292" y="6375"/>
                </a:lnTo>
                <a:lnTo>
                  <a:pt x="146" y="7203"/>
                </a:lnTo>
                <a:lnTo>
                  <a:pt x="73" y="7641"/>
                </a:lnTo>
                <a:lnTo>
                  <a:pt x="24" y="8054"/>
                </a:lnTo>
                <a:lnTo>
                  <a:pt x="0" y="8468"/>
                </a:lnTo>
                <a:lnTo>
                  <a:pt x="0" y="8906"/>
                </a:lnTo>
                <a:lnTo>
                  <a:pt x="24" y="9320"/>
                </a:lnTo>
                <a:lnTo>
                  <a:pt x="73" y="9733"/>
                </a:lnTo>
                <a:lnTo>
                  <a:pt x="122" y="10171"/>
                </a:lnTo>
                <a:lnTo>
                  <a:pt x="219" y="10585"/>
                </a:lnTo>
                <a:lnTo>
                  <a:pt x="341" y="11023"/>
                </a:lnTo>
                <a:lnTo>
                  <a:pt x="487" y="11437"/>
                </a:lnTo>
                <a:lnTo>
                  <a:pt x="681" y="11826"/>
                </a:lnTo>
                <a:lnTo>
                  <a:pt x="900" y="12215"/>
                </a:lnTo>
                <a:lnTo>
                  <a:pt x="1119" y="12604"/>
                </a:lnTo>
                <a:lnTo>
                  <a:pt x="1387" y="12969"/>
                </a:lnTo>
                <a:lnTo>
                  <a:pt x="1679" y="13310"/>
                </a:lnTo>
                <a:lnTo>
                  <a:pt x="1995" y="13626"/>
                </a:lnTo>
                <a:lnTo>
                  <a:pt x="2312" y="13943"/>
                </a:lnTo>
                <a:lnTo>
                  <a:pt x="2652" y="14235"/>
                </a:lnTo>
                <a:lnTo>
                  <a:pt x="3017" y="14527"/>
                </a:lnTo>
                <a:lnTo>
                  <a:pt x="3382" y="14770"/>
                </a:lnTo>
                <a:lnTo>
                  <a:pt x="3772" y="15013"/>
                </a:lnTo>
                <a:lnTo>
                  <a:pt x="4161" y="15232"/>
                </a:lnTo>
                <a:lnTo>
                  <a:pt x="4550" y="15451"/>
                </a:lnTo>
                <a:lnTo>
                  <a:pt x="4964" y="15622"/>
                </a:lnTo>
                <a:lnTo>
                  <a:pt x="5377" y="15792"/>
                </a:lnTo>
                <a:lnTo>
                  <a:pt x="5791" y="15938"/>
                </a:lnTo>
                <a:lnTo>
                  <a:pt x="6229" y="16060"/>
                </a:lnTo>
                <a:lnTo>
                  <a:pt x="6667" y="16133"/>
                </a:lnTo>
                <a:lnTo>
                  <a:pt x="7105" y="16206"/>
                </a:lnTo>
                <a:lnTo>
                  <a:pt x="7543" y="16230"/>
                </a:lnTo>
                <a:lnTo>
                  <a:pt x="8005" y="16230"/>
                </a:lnTo>
                <a:lnTo>
                  <a:pt x="8443" y="16206"/>
                </a:lnTo>
                <a:lnTo>
                  <a:pt x="8906" y="16157"/>
                </a:lnTo>
                <a:lnTo>
                  <a:pt x="9368" y="16035"/>
                </a:lnTo>
                <a:lnTo>
                  <a:pt x="9830" y="15914"/>
                </a:lnTo>
                <a:lnTo>
                  <a:pt x="10293" y="15743"/>
                </a:lnTo>
                <a:lnTo>
                  <a:pt x="10731" y="15573"/>
                </a:lnTo>
                <a:lnTo>
                  <a:pt x="11169" y="15354"/>
                </a:lnTo>
                <a:lnTo>
                  <a:pt x="11582" y="15135"/>
                </a:lnTo>
                <a:lnTo>
                  <a:pt x="11996" y="14892"/>
                </a:lnTo>
                <a:lnTo>
                  <a:pt x="12385" y="14624"/>
                </a:lnTo>
                <a:lnTo>
                  <a:pt x="12750" y="14332"/>
                </a:lnTo>
                <a:lnTo>
                  <a:pt x="13091" y="13991"/>
                </a:lnTo>
                <a:lnTo>
                  <a:pt x="13407" y="13626"/>
                </a:lnTo>
                <a:lnTo>
                  <a:pt x="13699" y="13237"/>
                </a:lnTo>
                <a:lnTo>
                  <a:pt x="13991" y="12848"/>
                </a:lnTo>
                <a:lnTo>
                  <a:pt x="14502" y="12069"/>
                </a:lnTo>
                <a:lnTo>
                  <a:pt x="14721" y="11680"/>
                </a:lnTo>
                <a:lnTo>
                  <a:pt x="14916" y="11291"/>
                </a:lnTo>
                <a:lnTo>
                  <a:pt x="15037" y="10877"/>
                </a:lnTo>
                <a:lnTo>
                  <a:pt x="15086" y="10658"/>
                </a:lnTo>
                <a:lnTo>
                  <a:pt x="15135" y="10439"/>
                </a:lnTo>
                <a:lnTo>
                  <a:pt x="15208" y="9563"/>
                </a:lnTo>
                <a:lnTo>
                  <a:pt x="15281" y="9149"/>
                </a:lnTo>
                <a:lnTo>
                  <a:pt x="15329" y="8930"/>
                </a:lnTo>
                <a:lnTo>
                  <a:pt x="15378" y="8711"/>
                </a:lnTo>
                <a:lnTo>
                  <a:pt x="15402" y="8687"/>
                </a:lnTo>
                <a:lnTo>
                  <a:pt x="15427" y="8638"/>
                </a:lnTo>
                <a:lnTo>
                  <a:pt x="15451" y="8565"/>
                </a:lnTo>
                <a:lnTo>
                  <a:pt x="15451" y="8492"/>
                </a:lnTo>
                <a:lnTo>
                  <a:pt x="15451" y="8419"/>
                </a:lnTo>
                <a:lnTo>
                  <a:pt x="15402" y="8371"/>
                </a:lnTo>
                <a:lnTo>
                  <a:pt x="15378" y="8322"/>
                </a:lnTo>
                <a:lnTo>
                  <a:pt x="15305" y="8273"/>
                </a:lnTo>
                <a:lnTo>
                  <a:pt x="15232" y="8249"/>
                </a:lnTo>
                <a:lnTo>
                  <a:pt x="14672" y="8225"/>
                </a:lnTo>
                <a:lnTo>
                  <a:pt x="14137" y="8225"/>
                </a:lnTo>
                <a:lnTo>
                  <a:pt x="13067" y="8249"/>
                </a:lnTo>
                <a:lnTo>
                  <a:pt x="11972" y="8273"/>
                </a:lnTo>
                <a:lnTo>
                  <a:pt x="10901" y="8298"/>
                </a:lnTo>
                <a:lnTo>
                  <a:pt x="10414" y="8273"/>
                </a:lnTo>
                <a:lnTo>
                  <a:pt x="9952" y="8249"/>
                </a:lnTo>
                <a:lnTo>
                  <a:pt x="9003" y="8200"/>
                </a:lnTo>
                <a:lnTo>
                  <a:pt x="8492" y="8152"/>
                </a:lnTo>
                <a:lnTo>
                  <a:pt x="8224" y="8127"/>
                </a:lnTo>
                <a:lnTo>
                  <a:pt x="7957" y="8152"/>
                </a:lnTo>
                <a:lnTo>
                  <a:pt x="7957" y="7738"/>
                </a:lnTo>
                <a:lnTo>
                  <a:pt x="7932" y="7300"/>
                </a:lnTo>
                <a:lnTo>
                  <a:pt x="7884" y="6448"/>
                </a:lnTo>
                <a:lnTo>
                  <a:pt x="7859" y="5086"/>
                </a:lnTo>
                <a:lnTo>
                  <a:pt x="7835" y="3699"/>
                </a:lnTo>
                <a:lnTo>
                  <a:pt x="7835" y="3042"/>
                </a:lnTo>
                <a:lnTo>
                  <a:pt x="7786" y="2385"/>
                </a:lnTo>
                <a:lnTo>
                  <a:pt x="7738" y="2093"/>
                </a:lnTo>
                <a:lnTo>
                  <a:pt x="7713" y="1728"/>
                </a:lnTo>
                <a:lnTo>
                  <a:pt x="7713" y="1533"/>
                </a:lnTo>
                <a:lnTo>
                  <a:pt x="7713" y="1363"/>
                </a:lnTo>
                <a:lnTo>
                  <a:pt x="7738" y="1193"/>
                </a:lnTo>
                <a:lnTo>
                  <a:pt x="7786" y="1071"/>
                </a:lnTo>
                <a:lnTo>
                  <a:pt x="7811" y="998"/>
                </a:lnTo>
                <a:lnTo>
                  <a:pt x="7811" y="925"/>
                </a:lnTo>
                <a:lnTo>
                  <a:pt x="7786" y="852"/>
                </a:lnTo>
                <a:lnTo>
                  <a:pt x="7738" y="803"/>
                </a:lnTo>
                <a:lnTo>
                  <a:pt x="7665" y="779"/>
                </a:lnTo>
                <a:lnTo>
                  <a:pt x="7592" y="755"/>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1" name="Google Shape;1061;p48"/>
          <p:cNvSpPr/>
          <p:nvPr/>
        </p:nvSpPr>
        <p:spPr>
          <a:xfrm>
            <a:off x="3196312" y="3304106"/>
            <a:ext cx="397258" cy="292507"/>
          </a:xfrm>
          <a:custGeom>
            <a:avLst/>
            <a:gdLst/>
            <a:ahLst/>
            <a:cxnLst/>
            <a:rect l="l" t="t" r="r" b="b"/>
            <a:pathLst>
              <a:path w="18177" h="13384" extrusionOk="0">
                <a:moveTo>
                  <a:pt x="10877" y="4039"/>
                </a:moveTo>
                <a:lnTo>
                  <a:pt x="10755" y="4064"/>
                </a:lnTo>
                <a:lnTo>
                  <a:pt x="10707" y="4088"/>
                </a:lnTo>
                <a:lnTo>
                  <a:pt x="10634" y="4112"/>
                </a:lnTo>
                <a:lnTo>
                  <a:pt x="10609" y="4185"/>
                </a:lnTo>
                <a:lnTo>
                  <a:pt x="10561" y="4258"/>
                </a:lnTo>
                <a:lnTo>
                  <a:pt x="10536" y="4331"/>
                </a:lnTo>
                <a:lnTo>
                  <a:pt x="10536" y="4429"/>
                </a:lnTo>
                <a:lnTo>
                  <a:pt x="10561" y="4575"/>
                </a:lnTo>
                <a:lnTo>
                  <a:pt x="10585" y="4623"/>
                </a:lnTo>
                <a:lnTo>
                  <a:pt x="10634" y="4696"/>
                </a:lnTo>
                <a:lnTo>
                  <a:pt x="10707" y="4745"/>
                </a:lnTo>
                <a:lnTo>
                  <a:pt x="10780" y="4769"/>
                </a:lnTo>
                <a:lnTo>
                  <a:pt x="10828" y="4794"/>
                </a:lnTo>
                <a:lnTo>
                  <a:pt x="10999" y="4794"/>
                </a:lnTo>
                <a:lnTo>
                  <a:pt x="11047" y="4769"/>
                </a:lnTo>
                <a:lnTo>
                  <a:pt x="11169" y="4696"/>
                </a:lnTo>
                <a:lnTo>
                  <a:pt x="11266" y="4575"/>
                </a:lnTo>
                <a:lnTo>
                  <a:pt x="11291" y="4502"/>
                </a:lnTo>
                <a:lnTo>
                  <a:pt x="11291" y="4429"/>
                </a:lnTo>
                <a:lnTo>
                  <a:pt x="11291" y="4356"/>
                </a:lnTo>
                <a:lnTo>
                  <a:pt x="11266" y="4283"/>
                </a:lnTo>
                <a:lnTo>
                  <a:pt x="11169" y="4161"/>
                </a:lnTo>
                <a:lnTo>
                  <a:pt x="11120" y="4088"/>
                </a:lnTo>
                <a:lnTo>
                  <a:pt x="11047" y="4064"/>
                </a:lnTo>
                <a:lnTo>
                  <a:pt x="10950" y="4039"/>
                </a:lnTo>
                <a:close/>
                <a:moveTo>
                  <a:pt x="12361" y="3942"/>
                </a:moveTo>
                <a:lnTo>
                  <a:pt x="12288" y="3966"/>
                </a:lnTo>
                <a:lnTo>
                  <a:pt x="12215" y="4015"/>
                </a:lnTo>
                <a:lnTo>
                  <a:pt x="12142" y="4064"/>
                </a:lnTo>
                <a:lnTo>
                  <a:pt x="12093" y="4137"/>
                </a:lnTo>
                <a:lnTo>
                  <a:pt x="12045" y="4210"/>
                </a:lnTo>
                <a:lnTo>
                  <a:pt x="12020" y="4307"/>
                </a:lnTo>
                <a:lnTo>
                  <a:pt x="11996" y="4380"/>
                </a:lnTo>
                <a:lnTo>
                  <a:pt x="12020" y="4477"/>
                </a:lnTo>
                <a:lnTo>
                  <a:pt x="12045" y="4550"/>
                </a:lnTo>
                <a:lnTo>
                  <a:pt x="12093" y="4623"/>
                </a:lnTo>
                <a:lnTo>
                  <a:pt x="12142" y="4696"/>
                </a:lnTo>
                <a:lnTo>
                  <a:pt x="12215" y="4745"/>
                </a:lnTo>
                <a:lnTo>
                  <a:pt x="12288" y="4794"/>
                </a:lnTo>
                <a:lnTo>
                  <a:pt x="12361" y="4818"/>
                </a:lnTo>
                <a:lnTo>
                  <a:pt x="12531" y="4818"/>
                </a:lnTo>
                <a:lnTo>
                  <a:pt x="12629" y="4794"/>
                </a:lnTo>
                <a:lnTo>
                  <a:pt x="12702" y="4745"/>
                </a:lnTo>
                <a:lnTo>
                  <a:pt x="12750" y="4696"/>
                </a:lnTo>
                <a:lnTo>
                  <a:pt x="12823" y="4623"/>
                </a:lnTo>
                <a:lnTo>
                  <a:pt x="12848" y="4550"/>
                </a:lnTo>
                <a:lnTo>
                  <a:pt x="12872" y="4477"/>
                </a:lnTo>
                <a:lnTo>
                  <a:pt x="12896" y="4380"/>
                </a:lnTo>
                <a:lnTo>
                  <a:pt x="12872" y="4307"/>
                </a:lnTo>
                <a:lnTo>
                  <a:pt x="12848" y="4210"/>
                </a:lnTo>
                <a:lnTo>
                  <a:pt x="12823" y="4137"/>
                </a:lnTo>
                <a:lnTo>
                  <a:pt x="12750" y="4064"/>
                </a:lnTo>
                <a:lnTo>
                  <a:pt x="12702" y="4015"/>
                </a:lnTo>
                <a:lnTo>
                  <a:pt x="12629" y="3966"/>
                </a:lnTo>
                <a:lnTo>
                  <a:pt x="12531" y="3942"/>
                </a:lnTo>
                <a:close/>
                <a:moveTo>
                  <a:pt x="11534" y="5013"/>
                </a:moveTo>
                <a:lnTo>
                  <a:pt x="11412" y="5061"/>
                </a:lnTo>
                <a:lnTo>
                  <a:pt x="11315" y="5110"/>
                </a:lnTo>
                <a:lnTo>
                  <a:pt x="11242" y="5232"/>
                </a:lnTo>
                <a:lnTo>
                  <a:pt x="11218" y="5353"/>
                </a:lnTo>
                <a:lnTo>
                  <a:pt x="11242" y="5475"/>
                </a:lnTo>
                <a:lnTo>
                  <a:pt x="11315" y="5572"/>
                </a:lnTo>
                <a:lnTo>
                  <a:pt x="11412" y="5645"/>
                </a:lnTo>
                <a:lnTo>
                  <a:pt x="11534" y="5670"/>
                </a:lnTo>
                <a:lnTo>
                  <a:pt x="11655" y="5645"/>
                </a:lnTo>
                <a:lnTo>
                  <a:pt x="11753" y="5572"/>
                </a:lnTo>
                <a:lnTo>
                  <a:pt x="11826" y="5475"/>
                </a:lnTo>
                <a:lnTo>
                  <a:pt x="11850" y="5353"/>
                </a:lnTo>
                <a:lnTo>
                  <a:pt x="11826" y="5232"/>
                </a:lnTo>
                <a:lnTo>
                  <a:pt x="11753" y="5110"/>
                </a:lnTo>
                <a:lnTo>
                  <a:pt x="11655" y="5061"/>
                </a:lnTo>
                <a:lnTo>
                  <a:pt x="11534" y="5013"/>
                </a:lnTo>
                <a:close/>
                <a:moveTo>
                  <a:pt x="12312" y="5889"/>
                </a:moveTo>
                <a:lnTo>
                  <a:pt x="12239" y="5913"/>
                </a:lnTo>
                <a:lnTo>
                  <a:pt x="12166" y="5937"/>
                </a:lnTo>
                <a:lnTo>
                  <a:pt x="12093" y="5986"/>
                </a:lnTo>
                <a:lnTo>
                  <a:pt x="12045" y="6059"/>
                </a:lnTo>
                <a:lnTo>
                  <a:pt x="12020" y="6132"/>
                </a:lnTo>
                <a:lnTo>
                  <a:pt x="11996" y="6205"/>
                </a:lnTo>
                <a:lnTo>
                  <a:pt x="11996" y="6278"/>
                </a:lnTo>
                <a:lnTo>
                  <a:pt x="11996" y="6351"/>
                </a:lnTo>
                <a:lnTo>
                  <a:pt x="12020" y="6424"/>
                </a:lnTo>
                <a:lnTo>
                  <a:pt x="12045" y="6497"/>
                </a:lnTo>
                <a:lnTo>
                  <a:pt x="12093" y="6570"/>
                </a:lnTo>
                <a:lnTo>
                  <a:pt x="12166" y="6619"/>
                </a:lnTo>
                <a:lnTo>
                  <a:pt x="12239" y="6643"/>
                </a:lnTo>
                <a:lnTo>
                  <a:pt x="12312" y="6667"/>
                </a:lnTo>
                <a:lnTo>
                  <a:pt x="12458" y="6667"/>
                </a:lnTo>
                <a:lnTo>
                  <a:pt x="12531" y="6643"/>
                </a:lnTo>
                <a:lnTo>
                  <a:pt x="12604" y="6619"/>
                </a:lnTo>
                <a:lnTo>
                  <a:pt x="12677" y="6570"/>
                </a:lnTo>
                <a:lnTo>
                  <a:pt x="12726" y="6497"/>
                </a:lnTo>
                <a:lnTo>
                  <a:pt x="12750" y="6424"/>
                </a:lnTo>
                <a:lnTo>
                  <a:pt x="12775" y="6351"/>
                </a:lnTo>
                <a:lnTo>
                  <a:pt x="12799" y="6278"/>
                </a:lnTo>
                <a:lnTo>
                  <a:pt x="12775" y="6205"/>
                </a:lnTo>
                <a:lnTo>
                  <a:pt x="12750" y="6132"/>
                </a:lnTo>
                <a:lnTo>
                  <a:pt x="12726" y="6059"/>
                </a:lnTo>
                <a:lnTo>
                  <a:pt x="12677" y="5986"/>
                </a:lnTo>
                <a:lnTo>
                  <a:pt x="12604" y="5937"/>
                </a:lnTo>
                <a:lnTo>
                  <a:pt x="12531" y="5913"/>
                </a:lnTo>
                <a:lnTo>
                  <a:pt x="12458" y="5889"/>
                </a:lnTo>
                <a:close/>
                <a:moveTo>
                  <a:pt x="10950" y="5889"/>
                </a:moveTo>
                <a:lnTo>
                  <a:pt x="10853" y="5913"/>
                </a:lnTo>
                <a:lnTo>
                  <a:pt x="10780" y="5937"/>
                </a:lnTo>
                <a:lnTo>
                  <a:pt x="10707" y="5986"/>
                </a:lnTo>
                <a:lnTo>
                  <a:pt x="10634" y="6035"/>
                </a:lnTo>
                <a:lnTo>
                  <a:pt x="10585" y="6108"/>
                </a:lnTo>
                <a:lnTo>
                  <a:pt x="10536" y="6181"/>
                </a:lnTo>
                <a:lnTo>
                  <a:pt x="10512" y="6254"/>
                </a:lnTo>
                <a:lnTo>
                  <a:pt x="10488" y="6351"/>
                </a:lnTo>
                <a:lnTo>
                  <a:pt x="10512" y="6424"/>
                </a:lnTo>
                <a:lnTo>
                  <a:pt x="10536" y="6521"/>
                </a:lnTo>
                <a:lnTo>
                  <a:pt x="10585" y="6594"/>
                </a:lnTo>
                <a:lnTo>
                  <a:pt x="10634" y="6643"/>
                </a:lnTo>
                <a:lnTo>
                  <a:pt x="10707" y="6716"/>
                </a:lnTo>
                <a:lnTo>
                  <a:pt x="10780" y="6740"/>
                </a:lnTo>
                <a:lnTo>
                  <a:pt x="10853" y="6765"/>
                </a:lnTo>
                <a:lnTo>
                  <a:pt x="10950" y="6789"/>
                </a:lnTo>
                <a:lnTo>
                  <a:pt x="11023" y="6765"/>
                </a:lnTo>
                <a:lnTo>
                  <a:pt x="11120" y="6740"/>
                </a:lnTo>
                <a:lnTo>
                  <a:pt x="11193" y="6716"/>
                </a:lnTo>
                <a:lnTo>
                  <a:pt x="11242" y="6643"/>
                </a:lnTo>
                <a:lnTo>
                  <a:pt x="11315" y="6594"/>
                </a:lnTo>
                <a:lnTo>
                  <a:pt x="11339" y="6521"/>
                </a:lnTo>
                <a:lnTo>
                  <a:pt x="11364" y="6424"/>
                </a:lnTo>
                <a:lnTo>
                  <a:pt x="11388" y="6351"/>
                </a:lnTo>
                <a:lnTo>
                  <a:pt x="11364" y="6254"/>
                </a:lnTo>
                <a:lnTo>
                  <a:pt x="11339" y="6181"/>
                </a:lnTo>
                <a:lnTo>
                  <a:pt x="11315" y="6108"/>
                </a:lnTo>
                <a:lnTo>
                  <a:pt x="11242" y="6035"/>
                </a:lnTo>
                <a:lnTo>
                  <a:pt x="11193" y="5986"/>
                </a:lnTo>
                <a:lnTo>
                  <a:pt x="11120" y="5937"/>
                </a:lnTo>
                <a:lnTo>
                  <a:pt x="11023" y="5913"/>
                </a:lnTo>
                <a:lnTo>
                  <a:pt x="10950" y="5889"/>
                </a:lnTo>
                <a:close/>
                <a:moveTo>
                  <a:pt x="2799" y="6351"/>
                </a:moveTo>
                <a:lnTo>
                  <a:pt x="2628" y="6546"/>
                </a:lnTo>
                <a:lnTo>
                  <a:pt x="2507" y="6692"/>
                </a:lnTo>
                <a:lnTo>
                  <a:pt x="2166" y="7057"/>
                </a:lnTo>
                <a:lnTo>
                  <a:pt x="2117" y="6740"/>
                </a:lnTo>
                <a:lnTo>
                  <a:pt x="2093" y="6570"/>
                </a:lnTo>
                <a:lnTo>
                  <a:pt x="2044" y="6424"/>
                </a:lnTo>
                <a:lnTo>
                  <a:pt x="2799" y="6351"/>
                </a:lnTo>
                <a:close/>
                <a:moveTo>
                  <a:pt x="11558" y="6813"/>
                </a:moveTo>
                <a:lnTo>
                  <a:pt x="11461" y="6838"/>
                </a:lnTo>
                <a:lnTo>
                  <a:pt x="11388" y="6862"/>
                </a:lnTo>
                <a:lnTo>
                  <a:pt x="11315" y="6911"/>
                </a:lnTo>
                <a:lnTo>
                  <a:pt x="11242" y="6959"/>
                </a:lnTo>
                <a:lnTo>
                  <a:pt x="11169" y="7032"/>
                </a:lnTo>
                <a:lnTo>
                  <a:pt x="11145" y="7105"/>
                </a:lnTo>
                <a:lnTo>
                  <a:pt x="11120" y="7203"/>
                </a:lnTo>
                <a:lnTo>
                  <a:pt x="11096" y="7276"/>
                </a:lnTo>
                <a:lnTo>
                  <a:pt x="11120" y="7373"/>
                </a:lnTo>
                <a:lnTo>
                  <a:pt x="11145" y="7470"/>
                </a:lnTo>
                <a:lnTo>
                  <a:pt x="11169" y="7543"/>
                </a:lnTo>
                <a:lnTo>
                  <a:pt x="11242" y="7616"/>
                </a:lnTo>
                <a:lnTo>
                  <a:pt x="11315" y="7665"/>
                </a:lnTo>
                <a:lnTo>
                  <a:pt x="11388" y="7714"/>
                </a:lnTo>
                <a:lnTo>
                  <a:pt x="11461" y="7738"/>
                </a:lnTo>
                <a:lnTo>
                  <a:pt x="11655" y="7738"/>
                </a:lnTo>
                <a:lnTo>
                  <a:pt x="11728" y="7714"/>
                </a:lnTo>
                <a:lnTo>
                  <a:pt x="11801" y="7665"/>
                </a:lnTo>
                <a:lnTo>
                  <a:pt x="11874" y="7616"/>
                </a:lnTo>
                <a:lnTo>
                  <a:pt x="11947" y="7543"/>
                </a:lnTo>
                <a:lnTo>
                  <a:pt x="11972" y="7470"/>
                </a:lnTo>
                <a:lnTo>
                  <a:pt x="11996" y="7373"/>
                </a:lnTo>
                <a:lnTo>
                  <a:pt x="12020" y="7276"/>
                </a:lnTo>
                <a:lnTo>
                  <a:pt x="11996" y="7203"/>
                </a:lnTo>
                <a:lnTo>
                  <a:pt x="11972" y="7105"/>
                </a:lnTo>
                <a:lnTo>
                  <a:pt x="11947" y="7032"/>
                </a:lnTo>
                <a:lnTo>
                  <a:pt x="11874" y="6959"/>
                </a:lnTo>
                <a:lnTo>
                  <a:pt x="11801" y="6911"/>
                </a:lnTo>
                <a:lnTo>
                  <a:pt x="11728" y="6862"/>
                </a:lnTo>
                <a:lnTo>
                  <a:pt x="11655" y="6838"/>
                </a:lnTo>
                <a:lnTo>
                  <a:pt x="11558" y="6813"/>
                </a:lnTo>
                <a:close/>
                <a:moveTo>
                  <a:pt x="3918" y="6327"/>
                </a:moveTo>
                <a:lnTo>
                  <a:pt x="3845" y="6375"/>
                </a:lnTo>
                <a:lnTo>
                  <a:pt x="3553" y="6667"/>
                </a:lnTo>
                <a:lnTo>
                  <a:pt x="3285" y="6959"/>
                </a:lnTo>
                <a:lnTo>
                  <a:pt x="2726" y="7592"/>
                </a:lnTo>
                <a:lnTo>
                  <a:pt x="2434" y="7908"/>
                </a:lnTo>
                <a:lnTo>
                  <a:pt x="2263" y="8103"/>
                </a:lnTo>
                <a:lnTo>
                  <a:pt x="2117" y="8298"/>
                </a:lnTo>
                <a:lnTo>
                  <a:pt x="2166" y="7543"/>
                </a:lnTo>
                <a:lnTo>
                  <a:pt x="2239" y="7519"/>
                </a:lnTo>
                <a:lnTo>
                  <a:pt x="2312" y="7470"/>
                </a:lnTo>
                <a:lnTo>
                  <a:pt x="2482" y="7349"/>
                </a:lnTo>
                <a:lnTo>
                  <a:pt x="2726" y="7081"/>
                </a:lnTo>
                <a:lnTo>
                  <a:pt x="3066" y="6716"/>
                </a:lnTo>
                <a:lnTo>
                  <a:pt x="3212" y="6594"/>
                </a:lnTo>
                <a:lnTo>
                  <a:pt x="3310" y="6448"/>
                </a:lnTo>
                <a:lnTo>
                  <a:pt x="3358" y="6400"/>
                </a:lnTo>
                <a:lnTo>
                  <a:pt x="3358" y="6327"/>
                </a:lnTo>
                <a:close/>
                <a:moveTo>
                  <a:pt x="12312" y="7860"/>
                </a:moveTo>
                <a:lnTo>
                  <a:pt x="12239" y="7884"/>
                </a:lnTo>
                <a:lnTo>
                  <a:pt x="12166" y="7908"/>
                </a:lnTo>
                <a:lnTo>
                  <a:pt x="12093" y="7957"/>
                </a:lnTo>
                <a:lnTo>
                  <a:pt x="12045" y="8006"/>
                </a:lnTo>
                <a:lnTo>
                  <a:pt x="11996" y="8079"/>
                </a:lnTo>
                <a:lnTo>
                  <a:pt x="11972" y="8152"/>
                </a:lnTo>
                <a:lnTo>
                  <a:pt x="11947" y="8273"/>
                </a:lnTo>
                <a:lnTo>
                  <a:pt x="11972" y="8395"/>
                </a:lnTo>
                <a:lnTo>
                  <a:pt x="12045" y="8517"/>
                </a:lnTo>
                <a:lnTo>
                  <a:pt x="12142" y="8590"/>
                </a:lnTo>
                <a:lnTo>
                  <a:pt x="12215" y="8638"/>
                </a:lnTo>
                <a:lnTo>
                  <a:pt x="12458" y="8638"/>
                </a:lnTo>
                <a:lnTo>
                  <a:pt x="12556" y="8590"/>
                </a:lnTo>
                <a:lnTo>
                  <a:pt x="12629" y="8541"/>
                </a:lnTo>
                <a:lnTo>
                  <a:pt x="12653" y="8517"/>
                </a:lnTo>
                <a:lnTo>
                  <a:pt x="12726" y="8444"/>
                </a:lnTo>
                <a:lnTo>
                  <a:pt x="12750" y="8346"/>
                </a:lnTo>
                <a:lnTo>
                  <a:pt x="12775" y="8225"/>
                </a:lnTo>
                <a:lnTo>
                  <a:pt x="12726" y="8103"/>
                </a:lnTo>
                <a:lnTo>
                  <a:pt x="12653" y="7981"/>
                </a:lnTo>
                <a:lnTo>
                  <a:pt x="12556" y="7908"/>
                </a:lnTo>
                <a:lnTo>
                  <a:pt x="12483" y="7860"/>
                </a:lnTo>
                <a:close/>
                <a:moveTo>
                  <a:pt x="10974" y="7981"/>
                </a:moveTo>
                <a:lnTo>
                  <a:pt x="10877" y="8006"/>
                </a:lnTo>
                <a:lnTo>
                  <a:pt x="10804" y="8030"/>
                </a:lnTo>
                <a:lnTo>
                  <a:pt x="10682" y="8127"/>
                </a:lnTo>
                <a:lnTo>
                  <a:pt x="10609" y="8225"/>
                </a:lnTo>
                <a:lnTo>
                  <a:pt x="10561" y="8346"/>
                </a:lnTo>
                <a:lnTo>
                  <a:pt x="10585" y="8492"/>
                </a:lnTo>
                <a:lnTo>
                  <a:pt x="10609" y="8590"/>
                </a:lnTo>
                <a:lnTo>
                  <a:pt x="10682" y="8663"/>
                </a:lnTo>
                <a:lnTo>
                  <a:pt x="10755" y="8711"/>
                </a:lnTo>
                <a:lnTo>
                  <a:pt x="10853" y="8736"/>
                </a:lnTo>
                <a:lnTo>
                  <a:pt x="10853" y="8760"/>
                </a:lnTo>
                <a:lnTo>
                  <a:pt x="10999" y="8760"/>
                </a:lnTo>
                <a:lnTo>
                  <a:pt x="11145" y="8736"/>
                </a:lnTo>
                <a:lnTo>
                  <a:pt x="11218" y="8711"/>
                </a:lnTo>
                <a:lnTo>
                  <a:pt x="11266" y="8638"/>
                </a:lnTo>
                <a:lnTo>
                  <a:pt x="11339" y="8565"/>
                </a:lnTo>
                <a:lnTo>
                  <a:pt x="11364" y="8468"/>
                </a:lnTo>
                <a:lnTo>
                  <a:pt x="11388" y="8371"/>
                </a:lnTo>
                <a:lnTo>
                  <a:pt x="11364" y="8273"/>
                </a:lnTo>
                <a:lnTo>
                  <a:pt x="11339" y="8176"/>
                </a:lnTo>
                <a:lnTo>
                  <a:pt x="11291" y="8127"/>
                </a:lnTo>
                <a:lnTo>
                  <a:pt x="11218" y="8054"/>
                </a:lnTo>
                <a:lnTo>
                  <a:pt x="11145" y="8006"/>
                </a:lnTo>
                <a:lnTo>
                  <a:pt x="11047" y="7981"/>
                </a:lnTo>
                <a:close/>
                <a:moveTo>
                  <a:pt x="11704" y="8882"/>
                </a:moveTo>
                <a:lnTo>
                  <a:pt x="11631" y="8906"/>
                </a:lnTo>
                <a:lnTo>
                  <a:pt x="11558" y="8930"/>
                </a:lnTo>
                <a:lnTo>
                  <a:pt x="11485" y="8955"/>
                </a:lnTo>
                <a:lnTo>
                  <a:pt x="11437" y="9003"/>
                </a:lnTo>
                <a:lnTo>
                  <a:pt x="11364" y="9101"/>
                </a:lnTo>
                <a:lnTo>
                  <a:pt x="11339" y="9198"/>
                </a:lnTo>
                <a:lnTo>
                  <a:pt x="11315" y="9295"/>
                </a:lnTo>
                <a:lnTo>
                  <a:pt x="11315" y="9393"/>
                </a:lnTo>
                <a:lnTo>
                  <a:pt x="11364" y="9490"/>
                </a:lnTo>
                <a:lnTo>
                  <a:pt x="11437" y="9587"/>
                </a:lnTo>
                <a:lnTo>
                  <a:pt x="11510" y="9636"/>
                </a:lnTo>
                <a:lnTo>
                  <a:pt x="11607" y="9685"/>
                </a:lnTo>
                <a:lnTo>
                  <a:pt x="11850" y="9685"/>
                </a:lnTo>
                <a:lnTo>
                  <a:pt x="11899" y="9636"/>
                </a:lnTo>
                <a:lnTo>
                  <a:pt x="11996" y="9587"/>
                </a:lnTo>
                <a:lnTo>
                  <a:pt x="12045" y="9514"/>
                </a:lnTo>
                <a:lnTo>
                  <a:pt x="12093" y="9393"/>
                </a:lnTo>
                <a:lnTo>
                  <a:pt x="12093" y="9295"/>
                </a:lnTo>
                <a:lnTo>
                  <a:pt x="12093" y="9222"/>
                </a:lnTo>
                <a:lnTo>
                  <a:pt x="12069" y="9125"/>
                </a:lnTo>
                <a:lnTo>
                  <a:pt x="11996" y="9003"/>
                </a:lnTo>
                <a:lnTo>
                  <a:pt x="11923" y="8955"/>
                </a:lnTo>
                <a:lnTo>
                  <a:pt x="11850" y="8930"/>
                </a:lnTo>
                <a:lnTo>
                  <a:pt x="11777" y="8906"/>
                </a:lnTo>
                <a:lnTo>
                  <a:pt x="11704" y="8882"/>
                </a:lnTo>
                <a:close/>
                <a:moveTo>
                  <a:pt x="4112" y="6327"/>
                </a:moveTo>
                <a:lnTo>
                  <a:pt x="4745" y="6375"/>
                </a:lnTo>
                <a:lnTo>
                  <a:pt x="4721" y="6619"/>
                </a:lnTo>
                <a:lnTo>
                  <a:pt x="4721" y="6886"/>
                </a:lnTo>
                <a:lnTo>
                  <a:pt x="4648" y="6886"/>
                </a:lnTo>
                <a:lnTo>
                  <a:pt x="4477" y="6959"/>
                </a:lnTo>
                <a:lnTo>
                  <a:pt x="4380" y="7081"/>
                </a:lnTo>
                <a:lnTo>
                  <a:pt x="4161" y="7349"/>
                </a:lnTo>
                <a:lnTo>
                  <a:pt x="3431" y="8249"/>
                </a:lnTo>
                <a:lnTo>
                  <a:pt x="3091" y="8590"/>
                </a:lnTo>
                <a:lnTo>
                  <a:pt x="2750" y="8955"/>
                </a:lnTo>
                <a:lnTo>
                  <a:pt x="2409" y="9344"/>
                </a:lnTo>
                <a:lnTo>
                  <a:pt x="2239" y="9539"/>
                </a:lnTo>
                <a:lnTo>
                  <a:pt x="2117" y="9733"/>
                </a:lnTo>
                <a:lnTo>
                  <a:pt x="2117" y="8736"/>
                </a:lnTo>
                <a:lnTo>
                  <a:pt x="2239" y="8687"/>
                </a:lnTo>
                <a:lnTo>
                  <a:pt x="2385" y="8614"/>
                </a:lnTo>
                <a:lnTo>
                  <a:pt x="2507" y="8517"/>
                </a:lnTo>
                <a:lnTo>
                  <a:pt x="2628" y="8371"/>
                </a:lnTo>
                <a:lnTo>
                  <a:pt x="2823" y="8127"/>
                </a:lnTo>
                <a:lnTo>
                  <a:pt x="3018" y="7884"/>
                </a:lnTo>
                <a:lnTo>
                  <a:pt x="3577" y="7276"/>
                </a:lnTo>
                <a:lnTo>
                  <a:pt x="3869" y="6959"/>
                </a:lnTo>
                <a:lnTo>
                  <a:pt x="4161" y="6667"/>
                </a:lnTo>
                <a:lnTo>
                  <a:pt x="4210" y="6619"/>
                </a:lnTo>
                <a:lnTo>
                  <a:pt x="4234" y="6570"/>
                </a:lnTo>
                <a:lnTo>
                  <a:pt x="4234" y="6521"/>
                </a:lnTo>
                <a:lnTo>
                  <a:pt x="4210" y="6448"/>
                </a:lnTo>
                <a:lnTo>
                  <a:pt x="4185" y="6375"/>
                </a:lnTo>
                <a:lnTo>
                  <a:pt x="4112" y="6327"/>
                </a:lnTo>
                <a:close/>
                <a:moveTo>
                  <a:pt x="12239" y="9709"/>
                </a:moveTo>
                <a:lnTo>
                  <a:pt x="12166" y="9733"/>
                </a:lnTo>
                <a:lnTo>
                  <a:pt x="12093" y="9782"/>
                </a:lnTo>
                <a:lnTo>
                  <a:pt x="12020" y="9831"/>
                </a:lnTo>
                <a:lnTo>
                  <a:pt x="11972" y="9879"/>
                </a:lnTo>
                <a:lnTo>
                  <a:pt x="11947" y="9952"/>
                </a:lnTo>
                <a:lnTo>
                  <a:pt x="11923" y="10025"/>
                </a:lnTo>
                <a:lnTo>
                  <a:pt x="11923" y="10098"/>
                </a:lnTo>
                <a:lnTo>
                  <a:pt x="11923" y="10196"/>
                </a:lnTo>
                <a:lnTo>
                  <a:pt x="11947" y="10269"/>
                </a:lnTo>
                <a:lnTo>
                  <a:pt x="11972" y="10342"/>
                </a:lnTo>
                <a:lnTo>
                  <a:pt x="12020" y="10390"/>
                </a:lnTo>
                <a:lnTo>
                  <a:pt x="12093" y="10439"/>
                </a:lnTo>
                <a:lnTo>
                  <a:pt x="12166" y="10488"/>
                </a:lnTo>
                <a:lnTo>
                  <a:pt x="12239" y="10512"/>
                </a:lnTo>
                <a:lnTo>
                  <a:pt x="12385" y="10512"/>
                </a:lnTo>
                <a:lnTo>
                  <a:pt x="12483" y="10488"/>
                </a:lnTo>
                <a:lnTo>
                  <a:pt x="12531" y="10439"/>
                </a:lnTo>
                <a:lnTo>
                  <a:pt x="12604" y="10390"/>
                </a:lnTo>
                <a:lnTo>
                  <a:pt x="12653" y="10342"/>
                </a:lnTo>
                <a:lnTo>
                  <a:pt x="12677" y="10269"/>
                </a:lnTo>
                <a:lnTo>
                  <a:pt x="12702" y="10196"/>
                </a:lnTo>
                <a:lnTo>
                  <a:pt x="12726" y="10098"/>
                </a:lnTo>
                <a:lnTo>
                  <a:pt x="12702" y="10025"/>
                </a:lnTo>
                <a:lnTo>
                  <a:pt x="12677" y="9952"/>
                </a:lnTo>
                <a:lnTo>
                  <a:pt x="12653" y="9879"/>
                </a:lnTo>
                <a:lnTo>
                  <a:pt x="12604" y="9831"/>
                </a:lnTo>
                <a:lnTo>
                  <a:pt x="12531" y="9782"/>
                </a:lnTo>
                <a:lnTo>
                  <a:pt x="12483" y="9733"/>
                </a:lnTo>
                <a:lnTo>
                  <a:pt x="12385" y="9709"/>
                </a:lnTo>
                <a:close/>
                <a:moveTo>
                  <a:pt x="10950" y="9831"/>
                </a:moveTo>
                <a:lnTo>
                  <a:pt x="10853" y="9855"/>
                </a:lnTo>
                <a:lnTo>
                  <a:pt x="10755" y="9879"/>
                </a:lnTo>
                <a:lnTo>
                  <a:pt x="10658" y="9952"/>
                </a:lnTo>
                <a:lnTo>
                  <a:pt x="10609" y="10025"/>
                </a:lnTo>
                <a:lnTo>
                  <a:pt x="10561" y="10123"/>
                </a:lnTo>
                <a:lnTo>
                  <a:pt x="10561" y="10220"/>
                </a:lnTo>
                <a:lnTo>
                  <a:pt x="10561" y="10342"/>
                </a:lnTo>
                <a:lnTo>
                  <a:pt x="10585" y="10415"/>
                </a:lnTo>
                <a:lnTo>
                  <a:pt x="10634" y="10463"/>
                </a:lnTo>
                <a:lnTo>
                  <a:pt x="10755" y="10560"/>
                </a:lnTo>
                <a:lnTo>
                  <a:pt x="10828" y="10609"/>
                </a:lnTo>
                <a:lnTo>
                  <a:pt x="10950" y="10633"/>
                </a:lnTo>
                <a:lnTo>
                  <a:pt x="11047" y="10609"/>
                </a:lnTo>
                <a:lnTo>
                  <a:pt x="11145" y="10560"/>
                </a:lnTo>
                <a:lnTo>
                  <a:pt x="11266" y="10463"/>
                </a:lnTo>
                <a:lnTo>
                  <a:pt x="11291" y="10415"/>
                </a:lnTo>
                <a:lnTo>
                  <a:pt x="11315" y="10342"/>
                </a:lnTo>
                <a:lnTo>
                  <a:pt x="11339" y="10220"/>
                </a:lnTo>
                <a:lnTo>
                  <a:pt x="11315" y="10123"/>
                </a:lnTo>
                <a:lnTo>
                  <a:pt x="11291" y="10025"/>
                </a:lnTo>
                <a:lnTo>
                  <a:pt x="11218" y="9952"/>
                </a:lnTo>
                <a:lnTo>
                  <a:pt x="11145" y="9879"/>
                </a:lnTo>
                <a:lnTo>
                  <a:pt x="11047" y="9855"/>
                </a:lnTo>
                <a:lnTo>
                  <a:pt x="10950" y="9831"/>
                </a:lnTo>
                <a:close/>
                <a:moveTo>
                  <a:pt x="4696" y="7373"/>
                </a:moveTo>
                <a:lnTo>
                  <a:pt x="4672" y="8079"/>
                </a:lnTo>
                <a:lnTo>
                  <a:pt x="4575" y="8127"/>
                </a:lnTo>
                <a:lnTo>
                  <a:pt x="4477" y="8176"/>
                </a:lnTo>
                <a:lnTo>
                  <a:pt x="4404" y="8273"/>
                </a:lnTo>
                <a:lnTo>
                  <a:pt x="4331" y="8346"/>
                </a:lnTo>
                <a:lnTo>
                  <a:pt x="4088" y="8760"/>
                </a:lnTo>
                <a:lnTo>
                  <a:pt x="3723" y="9320"/>
                </a:lnTo>
                <a:lnTo>
                  <a:pt x="3529" y="9587"/>
                </a:lnTo>
                <a:lnTo>
                  <a:pt x="3310" y="9855"/>
                </a:lnTo>
                <a:lnTo>
                  <a:pt x="3139" y="9977"/>
                </a:lnTo>
                <a:lnTo>
                  <a:pt x="2969" y="10098"/>
                </a:lnTo>
                <a:lnTo>
                  <a:pt x="2604" y="10390"/>
                </a:lnTo>
                <a:lnTo>
                  <a:pt x="2434" y="10560"/>
                </a:lnTo>
                <a:lnTo>
                  <a:pt x="2263" y="10706"/>
                </a:lnTo>
                <a:lnTo>
                  <a:pt x="2142" y="10901"/>
                </a:lnTo>
                <a:lnTo>
                  <a:pt x="2069" y="11071"/>
                </a:lnTo>
                <a:lnTo>
                  <a:pt x="2117" y="10536"/>
                </a:lnTo>
                <a:lnTo>
                  <a:pt x="2117" y="10001"/>
                </a:lnTo>
                <a:lnTo>
                  <a:pt x="2336" y="9904"/>
                </a:lnTo>
                <a:lnTo>
                  <a:pt x="2555" y="9782"/>
                </a:lnTo>
                <a:lnTo>
                  <a:pt x="2750" y="9612"/>
                </a:lnTo>
                <a:lnTo>
                  <a:pt x="2945" y="9441"/>
                </a:lnTo>
                <a:lnTo>
                  <a:pt x="3310" y="9052"/>
                </a:lnTo>
                <a:lnTo>
                  <a:pt x="3626" y="8687"/>
                </a:lnTo>
                <a:lnTo>
                  <a:pt x="4015" y="8249"/>
                </a:lnTo>
                <a:lnTo>
                  <a:pt x="4380" y="7787"/>
                </a:lnTo>
                <a:lnTo>
                  <a:pt x="4550" y="7592"/>
                </a:lnTo>
                <a:lnTo>
                  <a:pt x="4696" y="7373"/>
                </a:lnTo>
                <a:close/>
                <a:moveTo>
                  <a:pt x="17033" y="6254"/>
                </a:moveTo>
                <a:lnTo>
                  <a:pt x="17009" y="6473"/>
                </a:lnTo>
                <a:lnTo>
                  <a:pt x="17009" y="6692"/>
                </a:lnTo>
                <a:lnTo>
                  <a:pt x="17033" y="7154"/>
                </a:lnTo>
                <a:lnTo>
                  <a:pt x="17009" y="7884"/>
                </a:lnTo>
                <a:lnTo>
                  <a:pt x="16984" y="8614"/>
                </a:lnTo>
                <a:lnTo>
                  <a:pt x="16936" y="9247"/>
                </a:lnTo>
                <a:lnTo>
                  <a:pt x="16911" y="9879"/>
                </a:lnTo>
                <a:lnTo>
                  <a:pt x="16911" y="10488"/>
                </a:lnTo>
                <a:lnTo>
                  <a:pt x="16936" y="11120"/>
                </a:lnTo>
                <a:lnTo>
                  <a:pt x="16376" y="11193"/>
                </a:lnTo>
                <a:lnTo>
                  <a:pt x="16425" y="10488"/>
                </a:lnTo>
                <a:lnTo>
                  <a:pt x="16449" y="9758"/>
                </a:lnTo>
                <a:lnTo>
                  <a:pt x="16473" y="8298"/>
                </a:lnTo>
                <a:lnTo>
                  <a:pt x="16473" y="7592"/>
                </a:lnTo>
                <a:lnTo>
                  <a:pt x="16449" y="6886"/>
                </a:lnTo>
                <a:lnTo>
                  <a:pt x="16449" y="6594"/>
                </a:lnTo>
                <a:lnTo>
                  <a:pt x="16425" y="6448"/>
                </a:lnTo>
                <a:lnTo>
                  <a:pt x="16400" y="6302"/>
                </a:lnTo>
                <a:lnTo>
                  <a:pt x="16717" y="6278"/>
                </a:lnTo>
                <a:lnTo>
                  <a:pt x="17033" y="6254"/>
                </a:lnTo>
                <a:close/>
                <a:moveTo>
                  <a:pt x="10147" y="3334"/>
                </a:moveTo>
                <a:lnTo>
                  <a:pt x="10415" y="3407"/>
                </a:lnTo>
                <a:lnTo>
                  <a:pt x="10682" y="3431"/>
                </a:lnTo>
                <a:lnTo>
                  <a:pt x="10950" y="3407"/>
                </a:lnTo>
                <a:lnTo>
                  <a:pt x="11242" y="3407"/>
                </a:lnTo>
                <a:lnTo>
                  <a:pt x="11218" y="3455"/>
                </a:lnTo>
                <a:lnTo>
                  <a:pt x="11218" y="3528"/>
                </a:lnTo>
                <a:lnTo>
                  <a:pt x="11242" y="3626"/>
                </a:lnTo>
                <a:lnTo>
                  <a:pt x="11266" y="3699"/>
                </a:lnTo>
                <a:lnTo>
                  <a:pt x="11315" y="3772"/>
                </a:lnTo>
                <a:lnTo>
                  <a:pt x="11388" y="3820"/>
                </a:lnTo>
                <a:lnTo>
                  <a:pt x="11485" y="3869"/>
                </a:lnTo>
                <a:lnTo>
                  <a:pt x="11607" y="3869"/>
                </a:lnTo>
                <a:lnTo>
                  <a:pt x="11704" y="3820"/>
                </a:lnTo>
                <a:lnTo>
                  <a:pt x="11801" y="3772"/>
                </a:lnTo>
                <a:lnTo>
                  <a:pt x="11850" y="3723"/>
                </a:lnTo>
                <a:lnTo>
                  <a:pt x="11874" y="3650"/>
                </a:lnTo>
                <a:lnTo>
                  <a:pt x="11899" y="3528"/>
                </a:lnTo>
                <a:lnTo>
                  <a:pt x="11874" y="3431"/>
                </a:lnTo>
                <a:lnTo>
                  <a:pt x="11874" y="3382"/>
                </a:lnTo>
                <a:lnTo>
                  <a:pt x="12823" y="3382"/>
                </a:lnTo>
                <a:lnTo>
                  <a:pt x="12823" y="3626"/>
                </a:lnTo>
                <a:lnTo>
                  <a:pt x="12848" y="3820"/>
                </a:lnTo>
                <a:lnTo>
                  <a:pt x="12896" y="4380"/>
                </a:lnTo>
                <a:lnTo>
                  <a:pt x="12969" y="4940"/>
                </a:lnTo>
                <a:lnTo>
                  <a:pt x="12994" y="5499"/>
                </a:lnTo>
                <a:lnTo>
                  <a:pt x="12994" y="6059"/>
                </a:lnTo>
                <a:lnTo>
                  <a:pt x="12945" y="7397"/>
                </a:lnTo>
                <a:lnTo>
                  <a:pt x="12896" y="8711"/>
                </a:lnTo>
                <a:lnTo>
                  <a:pt x="12896" y="9320"/>
                </a:lnTo>
                <a:lnTo>
                  <a:pt x="12896" y="9928"/>
                </a:lnTo>
                <a:lnTo>
                  <a:pt x="12896" y="11120"/>
                </a:lnTo>
                <a:lnTo>
                  <a:pt x="12458" y="11096"/>
                </a:lnTo>
                <a:lnTo>
                  <a:pt x="12020" y="11096"/>
                </a:lnTo>
                <a:lnTo>
                  <a:pt x="12020" y="11023"/>
                </a:lnTo>
                <a:lnTo>
                  <a:pt x="12020" y="10925"/>
                </a:lnTo>
                <a:lnTo>
                  <a:pt x="11996" y="10852"/>
                </a:lnTo>
                <a:lnTo>
                  <a:pt x="11947" y="10779"/>
                </a:lnTo>
                <a:lnTo>
                  <a:pt x="11899" y="10731"/>
                </a:lnTo>
                <a:lnTo>
                  <a:pt x="11850" y="10682"/>
                </a:lnTo>
                <a:lnTo>
                  <a:pt x="11777" y="10633"/>
                </a:lnTo>
                <a:lnTo>
                  <a:pt x="11704" y="10609"/>
                </a:lnTo>
                <a:lnTo>
                  <a:pt x="11534" y="10609"/>
                </a:lnTo>
                <a:lnTo>
                  <a:pt x="11461" y="10633"/>
                </a:lnTo>
                <a:lnTo>
                  <a:pt x="11388" y="10682"/>
                </a:lnTo>
                <a:lnTo>
                  <a:pt x="11339" y="10731"/>
                </a:lnTo>
                <a:lnTo>
                  <a:pt x="11291" y="10779"/>
                </a:lnTo>
                <a:lnTo>
                  <a:pt x="11242" y="10852"/>
                </a:lnTo>
                <a:lnTo>
                  <a:pt x="11218" y="10925"/>
                </a:lnTo>
                <a:lnTo>
                  <a:pt x="11218" y="11023"/>
                </a:lnTo>
                <a:lnTo>
                  <a:pt x="11242" y="11120"/>
                </a:lnTo>
                <a:lnTo>
                  <a:pt x="10853" y="11144"/>
                </a:lnTo>
                <a:lnTo>
                  <a:pt x="10463" y="11217"/>
                </a:lnTo>
                <a:lnTo>
                  <a:pt x="10415" y="10852"/>
                </a:lnTo>
                <a:lnTo>
                  <a:pt x="10366" y="10488"/>
                </a:lnTo>
                <a:lnTo>
                  <a:pt x="10342" y="9758"/>
                </a:lnTo>
                <a:lnTo>
                  <a:pt x="10317" y="8322"/>
                </a:lnTo>
                <a:lnTo>
                  <a:pt x="10317" y="7251"/>
                </a:lnTo>
                <a:lnTo>
                  <a:pt x="10293" y="6716"/>
                </a:lnTo>
                <a:lnTo>
                  <a:pt x="10269" y="6205"/>
                </a:lnTo>
                <a:lnTo>
                  <a:pt x="10171" y="4502"/>
                </a:lnTo>
                <a:lnTo>
                  <a:pt x="10147" y="3699"/>
                </a:lnTo>
                <a:lnTo>
                  <a:pt x="10147" y="3334"/>
                </a:lnTo>
                <a:close/>
                <a:moveTo>
                  <a:pt x="16035" y="6302"/>
                </a:moveTo>
                <a:lnTo>
                  <a:pt x="16035" y="6448"/>
                </a:lnTo>
                <a:lnTo>
                  <a:pt x="16035" y="6594"/>
                </a:lnTo>
                <a:lnTo>
                  <a:pt x="16060" y="6886"/>
                </a:lnTo>
                <a:lnTo>
                  <a:pt x="16060" y="7592"/>
                </a:lnTo>
                <a:lnTo>
                  <a:pt x="16035" y="8298"/>
                </a:lnTo>
                <a:lnTo>
                  <a:pt x="16011" y="9028"/>
                </a:lnTo>
                <a:lnTo>
                  <a:pt x="15962" y="9758"/>
                </a:lnTo>
                <a:lnTo>
                  <a:pt x="15938" y="10488"/>
                </a:lnTo>
                <a:lnTo>
                  <a:pt x="15938" y="10852"/>
                </a:lnTo>
                <a:lnTo>
                  <a:pt x="15962" y="11217"/>
                </a:lnTo>
                <a:lnTo>
                  <a:pt x="15719" y="11217"/>
                </a:lnTo>
                <a:lnTo>
                  <a:pt x="15743" y="11169"/>
                </a:lnTo>
                <a:lnTo>
                  <a:pt x="15768" y="10852"/>
                </a:lnTo>
                <a:lnTo>
                  <a:pt x="15768" y="10536"/>
                </a:lnTo>
                <a:lnTo>
                  <a:pt x="15743" y="10220"/>
                </a:lnTo>
                <a:lnTo>
                  <a:pt x="15743" y="9904"/>
                </a:lnTo>
                <a:lnTo>
                  <a:pt x="15743" y="9198"/>
                </a:lnTo>
                <a:lnTo>
                  <a:pt x="15743" y="8517"/>
                </a:lnTo>
                <a:lnTo>
                  <a:pt x="15695" y="7884"/>
                </a:lnTo>
                <a:lnTo>
                  <a:pt x="15622" y="7251"/>
                </a:lnTo>
                <a:lnTo>
                  <a:pt x="15622" y="7008"/>
                </a:lnTo>
                <a:lnTo>
                  <a:pt x="15622" y="6765"/>
                </a:lnTo>
                <a:lnTo>
                  <a:pt x="15670" y="6302"/>
                </a:lnTo>
                <a:close/>
                <a:moveTo>
                  <a:pt x="15354" y="6302"/>
                </a:moveTo>
                <a:lnTo>
                  <a:pt x="15281" y="6546"/>
                </a:lnTo>
                <a:lnTo>
                  <a:pt x="15257" y="6813"/>
                </a:lnTo>
                <a:lnTo>
                  <a:pt x="15232" y="7081"/>
                </a:lnTo>
                <a:lnTo>
                  <a:pt x="15232" y="7349"/>
                </a:lnTo>
                <a:lnTo>
                  <a:pt x="15305" y="7884"/>
                </a:lnTo>
                <a:lnTo>
                  <a:pt x="15354" y="8395"/>
                </a:lnTo>
                <a:lnTo>
                  <a:pt x="15354" y="8760"/>
                </a:lnTo>
                <a:lnTo>
                  <a:pt x="15354" y="9149"/>
                </a:lnTo>
                <a:lnTo>
                  <a:pt x="15330" y="9904"/>
                </a:lnTo>
                <a:lnTo>
                  <a:pt x="15305" y="10220"/>
                </a:lnTo>
                <a:lnTo>
                  <a:pt x="15305" y="10585"/>
                </a:lnTo>
                <a:lnTo>
                  <a:pt x="15330" y="10925"/>
                </a:lnTo>
                <a:lnTo>
                  <a:pt x="15378" y="11071"/>
                </a:lnTo>
                <a:lnTo>
                  <a:pt x="15427" y="11242"/>
                </a:lnTo>
                <a:lnTo>
                  <a:pt x="15208" y="11242"/>
                </a:lnTo>
                <a:lnTo>
                  <a:pt x="15232" y="11193"/>
                </a:lnTo>
                <a:lnTo>
                  <a:pt x="15232" y="11120"/>
                </a:lnTo>
                <a:lnTo>
                  <a:pt x="15184" y="10755"/>
                </a:lnTo>
                <a:lnTo>
                  <a:pt x="15135" y="10366"/>
                </a:lnTo>
                <a:lnTo>
                  <a:pt x="15086" y="9636"/>
                </a:lnTo>
                <a:lnTo>
                  <a:pt x="15062" y="8882"/>
                </a:lnTo>
                <a:lnTo>
                  <a:pt x="15013" y="8127"/>
                </a:lnTo>
                <a:lnTo>
                  <a:pt x="14989" y="7543"/>
                </a:lnTo>
                <a:lnTo>
                  <a:pt x="14989" y="6959"/>
                </a:lnTo>
                <a:lnTo>
                  <a:pt x="14989" y="6789"/>
                </a:lnTo>
                <a:lnTo>
                  <a:pt x="15013" y="6619"/>
                </a:lnTo>
                <a:lnTo>
                  <a:pt x="15038" y="6473"/>
                </a:lnTo>
                <a:lnTo>
                  <a:pt x="15038" y="6302"/>
                </a:lnTo>
                <a:close/>
                <a:moveTo>
                  <a:pt x="4575" y="10633"/>
                </a:moveTo>
                <a:lnTo>
                  <a:pt x="4575" y="10950"/>
                </a:lnTo>
                <a:lnTo>
                  <a:pt x="4599" y="11290"/>
                </a:lnTo>
                <a:lnTo>
                  <a:pt x="4429" y="11242"/>
                </a:lnTo>
                <a:lnTo>
                  <a:pt x="4258" y="11217"/>
                </a:lnTo>
                <a:lnTo>
                  <a:pt x="3893" y="11217"/>
                </a:lnTo>
                <a:lnTo>
                  <a:pt x="4088" y="11047"/>
                </a:lnTo>
                <a:lnTo>
                  <a:pt x="4283" y="10852"/>
                </a:lnTo>
                <a:lnTo>
                  <a:pt x="4575" y="10633"/>
                </a:lnTo>
                <a:close/>
                <a:moveTo>
                  <a:pt x="4648" y="8711"/>
                </a:moveTo>
                <a:lnTo>
                  <a:pt x="4648" y="8882"/>
                </a:lnTo>
                <a:lnTo>
                  <a:pt x="4599" y="9952"/>
                </a:lnTo>
                <a:lnTo>
                  <a:pt x="4550" y="9952"/>
                </a:lnTo>
                <a:lnTo>
                  <a:pt x="4477" y="10001"/>
                </a:lnTo>
                <a:lnTo>
                  <a:pt x="4404" y="10074"/>
                </a:lnTo>
                <a:lnTo>
                  <a:pt x="4283" y="10196"/>
                </a:lnTo>
                <a:lnTo>
                  <a:pt x="3942" y="10536"/>
                </a:lnTo>
                <a:lnTo>
                  <a:pt x="3626" y="10828"/>
                </a:lnTo>
                <a:lnTo>
                  <a:pt x="3480" y="10974"/>
                </a:lnTo>
                <a:lnTo>
                  <a:pt x="3358" y="11169"/>
                </a:lnTo>
                <a:lnTo>
                  <a:pt x="3334" y="11242"/>
                </a:lnTo>
                <a:lnTo>
                  <a:pt x="3237" y="11242"/>
                </a:lnTo>
                <a:lnTo>
                  <a:pt x="2653" y="11266"/>
                </a:lnTo>
                <a:lnTo>
                  <a:pt x="2044" y="11315"/>
                </a:lnTo>
                <a:lnTo>
                  <a:pt x="2044" y="11315"/>
                </a:lnTo>
                <a:lnTo>
                  <a:pt x="2069" y="11144"/>
                </a:lnTo>
                <a:lnTo>
                  <a:pt x="2093" y="11193"/>
                </a:lnTo>
                <a:lnTo>
                  <a:pt x="2142" y="11217"/>
                </a:lnTo>
                <a:lnTo>
                  <a:pt x="2190" y="11242"/>
                </a:lnTo>
                <a:lnTo>
                  <a:pt x="2239" y="11217"/>
                </a:lnTo>
                <a:lnTo>
                  <a:pt x="2409" y="11120"/>
                </a:lnTo>
                <a:lnTo>
                  <a:pt x="2555" y="11023"/>
                </a:lnTo>
                <a:lnTo>
                  <a:pt x="2823" y="10779"/>
                </a:lnTo>
                <a:lnTo>
                  <a:pt x="3261" y="10415"/>
                </a:lnTo>
                <a:lnTo>
                  <a:pt x="3650" y="10050"/>
                </a:lnTo>
                <a:lnTo>
                  <a:pt x="3845" y="9831"/>
                </a:lnTo>
                <a:lnTo>
                  <a:pt x="4039" y="9612"/>
                </a:lnTo>
                <a:lnTo>
                  <a:pt x="4356" y="9125"/>
                </a:lnTo>
                <a:lnTo>
                  <a:pt x="4648" y="8711"/>
                </a:lnTo>
                <a:close/>
                <a:moveTo>
                  <a:pt x="6035" y="536"/>
                </a:moveTo>
                <a:lnTo>
                  <a:pt x="6327" y="560"/>
                </a:lnTo>
                <a:lnTo>
                  <a:pt x="6619" y="584"/>
                </a:lnTo>
                <a:lnTo>
                  <a:pt x="7203" y="584"/>
                </a:lnTo>
                <a:lnTo>
                  <a:pt x="7592" y="609"/>
                </a:lnTo>
                <a:lnTo>
                  <a:pt x="8346" y="609"/>
                </a:lnTo>
                <a:lnTo>
                  <a:pt x="8736" y="560"/>
                </a:lnTo>
                <a:lnTo>
                  <a:pt x="8663" y="803"/>
                </a:lnTo>
                <a:lnTo>
                  <a:pt x="8638" y="1047"/>
                </a:lnTo>
                <a:lnTo>
                  <a:pt x="8638" y="1436"/>
                </a:lnTo>
                <a:lnTo>
                  <a:pt x="8638" y="1971"/>
                </a:lnTo>
                <a:lnTo>
                  <a:pt x="8687" y="2531"/>
                </a:lnTo>
                <a:lnTo>
                  <a:pt x="8711" y="3066"/>
                </a:lnTo>
                <a:lnTo>
                  <a:pt x="8711" y="3626"/>
                </a:lnTo>
                <a:lnTo>
                  <a:pt x="8687" y="4575"/>
                </a:lnTo>
                <a:lnTo>
                  <a:pt x="8711" y="5499"/>
                </a:lnTo>
                <a:lnTo>
                  <a:pt x="8760" y="7373"/>
                </a:lnTo>
                <a:lnTo>
                  <a:pt x="8833" y="9271"/>
                </a:lnTo>
                <a:lnTo>
                  <a:pt x="8857" y="11144"/>
                </a:lnTo>
                <a:lnTo>
                  <a:pt x="7178" y="11144"/>
                </a:lnTo>
                <a:lnTo>
                  <a:pt x="6911" y="11169"/>
                </a:lnTo>
                <a:lnTo>
                  <a:pt x="6643" y="11169"/>
                </a:lnTo>
                <a:lnTo>
                  <a:pt x="6400" y="11217"/>
                </a:lnTo>
                <a:lnTo>
                  <a:pt x="6156" y="11315"/>
                </a:lnTo>
                <a:lnTo>
                  <a:pt x="6132" y="11023"/>
                </a:lnTo>
                <a:lnTo>
                  <a:pt x="6132" y="10731"/>
                </a:lnTo>
                <a:lnTo>
                  <a:pt x="6132" y="10147"/>
                </a:lnTo>
                <a:lnTo>
                  <a:pt x="6059" y="8711"/>
                </a:lnTo>
                <a:lnTo>
                  <a:pt x="6035" y="7933"/>
                </a:lnTo>
                <a:lnTo>
                  <a:pt x="6035" y="7178"/>
                </a:lnTo>
                <a:lnTo>
                  <a:pt x="6083" y="6424"/>
                </a:lnTo>
                <a:lnTo>
                  <a:pt x="6132" y="5645"/>
                </a:lnTo>
                <a:lnTo>
                  <a:pt x="6229" y="4210"/>
                </a:lnTo>
                <a:lnTo>
                  <a:pt x="6254" y="3480"/>
                </a:lnTo>
                <a:lnTo>
                  <a:pt x="6254" y="3115"/>
                </a:lnTo>
                <a:lnTo>
                  <a:pt x="6229" y="2750"/>
                </a:lnTo>
                <a:lnTo>
                  <a:pt x="6035" y="1485"/>
                </a:lnTo>
                <a:lnTo>
                  <a:pt x="6035" y="1241"/>
                </a:lnTo>
                <a:lnTo>
                  <a:pt x="6035" y="1022"/>
                </a:lnTo>
                <a:lnTo>
                  <a:pt x="6035" y="536"/>
                </a:lnTo>
                <a:close/>
                <a:moveTo>
                  <a:pt x="14721" y="6327"/>
                </a:moveTo>
                <a:lnTo>
                  <a:pt x="14624" y="6497"/>
                </a:lnTo>
                <a:lnTo>
                  <a:pt x="14600" y="6716"/>
                </a:lnTo>
                <a:lnTo>
                  <a:pt x="14575" y="6959"/>
                </a:lnTo>
                <a:lnTo>
                  <a:pt x="14551" y="7203"/>
                </a:lnTo>
                <a:lnTo>
                  <a:pt x="14575" y="7665"/>
                </a:lnTo>
                <a:lnTo>
                  <a:pt x="14600" y="8006"/>
                </a:lnTo>
                <a:lnTo>
                  <a:pt x="14673" y="9612"/>
                </a:lnTo>
                <a:lnTo>
                  <a:pt x="14721" y="10439"/>
                </a:lnTo>
                <a:lnTo>
                  <a:pt x="14770" y="10828"/>
                </a:lnTo>
                <a:lnTo>
                  <a:pt x="14843" y="11242"/>
                </a:lnTo>
                <a:lnTo>
                  <a:pt x="14843" y="11266"/>
                </a:lnTo>
                <a:lnTo>
                  <a:pt x="14600" y="11290"/>
                </a:lnTo>
                <a:lnTo>
                  <a:pt x="14381" y="11339"/>
                </a:lnTo>
                <a:lnTo>
                  <a:pt x="14454" y="10755"/>
                </a:lnTo>
                <a:lnTo>
                  <a:pt x="14502" y="10171"/>
                </a:lnTo>
                <a:lnTo>
                  <a:pt x="14502" y="9587"/>
                </a:lnTo>
                <a:lnTo>
                  <a:pt x="14478" y="9003"/>
                </a:lnTo>
                <a:lnTo>
                  <a:pt x="14429" y="7689"/>
                </a:lnTo>
                <a:lnTo>
                  <a:pt x="14405" y="7008"/>
                </a:lnTo>
                <a:lnTo>
                  <a:pt x="14356" y="6375"/>
                </a:lnTo>
                <a:lnTo>
                  <a:pt x="14721" y="6327"/>
                </a:lnTo>
                <a:close/>
                <a:moveTo>
                  <a:pt x="12361" y="2871"/>
                </a:moveTo>
                <a:lnTo>
                  <a:pt x="11680" y="2920"/>
                </a:lnTo>
                <a:lnTo>
                  <a:pt x="10901" y="2944"/>
                </a:lnTo>
                <a:lnTo>
                  <a:pt x="10512" y="2944"/>
                </a:lnTo>
                <a:lnTo>
                  <a:pt x="10147" y="2993"/>
                </a:lnTo>
                <a:lnTo>
                  <a:pt x="10074" y="3042"/>
                </a:lnTo>
                <a:lnTo>
                  <a:pt x="10025" y="3090"/>
                </a:lnTo>
                <a:lnTo>
                  <a:pt x="10001" y="3090"/>
                </a:lnTo>
                <a:lnTo>
                  <a:pt x="9904" y="3139"/>
                </a:lnTo>
                <a:lnTo>
                  <a:pt x="9831" y="3212"/>
                </a:lnTo>
                <a:lnTo>
                  <a:pt x="9806" y="3334"/>
                </a:lnTo>
                <a:lnTo>
                  <a:pt x="9782" y="3455"/>
                </a:lnTo>
                <a:lnTo>
                  <a:pt x="9758" y="3723"/>
                </a:lnTo>
                <a:lnTo>
                  <a:pt x="9782" y="3918"/>
                </a:lnTo>
                <a:lnTo>
                  <a:pt x="9782" y="4429"/>
                </a:lnTo>
                <a:lnTo>
                  <a:pt x="9806" y="4940"/>
                </a:lnTo>
                <a:lnTo>
                  <a:pt x="9855" y="5937"/>
                </a:lnTo>
                <a:lnTo>
                  <a:pt x="9879" y="7032"/>
                </a:lnTo>
                <a:lnTo>
                  <a:pt x="9904" y="8127"/>
                </a:lnTo>
                <a:lnTo>
                  <a:pt x="9928" y="9758"/>
                </a:lnTo>
                <a:lnTo>
                  <a:pt x="9952" y="10560"/>
                </a:lnTo>
                <a:lnTo>
                  <a:pt x="10001" y="10974"/>
                </a:lnTo>
                <a:lnTo>
                  <a:pt x="10050" y="11363"/>
                </a:lnTo>
                <a:lnTo>
                  <a:pt x="10025" y="11388"/>
                </a:lnTo>
                <a:lnTo>
                  <a:pt x="10001" y="11436"/>
                </a:lnTo>
                <a:lnTo>
                  <a:pt x="10001" y="11534"/>
                </a:lnTo>
                <a:lnTo>
                  <a:pt x="10025" y="11631"/>
                </a:lnTo>
                <a:lnTo>
                  <a:pt x="10074" y="11655"/>
                </a:lnTo>
                <a:lnTo>
                  <a:pt x="10123" y="11680"/>
                </a:lnTo>
                <a:lnTo>
                  <a:pt x="10171" y="11680"/>
                </a:lnTo>
                <a:lnTo>
                  <a:pt x="10244" y="11704"/>
                </a:lnTo>
                <a:lnTo>
                  <a:pt x="10317" y="11704"/>
                </a:lnTo>
                <a:lnTo>
                  <a:pt x="10585" y="11728"/>
                </a:lnTo>
                <a:lnTo>
                  <a:pt x="10853" y="11704"/>
                </a:lnTo>
                <a:lnTo>
                  <a:pt x="11364" y="11655"/>
                </a:lnTo>
                <a:lnTo>
                  <a:pt x="12142" y="11631"/>
                </a:lnTo>
                <a:lnTo>
                  <a:pt x="12921" y="11607"/>
                </a:lnTo>
                <a:lnTo>
                  <a:pt x="12969" y="11655"/>
                </a:lnTo>
                <a:lnTo>
                  <a:pt x="13042" y="11680"/>
                </a:lnTo>
                <a:lnTo>
                  <a:pt x="13091" y="11704"/>
                </a:lnTo>
                <a:lnTo>
                  <a:pt x="13164" y="11680"/>
                </a:lnTo>
                <a:lnTo>
                  <a:pt x="13237" y="11655"/>
                </a:lnTo>
                <a:lnTo>
                  <a:pt x="13286" y="11607"/>
                </a:lnTo>
                <a:lnTo>
                  <a:pt x="13334" y="11558"/>
                </a:lnTo>
                <a:lnTo>
                  <a:pt x="13359" y="11461"/>
                </a:lnTo>
                <a:lnTo>
                  <a:pt x="13383" y="10877"/>
                </a:lnTo>
                <a:lnTo>
                  <a:pt x="13383" y="10293"/>
                </a:lnTo>
                <a:lnTo>
                  <a:pt x="13359" y="9685"/>
                </a:lnTo>
                <a:lnTo>
                  <a:pt x="13359" y="9101"/>
                </a:lnTo>
                <a:lnTo>
                  <a:pt x="13432" y="6619"/>
                </a:lnTo>
                <a:lnTo>
                  <a:pt x="13432" y="6059"/>
                </a:lnTo>
                <a:lnTo>
                  <a:pt x="13432" y="5524"/>
                </a:lnTo>
                <a:lnTo>
                  <a:pt x="13407" y="4964"/>
                </a:lnTo>
                <a:lnTo>
                  <a:pt x="13334" y="4404"/>
                </a:lnTo>
                <a:lnTo>
                  <a:pt x="13213" y="3723"/>
                </a:lnTo>
                <a:lnTo>
                  <a:pt x="13188" y="3480"/>
                </a:lnTo>
                <a:lnTo>
                  <a:pt x="13188" y="3212"/>
                </a:lnTo>
                <a:lnTo>
                  <a:pt x="13213" y="3139"/>
                </a:lnTo>
                <a:lnTo>
                  <a:pt x="13188" y="3042"/>
                </a:lnTo>
                <a:lnTo>
                  <a:pt x="13140" y="2969"/>
                </a:lnTo>
                <a:lnTo>
                  <a:pt x="13042" y="2920"/>
                </a:lnTo>
                <a:lnTo>
                  <a:pt x="12896" y="2871"/>
                </a:lnTo>
                <a:close/>
                <a:moveTo>
                  <a:pt x="3188" y="5816"/>
                </a:moveTo>
                <a:lnTo>
                  <a:pt x="2823" y="5840"/>
                </a:lnTo>
                <a:lnTo>
                  <a:pt x="2458" y="5864"/>
                </a:lnTo>
                <a:lnTo>
                  <a:pt x="2093" y="5937"/>
                </a:lnTo>
                <a:lnTo>
                  <a:pt x="1923" y="5986"/>
                </a:lnTo>
                <a:lnTo>
                  <a:pt x="1752" y="6035"/>
                </a:lnTo>
                <a:lnTo>
                  <a:pt x="1679" y="6059"/>
                </a:lnTo>
                <a:lnTo>
                  <a:pt x="1631" y="6083"/>
                </a:lnTo>
                <a:lnTo>
                  <a:pt x="1631" y="6108"/>
                </a:lnTo>
                <a:lnTo>
                  <a:pt x="1582" y="6181"/>
                </a:lnTo>
                <a:lnTo>
                  <a:pt x="1582" y="6278"/>
                </a:lnTo>
                <a:lnTo>
                  <a:pt x="1606" y="6351"/>
                </a:lnTo>
                <a:lnTo>
                  <a:pt x="1655" y="6400"/>
                </a:lnTo>
                <a:lnTo>
                  <a:pt x="1704" y="7032"/>
                </a:lnTo>
                <a:lnTo>
                  <a:pt x="1704" y="7665"/>
                </a:lnTo>
                <a:lnTo>
                  <a:pt x="1704" y="8930"/>
                </a:lnTo>
                <a:lnTo>
                  <a:pt x="1606" y="11461"/>
                </a:lnTo>
                <a:lnTo>
                  <a:pt x="1631" y="11558"/>
                </a:lnTo>
                <a:lnTo>
                  <a:pt x="1655" y="11631"/>
                </a:lnTo>
                <a:lnTo>
                  <a:pt x="1728" y="11655"/>
                </a:lnTo>
                <a:lnTo>
                  <a:pt x="1801" y="11680"/>
                </a:lnTo>
                <a:lnTo>
                  <a:pt x="1947" y="11728"/>
                </a:lnTo>
                <a:lnTo>
                  <a:pt x="2117" y="11753"/>
                </a:lnTo>
                <a:lnTo>
                  <a:pt x="2434" y="11753"/>
                </a:lnTo>
                <a:lnTo>
                  <a:pt x="2750" y="11728"/>
                </a:lnTo>
                <a:lnTo>
                  <a:pt x="3066" y="11704"/>
                </a:lnTo>
                <a:lnTo>
                  <a:pt x="3942" y="11704"/>
                </a:lnTo>
                <a:lnTo>
                  <a:pt x="4356" y="11728"/>
                </a:lnTo>
                <a:lnTo>
                  <a:pt x="4575" y="11728"/>
                </a:lnTo>
                <a:lnTo>
                  <a:pt x="4794" y="11704"/>
                </a:lnTo>
                <a:lnTo>
                  <a:pt x="4891" y="11680"/>
                </a:lnTo>
                <a:lnTo>
                  <a:pt x="4964" y="11655"/>
                </a:lnTo>
                <a:lnTo>
                  <a:pt x="5013" y="11582"/>
                </a:lnTo>
                <a:lnTo>
                  <a:pt x="5013" y="11509"/>
                </a:lnTo>
                <a:lnTo>
                  <a:pt x="4988" y="11169"/>
                </a:lnTo>
                <a:lnTo>
                  <a:pt x="4964" y="10852"/>
                </a:lnTo>
                <a:lnTo>
                  <a:pt x="4988" y="10196"/>
                </a:lnTo>
                <a:lnTo>
                  <a:pt x="5037" y="8882"/>
                </a:lnTo>
                <a:lnTo>
                  <a:pt x="5086" y="7178"/>
                </a:lnTo>
                <a:lnTo>
                  <a:pt x="5110" y="6692"/>
                </a:lnTo>
                <a:lnTo>
                  <a:pt x="5110" y="6448"/>
                </a:lnTo>
                <a:lnTo>
                  <a:pt x="5086" y="6205"/>
                </a:lnTo>
                <a:lnTo>
                  <a:pt x="5061" y="6132"/>
                </a:lnTo>
                <a:lnTo>
                  <a:pt x="5037" y="6035"/>
                </a:lnTo>
                <a:lnTo>
                  <a:pt x="4988" y="5962"/>
                </a:lnTo>
                <a:lnTo>
                  <a:pt x="4915" y="5889"/>
                </a:lnTo>
                <a:lnTo>
                  <a:pt x="4818" y="5864"/>
                </a:lnTo>
                <a:lnTo>
                  <a:pt x="3991" y="5816"/>
                </a:lnTo>
                <a:close/>
                <a:moveTo>
                  <a:pt x="5889" y="25"/>
                </a:moveTo>
                <a:lnTo>
                  <a:pt x="5816" y="49"/>
                </a:lnTo>
                <a:lnTo>
                  <a:pt x="5743" y="98"/>
                </a:lnTo>
                <a:lnTo>
                  <a:pt x="5670" y="219"/>
                </a:lnTo>
                <a:lnTo>
                  <a:pt x="5621" y="341"/>
                </a:lnTo>
                <a:lnTo>
                  <a:pt x="5548" y="609"/>
                </a:lnTo>
                <a:lnTo>
                  <a:pt x="5524" y="901"/>
                </a:lnTo>
                <a:lnTo>
                  <a:pt x="5524" y="1193"/>
                </a:lnTo>
                <a:lnTo>
                  <a:pt x="5548" y="1509"/>
                </a:lnTo>
                <a:lnTo>
                  <a:pt x="5572" y="1801"/>
                </a:lnTo>
                <a:lnTo>
                  <a:pt x="5670" y="2361"/>
                </a:lnTo>
                <a:lnTo>
                  <a:pt x="5718" y="2750"/>
                </a:lnTo>
                <a:lnTo>
                  <a:pt x="5743" y="3139"/>
                </a:lnTo>
                <a:lnTo>
                  <a:pt x="5743" y="3528"/>
                </a:lnTo>
                <a:lnTo>
                  <a:pt x="5718" y="3918"/>
                </a:lnTo>
                <a:lnTo>
                  <a:pt x="5694" y="4672"/>
                </a:lnTo>
                <a:lnTo>
                  <a:pt x="5621" y="5475"/>
                </a:lnTo>
                <a:lnTo>
                  <a:pt x="5572" y="6278"/>
                </a:lnTo>
                <a:lnTo>
                  <a:pt x="5548" y="7081"/>
                </a:lnTo>
                <a:lnTo>
                  <a:pt x="5524" y="7908"/>
                </a:lnTo>
                <a:lnTo>
                  <a:pt x="5548" y="8711"/>
                </a:lnTo>
                <a:lnTo>
                  <a:pt x="5645" y="10293"/>
                </a:lnTo>
                <a:lnTo>
                  <a:pt x="5645" y="10925"/>
                </a:lnTo>
                <a:lnTo>
                  <a:pt x="5670" y="11242"/>
                </a:lnTo>
                <a:lnTo>
                  <a:pt x="5718" y="11558"/>
                </a:lnTo>
                <a:lnTo>
                  <a:pt x="5743" y="11631"/>
                </a:lnTo>
                <a:lnTo>
                  <a:pt x="5767" y="11680"/>
                </a:lnTo>
                <a:lnTo>
                  <a:pt x="5816" y="11728"/>
                </a:lnTo>
                <a:lnTo>
                  <a:pt x="5986" y="11728"/>
                </a:lnTo>
                <a:lnTo>
                  <a:pt x="6108" y="11680"/>
                </a:lnTo>
                <a:lnTo>
                  <a:pt x="6351" y="11728"/>
                </a:lnTo>
                <a:lnTo>
                  <a:pt x="6619" y="11753"/>
                </a:lnTo>
                <a:lnTo>
                  <a:pt x="8030" y="11753"/>
                </a:lnTo>
                <a:lnTo>
                  <a:pt x="8857" y="11728"/>
                </a:lnTo>
                <a:lnTo>
                  <a:pt x="8955" y="11704"/>
                </a:lnTo>
                <a:lnTo>
                  <a:pt x="9028" y="11680"/>
                </a:lnTo>
                <a:lnTo>
                  <a:pt x="9149" y="11680"/>
                </a:lnTo>
                <a:lnTo>
                  <a:pt x="9271" y="11655"/>
                </a:lnTo>
                <a:lnTo>
                  <a:pt x="9320" y="11607"/>
                </a:lnTo>
                <a:lnTo>
                  <a:pt x="9344" y="11582"/>
                </a:lnTo>
                <a:lnTo>
                  <a:pt x="9368" y="11509"/>
                </a:lnTo>
                <a:lnTo>
                  <a:pt x="9393" y="11436"/>
                </a:lnTo>
                <a:lnTo>
                  <a:pt x="9368" y="9563"/>
                </a:lnTo>
                <a:lnTo>
                  <a:pt x="9295" y="7714"/>
                </a:lnTo>
                <a:lnTo>
                  <a:pt x="9222" y="5840"/>
                </a:lnTo>
                <a:lnTo>
                  <a:pt x="9198" y="4915"/>
                </a:lnTo>
                <a:lnTo>
                  <a:pt x="9198" y="3991"/>
                </a:lnTo>
                <a:lnTo>
                  <a:pt x="9198" y="3431"/>
                </a:lnTo>
                <a:lnTo>
                  <a:pt x="9174" y="2871"/>
                </a:lnTo>
                <a:lnTo>
                  <a:pt x="9125" y="2312"/>
                </a:lnTo>
                <a:lnTo>
                  <a:pt x="9076" y="1752"/>
                </a:lnTo>
                <a:lnTo>
                  <a:pt x="9052" y="1266"/>
                </a:lnTo>
                <a:lnTo>
                  <a:pt x="9052" y="803"/>
                </a:lnTo>
                <a:lnTo>
                  <a:pt x="9076" y="609"/>
                </a:lnTo>
                <a:lnTo>
                  <a:pt x="9076" y="487"/>
                </a:lnTo>
                <a:lnTo>
                  <a:pt x="9076" y="463"/>
                </a:lnTo>
                <a:lnTo>
                  <a:pt x="9052" y="414"/>
                </a:lnTo>
                <a:lnTo>
                  <a:pt x="9076" y="341"/>
                </a:lnTo>
                <a:lnTo>
                  <a:pt x="9076" y="268"/>
                </a:lnTo>
                <a:lnTo>
                  <a:pt x="9052" y="195"/>
                </a:lnTo>
                <a:lnTo>
                  <a:pt x="9003" y="146"/>
                </a:lnTo>
                <a:lnTo>
                  <a:pt x="8955" y="73"/>
                </a:lnTo>
                <a:lnTo>
                  <a:pt x="8906" y="25"/>
                </a:lnTo>
                <a:lnTo>
                  <a:pt x="8736" y="25"/>
                </a:lnTo>
                <a:lnTo>
                  <a:pt x="8298" y="73"/>
                </a:lnTo>
                <a:lnTo>
                  <a:pt x="7884" y="73"/>
                </a:lnTo>
                <a:lnTo>
                  <a:pt x="7032" y="49"/>
                </a:lnTo>
                <a:lnTo>
                  <a:pt x="6521" y="49"/>
                </a:lnTo>
                <a:lnTo>
                  <a:pt x="6278" y="73"/>
                </a:lnTo>
                <a:lnTo>
                  <a:pt x="6010" y="98"/>
                </a:lnTo>
                <a:lnTo>
                  <a:pt x="5962" y="49"/>
                </a:lnTo>
                <a:lnTo>
                  <a:pt x="5889" y="25"/>
                </a:lnTo>
                <a:close/>
                <a:moveTo>
                  <a:pt x="16619" y="5791"/>
                </a:moveTo>
                <a:lnTo>
                  <a:pt x="16108" y="5816"/>
                </a:lnTo>
                <a:lnTo>
                  <a:pt x="15622" y="5864"/>
                </a:lnTo>
                <a:lnTo>
                  <a:pt x="15111" y="5889"/>
                </a:lnTo>
                <a:lnTo>
                  <a:pt x="14697" y="5889"/>
                </a:lnTo>
                <a:lnTo>
                  <a:pt x="14478" y="5937"/>
                </a:lnTo>
                <a:lnTo>
                  <a:pt x="14283" y="6010"/>
                </a:lnTo>
                <a:lnTo>
                  <a:pt x="14210" y="5937"/>
                </a:lnTo>
                <a:lnTo>
                  <a:pt x="14113" y="5913"/>
                </a:lnTo>
                <a:lnTo>
                  <a:pt x="14089" y="5913"/>
                </a:lnTo>
                <a:lnTo>
                  <a:pt x="14040" y="5937"/>
                </a:lnTo>
                <a:lnTo>
                  <a:pt x="14016" y="5986"/>
                </a:lnTo>
                <a:lnTo>
                  <a:pt x="13991" y="6035"/>
                </a:lnTo>
                <a:lnTo>
                  <a:pt x="13943" y="6351"/>
                </a:lnTo>
                <a:lnTo>
                  <a:pt x="13918" y="6667"/>
                </a:lnTo>
                <a:lnTo>
                  <a:pt x="13918" y="7008"/>
                </a:lnTo>
                <a:lnTo>
                  <a:pt x="13918" y="7324"/>
                </a:lnTo>
                <a:lnTo>
                  <a:pt x="13967" y="7981"/>
                </a:lnTo>
                <a:lnTo>
                  <a:pt x="14016" y="8614"/>
                </a:lnTo>
                <a:lnTo>
                  <a:pt x="14040" y="9344"/>
                </a:lnTo>
                <a:lnTo>
                  <a:pt x="14040" y="10050"/>
                </a:lnTo>
                <a:lnTo>
                  <a:pt x="14016" y="10755"/>
                </a:lnTo>
                <a:lnTo>
                  <a:pt x="13967" y="11120"/>
                </a:lnTo>
                <a:lnTo>
                  <a:pt x="13894" y="11461"/>
                </a:lnTo>
                <a:lnTo>
                  <a:pt x="13894" y="11558"/>
                </a:lnTo>
                <a:lnTo>
                  <a:pt x="13918" y="11631"/>
                </a:lnTo>
                <a:lnTo>
                  <a:pt x="13967" y="11704"/>
                </a:lnTo>
                <a:lnTo>
                  <a:pt x="14040" y="11728"/>
                </a:lnTo>
                <a:lnTo>
                  <a:pt x="14089" y="11753"/>
                </a:lnTo>
                <a:lnTo>
                  <a:pt x="14235" y="11753"/>
                </a:lnTo>
                <a:lnTo>
                  <a:pt x="14308" y="11704"/>
                </a:lnTo>
                <a:lnTo>
                  <a:pt x="14624" y="11728"/>
                </a:lnTo>
                <a:lnTo>
                  <a:pt x="15597" y="11728"/>
                </a:lnTo>
                <a:lnTo>
                  <a:pt x="16327" y="11704"/>
                </a:lnTo>
                <a:lnTo>
                  <a:pt x="16668" y="11655"/>
                </a:lnTo>
                <a:lnTo>
                  <a:pt x="17033" y="11607"/>
                </a:lnTo>
                <a:lnTo>
                  <a:pt x="17082" y="11655"/>
                </a:lnTo>
                <a:lnTo>
                  <a:pt x="17130" y="11680"/>
                </a:lnTo>
                <a:lnTo>
                  <a:pt x="17203" y="11704"/>
                </a:lnTo>
                <a:lnTo>
                  <a:pt x="17276" y="11704"/>
                </a:lnTo>
                <a:lnTo>
                  <a:pt x="17349" y="11680"/>
                </a:lnTo>
                <a:lnTo>
                  <a:pt x="17398" y="11631"/>
                </a:lnTo>
                <a:lnTo>
                  <a:pt x="17422" y="11582"/>
                </a:lnTo>
                <a:lnTo>
                  <a:pt x="17422" y="11509"/>
                </a:lnTo>
                <a:lnTo>
                  <a:pt x="17374" y="11144"/>
                </a:lnTo>
                <a:lnTo>
                  <a:pt x="17349" y="10779"/>
                </a:lnTo>
                <a:lnTo>
                  <a:pt x="17349" y="10050"/>
                </a:lnTo>
                <a:lnTo>
                  <a:pt x="17349" y="9344"/>
                </a:lnTo>
                <a:lnTo>
                  <a:pt x="17398" y="8614"/>
                </a:lnTo>
                <a:lnTo>
                  <a:pt x="17422" y="7884"/>
                </a:lnTo>
                <a:lnTo>
                  <a:pt x="17447" y="7154"/>
                </a:lnTo>
                <a:lnTo>
                  <a:pt x="17447" y="6911"/>
                </a:lnTo>
                <a:lnTo>
                  <a:pt x="17422" y="6643"/>
                </a:lnTo>
                <a:lnTo>
                  <a:pt x="17398" y="6375"/>
                </a:lnTo>
                <a:lnTo>
                  <a:pt x="17349" y="6254"/>
                </a:lnTo>
                <a:lnTo>
                  <a:pt x="17301" y="6156"/>
                </a:lnTo>
                <a:lnTo>
                  <a:pt x="17325" y="6083"/>
                </a:lnTo>
                <a:lnTo>
                  <a:pt x="17325" y="6035"/>
                </a:lnTo>
                <a:lnTo>
                  <a:pt x="17301" y="5937"/>
                </a:lnTo>
                <a:lnTo>
                  <a:pt x="17228" y="5840"/>
                </a:lnTo>
                <a:lnTo>
                  <a:pt x="17179" y="5816"/>
                </a:lnTo>
                <a:lnTo>
                  <a:pt x="17106" y="5791"/>
                </a:lnTo>
                <a:close/>
                <a:moveTo>
                  <a:pt x="195" y="0"/>
                </a:moveTo>
                <a:lnTo>
                  <a:pt x="146" y="49"/>
                </a:lnTo>
                <a:lnTo>
                  <a:pt x="98" y="73"/>
                </a:lnTo>
                <a:lnTo>
                  <a:pt x="49" y="195"/>
                </a:lnTo>
                <a:lnTo>
                  <a:pt x="25" y="317"/>
                </a:lnTo>
                <a:lnTo>
                  <a:pt x="0" y="438"/>
                </a:lnTo>
                <a:lnTo>
                  <a:pt x="0" y="584"/>
                </a:lnTo>
                <a:lnTo>
                  <a:pt x="49" y="876"/>
                </a:lnTo>
                <a:lnTo>
                  <a:pt x="73" y="1120"/>
                </a:lnTo>
                <a:lnTo>
                  <a:pt x="49" y="1947"/>
                </a:lnTo>
                <a:lnTo>
                  <a:pt x="49" y="2774"/>
                </a:lnTo>
                <a:lnTo>
                  <a:pt x="49" y="3601"/>
                </a:lnTo>
                <a:lnTo>
                  <a:pt x="49" y="4429"/>
                </a:lnTo>
                <a:lnTo>
                  <a:pt x="0" y="6108"/>
                </a:lnTo>
                <a:lnTo>
                  <a:pt x="0" y="6984"/>
                </a:lnTo>
                <a:lnTo>
                  <a:pt x="25" y="7860"/>
                </a:lnTo>
                <a:lnTo>
                  <a:pt x="73" y="9587"/>
                </a:lnTo>
                <a:lnTo>
                  <a:pt x="146" y="11315"/>
                </a:lnTo>
                <a:lnTo>
                  <a:pt x="171" y="12191"/>
                </a:lnTo>
                <a:lnTo>
                  <a:pt x="195" y="13067"/>
                </a:lnTo>
                <a:lnTo>
                  <a:pt x="219" y="13188"/>
                </a:lnTo>
                <a:lnTo>
                  <a:pt x="292" y="13261"/>
                </a:lnTo>
                <a:lnTo>
                  <a:pt x="341" y="13310"/>
                </a:lnTo>
                <a:lnTo>
                  <a:pt x="390" y="13310"/>
                </a:lnTo>
                <a:lnTo>
                  <a:pt x="901" y="13383"/>
                </a:lnTo>
                <a:lnTo>
                  <a:pt x="1923" y="13383"/>
                </a:lnTo>
                <a:lnTo>
                  <a:pt x="2409" y="13334"/>
                </a:lnTo>
                <a:lnTo>
                  <a:pt x="3431" y="13261"/>
                </a:lnTo>
                <a:lnTo>
                  <a:pt x="3942" y="13213"/>
                </a:lnTo>
                <a:lnTo>
                  <a:pt x="4453" y="13188"/>
                </a:lnTo>
                <a:lnTo>
                  <a:pt x="10050" y="13188"/>
                </a:lnTo>
                <a:lnTo>
                  <a:pt x="11169" y="13164"/>
                </a:lnTo>
                <a:lnTo>
                  <a:pt x="13432" y="13091"/>
                </a:lnTo>
                <a:lnTo>
                  <a:pt x="14575" y="13067"/>
                </a:lnTo>
                <a:lnTo>
                  <a:pt x="16765" y="13067"/>
                </a:lnTo>
                <a:lnTo>
                  <a:pt x="17301" y="13091"/>
                </a:lnTo>
                <a:lnTo>
                  <a:pt x="17544" y="13140"/>
                </a:lnTo>
                <a:lnTo>
                  <a:pt x="17812" y="13164"/>
                </a:lnTo>
                <a:lnTo>
                  <a:pt x="17933" y="13164"/>
                </a:lnTo>
                <a:lnTo>
                  <a:pt x="18031" y="13115"/>
                </a:lnTo>
                <a:lnTo>
                  <a:pt x="18104" y="13042"/>
                </a:lnTo>
                <a:lnTo>
                  <a:pt x="18152" y="12945"/>
                </a:lnTo>
                <a:lnTo>
                  <a:pt x="18177" y="12848"/>
                </a:lnTo>
                <a:lnTo>
                  <a:pt x="18152" y="12750"/>
                </a:lnTo>
                <a:lnTo>
                  <a:pt x="18079" y="12677"/>
                </a:lnTo>
                <a:lnTo>
                  <a:pt x="17958" y="12629"/>
                </a:lnTo>
                <a:lnTo>
                  <a:pt x="17495" y="12556"/>
                </a:lnTo>
                <a:lnTo>
                  <a:pt x="17033" y="12531"/>
                </a:lnTo>
                <a:lnTo>
                  <a:pt x="16084" y="12507"/>
                </a:lnTo>
                <a:lnTo>
                  <a:pt x="14940" y="12483"/>
                </a:lnTo>
                <a:lnTo>
                  <a:pt x="13821" y="12507"/>
                </a:lnTo>
                <a:lnTo>
                  <a:pt x="11558" y="12580"/>
                </a:lnTo>
                <a:lnTo>
                  <a:pt x="10415" y="12604"/>
                </a:lnTo>
                <a:lnTo>
                  <a:pt x="9271" y="12629"/>
                </a:lnTo>
                <a:lnTo>
                  <a:pt x="7057" y="12604"/>
                </a:lnTo>
                <a:lnTo>
                  <a:pt x="5937" y="12604"/>
                </a:lnTo>
                <a:lnTo>
                  <a:pt x="4818" y="12629"/>
                </a:lnTo>
                <a:lnTo>
                  <a:pt x="3796" y="12677"/>
                </a:lnTo>
                <a:lnTo>
                  <a:pt x="2774" y="12726"/>
                </a:lnTo>
                <a:lnTo>
                  <a:pt x="1752" y="12799"/>
                </a:lnTo>
                <a:lnTo>
                  <a:pt x="730" y="12848"/>
                </a:lnTo>
                <a:lnTo>
                  <a:pt x="682" y="11169"/>
                </a:lnTo>
                <a:lnTo>
                  <a:pt x="609" y="9490"/>
                </a:lnTo>
                <a:lnTo>
                  <a:pt x="560" y="7787"/>
                </a:lnTo>
                <a:lnTo>
                  <a:pt x="536" y="6959"/>
                </a:lnTo>
                <a:lnTo>
                  <a:pt x="560" y="6108"/>
                </a:lnTo>
                <a:lnTo>
                  <a:pt x="584" y="4356"/>
                </a:lnTo>
                <a:lnTo>
                  <a:pt x="560" y="2579"/>
                </a:lnTo>
                <a:lnTo>
                  <a:pt x="584" y="1752"/>
                </a:lnTo>
                <a:lnTo>
                  <a:pt x="584" y="1363"/>
                </a:lnTo>
                <a:lnTo>
                  <a:pt x="584" y="949"/>
                </a:lnTo>
                <a:lnTo>
                  <a:pt x="560" y="706"/>
                </a:lnTo>
                <a:lnTo>
                  <a:pt x="536" y="438"/>
                </a:lnTo>
                <a:lnTo>
                  <a:pt x="511" y="317"/>
                </a:lnTo>
                <a:lnTo>
                  <a:pt x="463" y="219"/>
                </a:lnTo>
                <a:lnTo>
                  <a:pt x="390" y="98"/>
                </a:lnTo>
                <a:lnTo>
                  <a:pt x="317" y="25"/>
                </a:lnTo>
                <a:lnTo>
                  <a:pt x="26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2" name="Google Shape;1062;p48"/>
          <p:cNvSpPr/>
          <p:nvPr/>
        </p:nvSpPr>
        <p:spPr>
          <a:xfrm>
            <a:off x="3784982" y="3304106"/>
            <a:ext cx="396734" cy="292507"/>
          </a:xfrm>
          <a:custGeom>
            <a:avLst/>
            <a:gdLst/>
            <a:ahLst/>
            <a:cxnLst/>
            <a:rect l="l" t="t" r="r" b="b"/>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3" name="Google Shape;1063;p48"/>
          <p:cNvSpPr/>
          <p:nvPr/>
        </p:nvSpPr>
        <p:spPr>
          <a:xfrm>
            <a:off x="4383224" y="3275389"/>
            <a:ext cx="382353" cy="335037"/>
          </a:xfrm>
          <a:custGeom>
            <a:avLst/>
            <a:gdLst/>
            <a:ahLst/>
            <a:cxnLst/>
            <a:rect l="l" t="t" r="r" b="b"/>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4" name="Google Shape;1064;p48"/>
          <p:cNvSpPr/>
          <p:nvPr/>
        </p:nvSpPr>
        <p:spPr>
          <a:xfrm>
            <a:off x="4951132" y="3234980"/>
            <a:ext cx="419616" cy="422785"/>
          </a:xfrm>
          <a:custGeom>
            <a:avLst/>
            <a:gdLst/>
            <a:ahLst/>
            <a:cxnLst/>
            <a:rect l="l" t="t" r="r" b="b"/>
            <a:pathLst>
              <a:path w="19200" h="19345" extrusionOk="0">
                <a:moveTo>
                  <a:pt x="15987" y="3382"/>
                </a:moveTo>
                <a:lnTo>
                  <a:pt x="16133" y="3528"/>
                </a:lnTo>
                <a:lnTo>
                  <a:pt x="15914" y="3577"/>
                </a:lnTo>
                <a:lnTo>
                  <a:pt x="15720" y="3601"/>
                </a:lnTo>
                <a:lnTo>
                  <a:pt x="15306" y="3626"/>
                </a:lnTo>
                <a:lnTo>
                  <a:pt x="15379" y="3601"/>
                </a:lnTo>
                <a:lnTo>
                  <a:pt x="15695" y="3504"/>
                </a:lnTo>
                <a:lnTo>
                  <a:pt x="15987" y="3382"/>
                </a:lnTo>
                <a:close/>
                <a:moveTo>
                  <a:pt x="10707" y="2628"/>
                </a:moveTo>
                <a:lnTo>
                  <a:pt x="10804" y="2652"/>
                </a:lnTo>
                <a:lnTo>
                  <a:pt x="10877" y="2677"/>
                </a:lnTo>
                <a:lnTo>
                  <a:pt x="10902" y="2701"/>
                </a:lnTo>
                <a:lnTo>
                  <a:pt x="10926" y="2750"/>
                </a:lnTo>
                <a:lnTo>
                  <a:pt x="10950" y="2798"/>
                </a:lnTo>
                <a:lnTo>
                  <a:pt x="10926" y="2847"/>
                </a:lnTo>
                <a:lnTo>
                  <a:pt x="10877" y="2969"/>
                </a:lnTo>
                <a:lnTo>
                  <a:pt x="10804" y="3090"/>
                </a:lnTo>
                <a:lnTo>
                  <a:pt x="10707" y="3188"/>
                </a:lnTo>
                <a:lnTo>
                  <a:pt x="10537" y="3358"/>
                </a:lnTo>
                <a:lnTo>
                  <a:pt x="10172" y="3650"/>
                </a:lnTo>
                <a:lnTo>
                  <a:pt x="9758" y="3893"/>
                </a:lnTo>
                <a:lnTo>
                  <a:pt x="9320" y="4112"/>
                </a:lnTo>
                <a:lnTo>
                  <a:pt x="8882" y="4258"/>
                </a:lnTo>
                <a:lnTo>
                  <a:pt x="8785" y="4283"/>
                </a:lnTo>
                <a:lnTo>
                  <a:pt x="8736" y="4258"/>
                </a:lnTo>
                <a:lnTo>
                  <a:pt x="8688" y="4210"/>
                </a:lnTo>
                <a:lnTo>
                  <a:pt x="8688" y="4161"/>
                </a:lnTo>
                <a:lnTo>
                  <a:pt x="8688" y="4015"/>
                </a:lnTo>
                <a:lnTo>
                  <a:pt x="8712" y="3869"/>
                </a:lnTo>
                <a:lnTo>
                  <a:pt x="8712" y="3577"/>
                </a:lnTo>
                <a:lnTo>
                  <a:pt x="8688" y="3285"/>
                </a:lnTo>
                <a:lnTo>
                  <a:pt x="8663" y="3236"/>
                </a:lnTo>
                <a:lnTo>
                  <a:pt x="8615" y="3212"/>
                </a:lnTo>
                <a:lnTo>
                  <a:pt x="8517" y="3163"/>
                </a:lnTo>
                <a:lnTo>
                  <a:pt x="8396" y="3139"/>
                </a:lnTo>
                <a:lnTo>
                  <a:pt x="8250" y="3090"/>
                </a:lnTo>
                <a:lnTo>
                  <a:pt x="8128" y="3017"/>
                </a:lnTo>
                <a:lnTo>
                  <a:pt x="8079" y="2944"/>
                </a:lnTo>
                <a:lnTo>
                  <a:pt x="8031" y="2896"/>
                </a:lnTo>
                <a:lnTo>
                  <a:pt x="8590" y="2774"/>
                </a:lnTo>
                <a:lnTo>
                  <a:pt x="8858" y="2725"/>
                </a:lnTo>
                <a:lnTo>
                  <a:pt x="9150" y="2677"/>
                </a:lnTo>
                <a:lnTo>
                  <a:pt x="9369" y="2652"/>
                </a:lnTo>
                <a:lnTo>
                  <a:pt x="10002" y="2652"/>
                </a:lnTo>
                <a:lnTo>
                  <a:pt x="10367" y="2628"/>
                </a:lnTo>
                <a:close/>
                <a:moveTo>
                  <a:pt x="10440" y="2360"/>
                </a:moveTo>
                <a:lnTo>
                  <a:pt x="10172" y="2385"/>
                </a:lnTo>
                <a:lnTo>
                  <a:pt x="9223" y="2385"/>
                </a:lnTo>
                <a:lnTo>
                  <a:pt x="8809" y="2433"/>
                </a:lnTo>
                <a:lnTo>
                  <a:pt x="8420" y="2482"/>
                </a:lnTo>
                <a:lnTo>
                  <a:pt x="8006" y="2579"/>
                </a:lnTo>
                <a:lnTo>
                  <a:pt x="7982" y="2579"/>
                </a:lnTo>
                <a:lnTo>
                  <a:pt x="7885" y="2604"/>
                </a:lnTo>
                <a:lnTo>
                  <a:pt x="7812" y="2652"/>
                </a:lnTo>
                <a:lnTo>
                  <a:pt x="7763" y="2701"/>
                </a:lnTo>
                <a:lnTo>
                  <a:pt x="7739" y="2774"/>
                </a:lnTo>
                <a:lnTo>
                  <a:pt x="7714" y="2847"/>
                </a:lnTo>
                <a:lnTo>
                  <a:pt x="7739" y="2944"/>
                </a:lnTo>
                <a:lnTo>
                  <a:pt x="7763" y="3017"/>
                </a:lnTo>
                <a:lnTo>
                  <a:pt x="7812" y="3115"/>
                </a:lnTo>
                <a:lnTo>
                  <a:pt x="7860" y="3188"/>
                </a:lnTo>
                <a:lnTo>
                  <a:pt x="8006" y="3334"/>
                </a:lnTo>
                <a:lnTo>
                  <a:pt x="8177" y="3431"/>
                </a:lnTo>
                <a:lnTo>
                  <a:pt x="8347" y="3480"/>
                </a:lnTo>
                <a:lnTo>
                  <a:pt x="8347" y="3845"/>
                </a:lnTo>
                <a:lnTo>
                  <a:pt x="8323" y="4015"/>
                </a:lnTo>
                <a:lnTo>
                  <a:pt x="8347" y="4210"/>
                </a:lnTo>
                <a:lnTo>
                  <a:pt x="8371" y="4356"/>
                </a:lnTo>
                <a:lnTo>
                  <a:pt x="8396" y="4429"/>
                </a:lnTo>
                <a:lnTo>
                  <a:pt x="8444" y="4502"/>
                </a:lnTo>
                <a:lnTo>
                  <a:pt x="8493" y="4550"/>
                </a:lnTo>
                <a:lnTo>
                  <a:pt x="8566" y="4575"/>
                </a:lnTo>
                <a:lnTo>
                  <a:pt x="8639" y="4599"/>
                </a:lnTo>
                <a:lnTo>
                  <a:pt x="8736" y="4623"/>
                </a:lnTo>
                <a:lnTo>
                  <a:pt x="8882" y="4623"/>
                </a:lnTo>
                <a:lnTo>
                  <a:pt x="9004" y="4599"/>
                </a:lnTo>
                <a:lnTo>
                  <a:pt x="9272" y="4502"/>
                </a:lnTo>
                <a:lnTo>
                  <a:pt x="9515" y="4380"/>
                </a:lnTo>
                <a:lnTo>
                  <a:pt x="9758" y="4234"/>
                </a:lnTo>
                <a:lnTo>
                  <a:pt x="10075" y="4064"/>
                </a:lnTo>
                <a:lnTo>
                  <a:pt x="10367" y="3869"/>
                </a:lnTo>
                <a:lnTo>
                  <a:pt x="10659" y="3650"/>
                </a:lnTo>
                <a:lnTo>
                  <a:pt x="10950" y="3431"/>
                </a:lnTo>
                <a:lnTo>
                  <a:pt x="11072" y="3261"/>
                </a:lnTo>
                <a:lnTo>
                  <a:pt x="11169" y="3090"/>
                </a:lnTo>
                <a:lnTo>
                  <a:pt x="11242" y="2920"/>
                </a:lnTo>
                <a:lnTo>
                  <a:pt x="11242" y="2774"/>
                </a:lnTo>
                <a:lnTo>
                  <a:pt x="11194" y="2628"/>
                </a:lnTo>
                <a:lnTo>
                  <a:pt x="11145" y="2579"/>
                </a:lnTo>
                <a:lnTo>
                  <a:pt x="11096" y="2506"/>
                </a:lnTo>
                <a:lnTo>
                  <a:pt x="10926" y="2433"/>
                </a:lnTo>
                <a:lnTo>
                  <a:pt x="10707" y="2385"/>
                </a:lnTo>
                <a:lnTo>
                  <a:pt x="10440" y="2360"/>
                </a:lnTo>
                <a:close/>
                <a:moveTo>
                  <a:pt x="11486" y="5037"/>
                </a:moveTo>
                <a:lnTo>
                  <a:pt x="11510" y="5061"/>
                </a:lnTo>
                <a:lnTo>
                  <a:pt x="11607" y="5134"/>
                </a:lnTo>
                <a:lnTo>
                  <a:pt x="11656" y="5232"/>
                </a:lnTo>
                <a:lnTo>
                  <a:pt x="11656" y="5329"/>
                </a:lnTo>
                <a:lnTo>
                  <a:pt x="11607" y="5426"/>
                </a:lnTo>
                <a:lnTo>
                  <a:pt x="11559" y="5499"/>
                </a:lnTo>
                <a:lnTo>
                  <a:pt x="11486" y="5548"/>
                </a:lnTo>
                <a:lnTo>
                  <a:pt x="11413" y="5572"/>
                </a:lnTo>
                <a:lnTo>
                  <a:pt x="11340" y="5572"/>
                </a:lnTo>
                <a:lnTo>
                  <a:pt x="11413" y="5280"/>
                </a:lnTo>
                <a:lnTo>
                  <a:pt x="11437" y="5159"/>
                </a:lnTo>
                <a:lnTo>
                  <a:pt x="11486" y="5037"/>
                </a:lnTo>
                <a:close/>
                <a:moveTo>
                  <a:pt x="11486" y="4672"/>
                </a:moveTo>
                <a:lnTo>
                  <a:pt x="11364" y="4721"/>
                </a:lnTo>
                <a:lnTo>
                  <a:pt x="11242" y="4818"/>
                </a:lnTo>
                <a:lnTo>
                  <a:pt x="11145" y="4940"/>
                </a:lnTo>
                <a:lnTo>
                  <a:pt x="11096" y="5086"/>
                </a:lnTo>
                <a:lnTo>
                  <a:pt x="11048" y="5256"/>
                </a:lnTo>
                <a:lnTo>
                  <a:pt x="11023" y="5426"/>
                </a:lnTo>
                <a:lnTo>
                  <a:pt x="10975" y="5499"/>
                </a:lnTo>
                <a:lnTo>
                  <a:pt x="10926" y="5572"/>
                </a:lnTo>
                <a:lnTo>
                  <a:pt x="10902" y="5645"/>
                </a:lnTo>
                <a:lnTo>
                  <a:pt x="10877" y="5742"/>
                </a:lnTo>
                <a:lnTo>
                  <a:pt x="10902" y="5815"/>
                </a:lnTo>
                <a:lnTo>
                  <a:pt x="10975" y="5864"/>
                </a:lnTo>
                <a:lnTo>
                  <a:pt x="11121" y="5937"/>
                </a:lnTo>
                <a:lnTo>
                  <a:pt x="11242" y="5961"/>
                </a:lnTo>
                <a:lnTo>
                  <a:pt x="11388" y="5961"/>
                </a:lnTo>
                <a:lnTo>
                  <a:pt x="11510" y="5937"/>
                </a:lnTo>
                <a:lnTo>
                  <a:pt x="11632" y="5913"/>
                </a:lnTo>
                <a:lnTo>
                  <a:pt x="11753" y="5840"/>
                </a:lnTo>
                <a:lnTo>
                  <a:pt x="11875" y="5742"/>
                </a:lnTo>
                <a:lnTo>
                  <a:pt x="11948" y="5621"/>
                </a:lnTo>
                <a:lnTo>
                  <a:pt x="12021" y="5499"/>
                </a:lnTo>
                <a:lnTo>
                  <a:pt x="12070" y="5378"/>
                </a:lnTo>
                <a:lnTo>
                  <a:pt x="12070" y="5256"/>
                </a:lnTo>
                <a:lnTo>
                  <a:pt x="12045" y="5110"/>
                </a:lnTo>
                <a:lnTo>
                  <a:pt x="11997" y="5013"/>
                </a:lnTo>
                <a:lnTo>
                  <a:pt x="11924" y="4891"/>
                </a:lnTo>
                <a:lnTo>
                  <a:pt x="11851" y="4794"/>
                </a:lnTo>
                <a:lnTo>
                  <a:pt x="11729" y="4721"/>
                </a:lnTo>
                <a:lnTo>
                  <a:pt x="11656" y="4696"/>
                </a:lnTo>
                <a:lnTo>
                  <a:pt x="11607" y="4696"/>
                </a:lnTo>
                <a:lnTo>
                  <a:pt x="11559" y="4672"/>
                </a:lnTo>
                <a:close/>
                <a:moveTo>
                  <a:pt x="14479" y="3991"/>
                </a:moveTo>
                <a:lnTo>
                  <a:pt x="15063" y="4064"/>
                </a:lnTo>
                <a:lnTo>
                  <a:pt x="15574" y="4064"/>
                </a:lnTo>
                <a:lnTo>
                  <a:pt x="15184" y="4234"/>
                </a:lnTo>
                <a:lnTo>
                  <a:pt x="14260" y="4599"/>
                </a:lnTo>
                <a:lnTo>
                  <a:pt x="13797" y="4818"/>
                </a:lnTo>
                <a:lnTo>
                  <a:pt x="13578" y="4940"/>
                </a:lnTo>
                <a:lnTo>
                  <a:pt x="13384" y="5061"/>
                </a:lnTo>
                <a:lnTo>
                  <a:pt x="13359" y="5086"/>
                </a:lnTo>
                <a:lnTo>
                  <a:pt x="13359" y="5134"/>
                </a:lnTo>
                <a:lnTo>
                  <a:pt x="13384" y="5159"/>
                </a:lnTo>
                <a:lnTo>
                  <a:pt x="13627" y="5159"/>
                </a:lnTo>
                <a:lnTo>
                  <a:pt x="13870" y="5110"/>
                </a:lnTo>
                <a:lnTo>
                  <a:pt x="14089" y="5061"/>
                </a:lnTo>
                <a:lnTo>
                  <a:pt x="14308" y="4988"/>
                </a:lnTo>
                <a:lnTo>
                  <a:pt x="14746" y="4818"/>
                </a:lnTo>
                <a:lnTo>
                  <a:pt x="15184" y="4648"/>
                </a:lnTo>
                <a:lnTo>
                  <a:pt x="16109" y="4283"/>
                </a:lnTo>
                <a:lnTo>
                  <a:pt x="16377" y="4185"/>
                </a:lnTo>
                <a:lnTo>
                  <a:pt x="16644" y="4088"/>
                </a:lnTo>
                <a:lnTo>
                  <a:pt x="17034" y="4623"/>
                </a:lnTo>
                <a:lnTo>
                  <a:pt x="16790" y="4696"/>
                </a:lnTo>
                <a:lnTo>
                  <a:pt x="16255" y="4842"/>
                </a:lnTo>
                <a:lnTo>
                  <a:pt x="15720" y="4964"/>
                </a:lnTo>
                <a:lnTo>
                  <a:pt x="15282" y="5061"/>
                </a:lnTo>
                <a:lnTo>
                  <a:pt x="15014" y="5110"/>
                </a:lnTo>
                <a:lnTo>
                  <a:pt x="14771" y="5207"/>
                </a:lnTo>
                <a:lnTo>
                  <a:pt x="14552" y="5305"/>
                </a:lnTo>
                <a:lnTo>
                  <a:pt x="14333" y="5426"/>
                </a:lnTo>
                <a:lnTo>
                  <a:pt x="14162" y="5572"/>
                </a:lnTo>
                <a:lnTo>
                  <a:pt x="14114" y="5669"/>
                </a:lnTo>
                <a:lnTo>
                  <a:pt x="14041" y="5767"/>
                </a:lnTo>
                <a:lnTo>
                  <a:pt x="14065" y="5815"/>
                </a:lnTo>
                <a:lnTo>
                  <a:pt x="14065" y="5840"/>
                </a:lnTo>
                <a:lnTo>
                  <a:pt x="14114" y="5840"/>
                </a:lnTo>
                <a:lnTo>
                  <a:pt x="14552" y="5694"/>
                </a:lnTo>
                <a:lnTo>
                  <a:pt x="15014" y="5572"/>
                </a:lnTo>
                <a:lnTo>
                  <a:pt x="15476" y="5426"/>
                </a:lnTo>
                <a:lnTo>
                  <a:pt x="15939" y="5329"/>
                </a:lnTo>
                <a:lnTo>
                  <a:pt x="16596" y="5232"/>
                </a:lnTo>
                <a:lnTo>
                  <a:pt x="16985" y="5134"/>
                </a:lnTo>
                <a:lnTo>
                  <a:pt x="17155" y="5086"/>
                </a:lnTo>
                <a:lnTo>
                  <a:pt x="17301" y="5013"/>
                </a:lnTo>
                <a:lnTo>
                  <a:pt x="17569" y="5451"/>
                </a:lnTo>
                <a:lnTo>
                  <a:pt x="14284" y="6740"/>
                </a:lnTo>
                <a:lnTo>
                  <a:pt x="14162" y="6667"/>
                </a:lnTo>
                <a:lnTo>
                  <a:pt x="13992" y="6594"/>
                </a:lnTo>
                <a:lnTo>
                  <a:pt x="13700" y="6399"/>
                </a:lnTo>
                <a:lnTo>
                  <a:pt x="13530" y="6302"/>
                </a:lnTo>
                <a:lnTo>
                  <a:pt x="13384" y="6253"/>
                </a:lnTo>
                <a:lnTo>
                  <a:pt x="13213" y="6253"/>
                </a:lnTo>
                <a:lnTo>
                  <a:pt x="13043" y="6278"/>
                </a:lnTo>
                <a:lnTo>
                  <a:pt x="12921" y="6351"/>
                </a:lnTo>
                <a:lnTo>
                  <a:pt x="12800" y="6424"/>
                </a:lnTo>
                <a:lnTo>
                  <a:pt x="12581" y="6594"/>
                </a:lnTo>
                <a:lnTo>
                  <a:pt x="12386" y="6789"/>
                </a:lnTo>
                <a:lnTo>
                  <a:pt x="12167" y="6983"/>
                </a:lnTo>
                <a:lnTo>
                  <a:pt x="11972" y="7081"/>
                </a:lnTo>
                <a:lnTo>
                  <a:pt x="11875" y="7129"/>
                </a:lnTo>
                <a:lnTo>
                  <a:pt x="11778" y="7154"/>
                </a:lnTo>
                <a:lnTo>
                  <a:pt x="11680" y="7154"/>
                </a:lnTo>
                <a:lnTo>
                  <a:pt x="11583" y="7129"/>
                </a:lnTo>
                <a:lnTo>
                  <a:pt x="11486" y="7105"/>
                </a:lnTo>
                <a:lnTo>
                  <a:pt x="11364" y="7056"/>
                </a:lnTo>
                <a:lnTo>
                  <a:pt x="11291" y="7008"/>
                </a:lnTo>
                <a:lnTo>
                  <a:pt x="11291" y="6935"/>
                </a:lnTo>
                <a:lnTo>
                  <a:pt x="11291" y="6886"/>
                </a:lnTo>
                <a:lnTo>
                  <a:pt x="11340" y="6837"/>
                </a:lnTo>
                <a:lnTo>
                  <a:pt x="11461" y="6740"/>
                </a:lnTo>
                <a:lnTo>
                  <a:pt x="11583" y="6691"/>
                </a:lnTo>
                <a:lnTo>
                  <a:pt x="11753" y="6618"/>
                </a:lnTo>
                <a:lnTo>
                  <a:pt x="11899" y="6545"/>
                </a:lnTo>
                <a:lnTo>
                  <a:pt x="12240" y="6424"/>
                </a:lnTo>
                <a:lnTo>
                  <a:pt x="12313" y="6375"/>
                </a:lnTo>
                <a:lnTo>
                  <a:pt x="12362" y="6326"/>
                </a:lnTo>
                <a:lnTo>
                  <a:pt x="12362" y="6278"/>
                </a:lnTo>
                <a:lnTo>
                  <a:pt x="12362" y="6205"/>
                </a:lnTo>
                <a:lnTo>
                  <a:pt x="12337" y="6059"/>
                </a:lnTo>
                <a:lnTo>
                  <a:pt x="12337" y="6010"/>
                </a:lnTo>
                <a:lnTo>
                  <a:pt x="12362" y="5937"/>
                </a:lnTo>
                <a:lnTo>
                  <a:pt x="12435" y="5840"/>
                </a:lnTo>
                <a:lnTo>
                  <a:pt x="12508" y="5742"/>
                </a:lnTo>
                <a:lnTo>
                  <a:pt x="12702" y="5597"/>
                </a:lnTo>
                <a:lnTo>
                  <a:pt x="12897" y="5426"/>
                </a:lnTo>
                <a:lnTo>
                  <a:pt x="12970" y="5329"/>
                </a:lnTo>
                <a:lnTo>
                  <a:pt x="13043" y="5207"/>
                </a:lnTo>
                <a:lnTo>
                  <a:pt x="13043" y="5134"/>
                </a:lnTo>
                <a:lnTo>
                  <a:pt x="13067" y="5061"/>
                </a:lnTo>
                <a:lnTo>
                  <a:pt x="13043" y="4915"/>
                </a:lnTo>
                <a:lnTo>
                  <a:pt x="13019" y="4769"/>
                </a:lnTo>
                <a:lnTo>
                  <a:pt x="13043" y="4623"/>
                </a:lnTo>
                <a:lnTo>
                  <a:pt x="13067" y="4526"/>
                </a:lnTo>
                <a:lnTo>
                  <a:pt x="13140" y="4429"/>
                </a:lnTo>
                <a:lnTo>
                  <a:pt x="13457" y="4380"/>
                </a:lnTo>
                <a:lnTo>
                  <a:pt x="13773" y="4283"/>
                </a:lnTo>
                <a:lnTo>
                  <a:pt x="14089" y="4161"/>
                </a:lnTo>
                <a:lnTo>
                  <a:pt x="14406" y="4039"/>
                </a:lnTo>
                <a:lnTo>
                  <a:pt x="14479" y="3991"/>
                </a:lnTo>
                <a:close/>
                <a:moveTo>
                  <a:pt x="17739" y="5767"/>
                </a:moveTo>
                <a:lnTo>
                  <a:pt x="18007" y="6326"/>
                </a:lnTo>
                <a:lnTo>
                  <a:pt x="17739" y="6399"/>
                </a:lnTo>
                <a:lnTo>
                  <a:pt x="17496" y="6497"/>
                </a:lnTo>
                <a:lnTo>
                  <a:pt x="17034" y="6691"/>
                </a:lnTo>
                <a:lnTo>
                  <a:pt x="16255" y="6983"/>
                </a:lnTo>
                <a:lnTo>
                  <a:pt x="15452" y="7251"/>
                </a:lnTo>
                <a:lnTo>
                  <a:pt x="15330" y="7154"/>
                </a:lnTo>
                <a:lnTo>
                  <a:pt x="15160" y="7056"/>
                </a:lnTo>
                <a:lnTo>
                  <a:pt x="14941" y="6959"/>
                </a:lnTo>
                <a:lnTo>
                  <a:pt x="14698" y="6862"/>
                </a:lnTo>
                <a:lnTo>
                  <a:pt x="15063" y="6789"/>
                </a:lnTo>
                <a:lnTo>
                  <a:pt x="15428" y="6691"/>
                </a:lnTo>
                <a:lnTo>
                  <a:pt x="16133" y="6448"/>
                </a:lnTo>
                <a:lnTo>
                  <a:pt x="16596" y="6253"/>
                </a:lnTo>
                <a:lnTo>
                  <a:pt x="17082" y="6059"/>
                </a:lnTo>
                <a:lnTo>
                  <a:pt x="17545" y="5864"/>
                </a:lnTo>
                <a:lnTo>
                  <a:pt x="17739" y="5767"/>
                </a:lnTo>
                <a:close/>
                <a:moveTo>
                  <a:pt x="13311" y="6618"/>
                </a:moveTo>
                <a:lnTo>
                  <a:pt x="13408" y="6643"/>
                </a:lnTo>
                <a:lnTo>
                  <a:pt x="13627" y="6716"/>
                </a:lnTo>
                <a:lnTo>
                  <a:pt x="13822" y="6813"/>
                </a:lnTo>
                <a:lnTo>
                  <a:pt x="14016" y="6935"/>
                </a:lnTo>
                <a:lnTo>
                  <a:pt x="14235" y="7032"/>
                </a:lnTo>
                <a:lnTo>
                  <a:pt x="14430" y="7105"/>
                </a:lnTo>
                <a:lnTo>
                  <a:pt x="14965" y="7275"/>
                </a:lnTo>
                <a:lnTo>
                  <a:pt x="15136" y="7373"/>
                </a:lnTo>
                <a:lnTo>
                  <a:pt x="15038" y="7397"/>
                </a:lnTo>
                <a:lnTo>
                  <a:pt x="15014" y="7421"/>
                </a:lnTo>
                <a:lnTo>
                  <a:pt x="15014" y="7446"/>
                </a:lnTo>
                <a:lnTo>
                  <a:pt x="15014" y="7470"/>
                </a:lnTo>
                <a:lnTo>
                  <a:pt x="15038" y="7494"/>
                </a:lnTo>
                <a:lnTo>
                  <a:pt x="15257" y="7543"/>
                </a:lnTo>
                <a:lnTo>
                  <a:pt x="15160" y="7616"/>
                </a:lnTo>
                <a:lnTo>
                  <a:pt x="15014" y="7665"/>
                </a:lnTo>
                <a:lnTo>
                  <a:pt x="14819" y="7713"/>
                </a:lnTo>
                <a:lnTo>
                  <a:pt x="14625" y="7689"/>
                </a:lnTo>
                <a:lnTo>
                  <a:pt x="14406" y="7665"/>
                </a:lnTo>
                <a:lnTo>
                  <a:pt x="14016" y="7567"/>
                </a:lnTo>
                <a:lnTo>
                  <a:pt x="13627" y="7446"/>
                </a:lnTo>
                <a:lnTo>
                  <a:pt x="13238" y="7324"/>
                </a:lnTo>
                <a:lnTo>
                  <a:pt x="12994" y="7251"/>
                </a:lnTo>
                <a:lnTo>
                  <a:pt x="12727" y="7202"/>
                </a:lnTo>
                <a:lnTo>
                  <a:pt x="12459" y="7178"/>
                </a:lnTo>
                <a:lnTo>
                  <a:pt x="12191" y="7178"/>
                </a:lnTo>
                <a:lnTo>
                  <a:pt x="12532" y="7032"/>
                </a:lnTo>
                <a:lnTo>
                  <a:pt x="12702" y="6910"/>
                </a:lnTo>
                <a:lnTo>
                  <a:pt x="12824" y="6789"/>
                </a:lnTo>
                <a:lnTo>
                  <a:pt x="12921" y="6716"/>
                </a:lnTo>
                <a:lnTo>
                  <a:pt x="13019" y="6667"/>
                </a:lnTo>
                <a:lnTo>
                  <a:pt x="13116" y="6643"/>
                </a:lnTo>
                <a:lnTo>
                  <a:pt x="13213" y="6618"/>
                </a:lnTo>
                <a:close/>
                <a:moveTo>
                  <a:pt x="18323" y="7227"/>
                </a:moveTo>
                <a:lnTo>
                  <a:pt x="18445" y="7665"/>
                </a:lnTo>
                <a:lnTo>
                  <a:pt x="18518" y="8103"/>
                </a:lnTo>
                <a:lnTo>
                  <a:pt x="18056" y="8224"/>
                </a:lnTo>
                <a:lnTo>
                  <a:pt x="17885" y="8127"/>
                </a:lnTo>
                <a:lnTo>
                  <a:pt x="17715" y="8005"/>
                </a:lnTo>
                <a:lnTo>
                  <a:pt x="17399" y="7762"/>
                </a:lnTo>
                <a:lnTo>
                  <a:pt x="17666" y="7665"/>
                </a:lnTo>
                <a:lnTo>
                  <a:pt x="17910" y="7543"/>
                </a:lnTo>
                <a:lnTo>
                  <a:pt x="18153" y="7397"/>
                </a:lnTo>
                <a:lnTo>
                  <a:pt x="18226" y="7324"/>
                </a:lnTo>
                <a:lnTo>
                  <a:pt x="18323" y="7227"/>
                </a:lnTo>
                <a:close/>
                <a:moveTo>
                  <a:pt x="17155" y="8030"/>
                </a:moveTo>
                <a:lnTo>
                  <a:pt x="17326" y="8103"/>
                </a:lnTo>
                <a:lnTo>
                  <a:pt x="17520" y="8273"/>
                </a:lnTo>
                <a:lnTo>
                  <a:pt x="17545" y="8297"/>
                </a:lnTo>
                <a:lnTo>
                  <a:pt x="17326" y="8200"/>
                </a:lnTo>
                <a:lnTo>
                  <a:pt x="17228" y="8151"/>
                </a:lnTo>
                <a:lnTo>
                  <a:pt x="17131" y="8078"/>
                </a:lnTo>
                <a:lnTo>
                  <a:pt x="17082" y="8054"/>
                </a:lnTo>
                <a:lnTo>
                  <a:pt x="17082" y="8030"/>
                </a:lnTo>
                <a:close/>
                <a:moveTo>
                  <a:pt x="16790" y="7981"/>
                </a:moveTo>
                <a:lnTo>
                  <a:pt x="16790" y="8054"/>
                </a:lnTo>
                <a:lnTo>
                  <a:pt x="16790" y="8151"/>
                </a:lnTo>
                <a:lnTo>
                  <a:pt x="16815" y="8224"/>
                </a:lnTo>
                <a:lnTo>
                  <a:pt x="16863" y="8273"/>
                </a:lnTo>
                <a:lnTo>
                  <a:pt x="16961" y="8395"/>
                </a:lnTo>
                <a:lnTo>
                  <a:pt x="17131" y="8468"/>
                </a:lnTo>
                <a:lnTo>
                  <a:pt x="17155" y="8492"/>
                </a:lnTo>
                <a:lnTo>
                  <a:pt x="16839" y="8589"/>
                </a:lnTo>
                <a:lnTo>
                  <a:pt x="16328" y="8711"/>
                </a:lnTo>
                <a:lnTo>
                  <a:pt x="16206" y="8468"/>
                </a:lnTo>
                <a:lnTo>
                  <a:pt x="16109" y="8224"/>
                </a:lnTo>
                <a:lnTo>
                  <a:pt x="16450" y="8103"/>
                </a:lnTo>
                <a:lnTo>
                  <a:pt x="16790" y="7981"/>
                </a:lnTo>
                <a:close/>
                <a:moveTo>
                  <a:pt x="15695" y="8322"/>
                </a:moveTo>
                <a:lnTo>
                  <a:pt x="15744" y="8370"/>
                </a:lnTo>
                <a:lnTo>
                  <a:pt x="15793" y="8443"/>
                </a:lnTo>
                <a:lnTo>
                  <a:pt x="15890" y="8614"/>
                </a:lnTo>
                <a:lnTo>
                  <a:pt x="15939" y="8784"/>
                </a:lnTo>
                <a:lnTo>
                  <a:pt x="15744" y="8833"/>
                </a:lnTo>
                <a:lnTo>
                  <a:pt x="15671" y="8662"/>
                </a:lnTo>
                <a:lnTo>
                  <a:pt x="15598" y="8468"/>
                </a:lnTo>
                <a:lnTo>
                  <a:pt x="15574" y="8395"/>
                </a:lnTo>
                <a:lnTo>
                  <a:pt x="15574" y="8346"/>
                </a:lnTo>
                <a:lnTo>
                  <a:pt x="15695" y="8322"/>
                </a:lnTo>
                <a:close/>
                <a:moveTo>
                  <a:pt x="17520" y="8784"/>
                </a:moveTo>
                <a:lnTo>
                  <a:pt x="17520" y="8906"/>
                </a:lnTo>
                <a:lnTo>
                  <a:pt x="17472" y="8979"/>
                </a:lnTo>
                <a:lnTo>
                  <a:pt x="17423" y="9052"/>
                </a:lnTo>
                <a:lnTo>
                  <a:pt x="17326" y="9100"/>
                </a:lnTo>
                <a:lnTo>
                  <a:pt x="17228" y="9125"/>
                </a:lnTo>
                <a:lnTo>
                  <a:pt x="17009" y="9149"/>
                </a:lnTo>
                <a:lnTo>
                  <a:pt x="16839" y="9125"/>
                </a:lnTo>
                <a:lnTo>
                  <a:pt x="16693" y="9076"/>
                </a:lnTo>
                <a:lnTo>
                  <a:pt x="16571" y="9027"/>
                </a:lnTo>
                <a:lnTo>
                  <a:pt x="16766" y="8979"/>
                </a:lnTo>
                <a:lnTo>
                  <a:pt x="17520" y="8784"/>
                </a:lnTo>
                <a:close/>
                <a:moveTo>
                  <a:pt x="18591" y="8614"/>
                </a:moveTo>
                <a:lnTo>
                  <a:pt x="18640" y="9027"/>
                </a:lnTo>
                <a:lnTo>
                  <a:pt x="18615" y="9027"/>
                </a:lnTo>
                <a:lnTo>
                  <a:pt x="18396" y="9052"/>
                </a:lnTo>
                <a:lnTo>
                  <a:pt x="18153" y="9076"/>
                </a:lnTo>
                <a:lnTo>
                  <a:pt x="17715" y="9198"/>
                </a:lnTo>
                <a:lnTo>
                  <a:pt x="17764" y="9100"/>
                </a:lnTo>
                <a:lnTo>
                  <a:pt x="17812" y="8979"/>
                </a:lnTo>
                <a:lnTo>
                  <a:pt x="17837" y="8857"/>
                </a:lnTo>
                <a:lnTo>
                  <a:pt x="17812" y="8711"/>
                </a:lnTo>
                <a:lnTo>
                  <a:pt x="18202" y="8614"/>
                </a:lnTo>
                <a:close/>
                <a:moveTo>
                  <a:pt x="16133" y="9125"/>
                </a:moveTo>
                <a:lnTo>
                  <a:pt x="16231" y="9222"/>
                </a:lnTo>
                <a:lnTo>
                  <a:pt x="16352" y="9319"/>
                </a:lnTo>
                <a:lnTo>
                  <a:pt x="16498" y="9392"/>
                </a:lnTo>
                <a:lnTo>
                  <a:pt x="16644" y="9465"/>
                </a:lnTo>
                <a:lnTo>
                  <a:pt x="16839" y="9490"/>
                </a:lnTo>
                <a:lnTo>
                  <a:pt x="16596" y="9587"/>
                </a:lnTo>
                <a:lnTo>
                  <a:pt x="16596" y="9611"/>
                </a:lnTo>
                <a:lnTo>
                  <a:pt x="16352" y="9490"/>
                </a:lnTo>
                <a:lnTo>
                  <a:pt x="16158" y="9344"/>
                </a:lnTo>
                <a:lnTo>
                  <a:pt x="15963" y="9149"/>
                </a:lnTo>
                <a:lnTo>
                  <a:pt x="16133" y="9125"/>
                </a:lnTo>
                <a:close/>
                <a:moveTo>
                  <a:pt x="18640" y="9368"/>
                </a:moveTo>
                <a:lnTo>
                  <a:pt x="18640" y="10001"/>
                </a:lnTo>
                <a:lnTo>
                  <a:pt x="18591" y="10025"/>
                </a:lnTo>
                <a:lnTo>
                  <a:pt x="18275" y="10122"/>
                </a:lnTo>
                <a:lnTo>
                  <a:pt x="17983" y="10244"/>
                </a:lnTo>
                <a:lnTo>
                  <a:pt x="17569" y="10366"/>
                </a:lnTo>
                <a:lnTo>
                  <a:pt x="17155" y="10463"/>
                </a:lnTo>
                <a:lnTo>
                  <a:pt x="17180" y="10317"/>
                </a:lnTo>
                <a:lnTo>
                  <a:pt x="17155" y="10147"/>
                </a:lnTo>
                <a:lnTo>
                  <a:pt x="17107" y="10001"/>
                </a:lnTo>
                <a:lnTo>
                  <a:pt x="17009" y="9903"/>
                </a:lnTo>
                <a:lnTo>
                  <a:pt x="18640" y="9368"/>
                </a:lnTo>
                <a:close/>
                <a:moveTo>
                  <a:pt x="18591" y="10487"/>
                </a:moveTo>
                <a:lnTo>
                  <a:pt x="18494" y="11169"/>
                </a:lnTo>
                <a:lnTo>
                  <a:pt x="18469" y="11169"/>
                </a:lnTo>
                <a:lnTo>
                  <a:pt x="18177" y="11217"/>
                </a:lnTo>
                <a:lnTo>
                  <a:pt x="17885" y="11315"/>
                </a:lnTo>
                <a:lnTo>
                  <a:pt x="17301" y="11534"/>
                </a:lnTo>
                <a:lnTo>
                  <a:pt x="16839" y="11680"/>
                </a:lnTo>
                <a:lnTo>
                  <a:pt x="16377" y="11826"/>
                </a:lnTo>
                <a:lnTo>
                  <a:pt x="16401" y="11728"/>
                </a:lnTo>
                <a:lnTo>
                  <a:pt x="16425" y="11607"/>
                </a:lnTo>
                <a:lnTo>
                  <a:pt x="16523" y="11412"/>
                </a:lnTo>
                <a:lnTo>
                  <a:pt x="16644" y="11217"/>
                </a:lnTo>
                <a:lnTo>
                  <a:pt x="16766" y="11071"/>
                </a:lnTo>
                <a:lnTo>
                  <a:pt x="16839" y="10974"/>
                </a:lnTo>
                <a:lnTo>
                  <a:pt x="16936" y="10950"/>
                </a:lnTo>
                <a:lnTo>
                  <a:pt x="17593" y="10804"/>
                </a:lnTo>
                <a:lnTo>
                  <a:pt x="18250" y="10609"/>
                </a:lnTo>
                <a:lnTo>
                  <a:pt x="18421" y="10560"/>
                </a:lnTo>
                <a:lnTo>
                  <a:pt x="18591" y="10487"/>
                </a:lnTo>
                <a:close/>
                <a:moveTo>
                  <a:pt x="18396" y="11607"/>
                </a:moveTo>
                <a:lnTo>
                  <a:pt x="18299" y="11972"/>
                </a:lnTo>
                <a:lnTo>
                  <a:pt x="18202" y="12361"/>
                </a:lnTo>
                <a:lnTo>
                  <a:pt x="18007" y="12337"/>
                </a:lnTo>
                <a:lnTo>
                  <a:pt x="17788" y="12337"/>
                </a:lnTo>
                <a:lnTo>
                  <a:pt x="17739" y="12239"/>
                </a:lnTo>
                <a:lnTo>
                  <a:pt x="17666" y="12166"/>
                </a:lnTo>
                <a:lnTo>
                  <a:pt x="17618" y="12142"/>
                </a:lnTo>
                <a:lnTo>
                  <a:pt x="17472" y="12142"/>
                </a:lnTo>
                <a:lnTo>
                  <a:pt x="17399" y="12191"/>
                </a:lnTo>
                <a:lnTo>
                  <a:pt x="17350" y="12215"/>
                </a:lnTo>
                <a:lnTo>
                  <a:pt x="17180" y="12337"/>
                </a:lnTo>
                <a:lnTo>
                  <a:pt x="17058" y="12458"/>
                </a:lnTo>
                <a:lnTo>
                  <a:pt x="16961" y="12580"/>
                </a:lnTo>
                <a:lnTo>
                  <a:pt x="16742" y="12653"/>
                </a:lnTo>
                <a:lnTo>
                  <a:pt x="16425" y="12799"/>
                </a:lnTo>
                <a:lnTo>
                  <a:pt x="16425" y="12702"/>
                </a:lnTo>
                <a:lnTo>
                  <a:pt x="16401" y="12239"/>
                </a:lnTo>
                <a:lnTo>
                  <a:pt x="16961" y="12069"/>
                </a:lnTo>
                <a:lnTo>
                  <a:pt x="17569" y="11850"/>
                </a:lnTo>
                <a:lnTo>
                  <a:pt x="18202" y="11655"/>
                </a:lnTo>
                <a:lnTo>
                  <a:pt x="18396" y="11607"/>
                </a:lnTo>
                <a:close/>
                <a:moveTo>
                  <a:pt x="18056" y="12799"/>
                </a:moveTo>
                <a:lnTo>
                  <a:pt x="17861" y="13261"/>
                </a:lnTo>
                <a:lnTo>
                  <a:pt x="17666" y="13286"/>
                </a:lnTo>
                <a:lnTo>
                  <a:pt x="17739" y="13067"/>
                </a:lnTo>
                <a:lnTo>
                  <a:pt x="17812" y="12823"/>
                </a:lnTo>
                <a:lnTo>
                  <a:pt x="18056" y="12799"/>
                </a:lnTo>
                <a:close/>
                <a:moveTo>
                  <a:pt x="17423" y="12921"/>
                </a:moveTo>
                <a:lnTo>
                  <a:pt x="17350" y="13115"/>
                </a:lnTo>
                <a:lnTo>
                  <a:pt x="17301" y="13213"/>
                </a:lnTo>
                <a:lnTo>
                  <a:pt x="17228" y="13310"/>
                </a:lnTo>
                <a:lnTo>
                  <a:pt x="17204" y="13334"/>
                </a:lnTo>
                <a:lnTo>
                  <a:pt x="17204" y="13310"/>
                </a:lnTo>
                <a:lnTo>
                  <a:pt x="17131" y="13237"/>
                </a:lnTo>
                <a:lnTo>
                  <a:pt x="17107" y="13164"/>
                </a:lnTo>
                <a:lnTo>
                  <a:pt x="17107" y="13091"/>
                </a:lnTo>
                <a:lnTo>
                  <a:pt x="17107" y="13018"/>
                </a:lnTo>
                <a:lnTo>
                  <a:pt x="17423" y="12921"/>
                </a:lnTo>
                <a:close/>
                <a:moveTo>
                  <a:pt x="16790" y="13140"/>
                </a:moveTo>
                <a:lnTo>
                  <a:pt x="16815" y="13237"/>
                </a:lnTo>
                <a:lnTo>
                  <a:pt x="16839" y="13359"/>
                </a:lnTo>
                <a:lnTo>
                  <a:pt x="16888" y="13456"/>
                </a:lnTo>
                <a:lnTo>
                  <a:pt x="16961" y="13553"/>
                </a:lnTo>
                <a:lnTo>
                  <a:pt x="16498" y="13772"/>
                </a:lnTo>
                <a:lnTo>
                  <a:pt x="16206" y="13918"/>
                </a:lnTo>
                <a:lnTo>
                  <a:pt x="15890" y="14040"/>
                </a:lnTo>
                <a:lnTo>
                  <a:pt x="15257" y="14210"/>
                </a:lnTo>
                <a:lnTo>
                  <a:pt x="15257" y="14210"/>
                </a:lnTo>
                <a:lnTo>
                  <a:pt x="15428" y="13967"/>
                </a:lnTo>
                <a:lnTo>
                  <a:pt x="15598" y="13748"/>
                </a:lnTo>
                <a:lnTo>
                  <a:pt x="15841" y="13553"/>
                </a:lnTo>
                <a:lnTo>
                  <a:pt x="16377" y="13286"/>
                </a:lnTo>
                <a:lnTo>
                  <a:pt x="16790" y="13140"/>
                </a:lnTo>
                <a:close/>
                <a:moveTo>
                  <a:pt x="18153" y="6740"/>
                </a:moveTo>
                <a:lnTo>
                  <a:pt x="18250" y="6983"/>
                </a:lnTo>
                <a:lnTo>
                  <a:pt x="18056" y="7008"/>
                </a:lnTo>
                <a:lnTo>
                  <a:pt x="17885" y="7056"/>
                </a:lnTo>
                <a:lnTo>
                  <a:pt x="17520" y="7227"/>
                </a:lnTo>
                <a:lnTo>
                  <a:pt x="17155" y="7397"/>
                </a:lnTo>
                <a:lnTo>
                  <a:pt x="16839" y="7543"/>
                </a:lnTo>
                <a:lnTo>
                  <a:pt x="16328" y="7713"/>
                </a:lnTo>
                <a:lnTo>
                  <a:pt x="16085" y="7811"/>
                </a:lnTo>
                <a:lnTo>
                  <a:pt x="15817" y="7908"/>
                </a:lnTo>
                <a:lnTo>
                  <a:pt x="15695" y="7859"/>
                </a:lnTo>
                <a:lnTo>
                  <a:pt x="15549" y="7835"/>
                </a:lnTo>
                <a:lnTo>
                  <a:pt x="15403" y="7859"/>
                </a:lnTo>
                <a:lnTo>
                  <a:pt x="15355" y="7908"/>
                </a:lnTo>
                <a:lnTo>
                  <a:pt x="15282" y="7932"/>
                </a:lnTo>
                <a:lnTo>
                  <a:pt x="15233" y="8030"/>
                </a:lnTo>
                <a:lnTo>
                  <a:pt x="15184" y="8151"/>
                </a:lnTo>
                <a:lnTo>
                  <a:pt x="15184" y="8273"/>
                </a:lnTo>
                <a:lnTo>
                  <a:pt x="15184" y="8395"/>
                </a:lnTo>
                <a:lnTo>
                  <a:pt x="15257" y="8638"/>
                </a:lnTo>
                <a:lnTo>
                  <a:pt x="15330" y="8857"/>
                </a:lnTo>
                <a:lnTo>
                  <a:pt x="15379" y="8930"/>
                </a:lnTo>
                <a:lnTo>
                  <a:pt x="15160" y="9003"/>
                </a:lnTo>
                <a:lnTo>
                  <a:pt x="14941" y="9100"/>
                </a:lnTo>
                <a:lnTo>
                  <a:pt x="14917" y="9125"/>
                </a:lnTo>
                <a:lnTo>
                  <a:pt x="14917" y="9149"/>
                </a:lnTo>
                <a:lnTo>
                  <a:pt x="14917" y="9173"/>
                </a:lnTo>
                <a:lnTo>
                  <a:pt x="14941" y="9198"/>
                </a:lnTo>
                <a:lnTo>
                  <a:pt x="15257" y="9222"/>
                </a:lnTo>
                <a:lnTo>
                  <a:pt x="15549" y="9222"/>
                </a:lnTo>
                <a:lnTo>
                  <a:pt x="15671" y="9368"/>
                </a:lnTo>
                <a:lnTo>
                  <a:pt x="15817" y="9514"/>
                </a:lnTo>
                <a:lnTo>
                  <a:pt x="15963" y="9660"/>
                </a:lnTo>
                <a:lnTo>
                  <a:pt x="16133" y="9782"/>
                </a:lnTo>
                <a:lnTo>
                  <a:pt x="15379" y="10074"/>
                </a:lnTo>
                <a:lnTo>
                  <a:pt x="15038" y="10244"/>
                </a:lnTo>
                <a:lnTo>
                  <a:pt x="14673" y="10439"/>
                </a:lnTo>
                <a:lnTo>
                  <a:pt x="14649" y="10487"/>
                </a:lnTo>
                <a:lnTo>
                  <a:pt x="14649" y="10536"/>
                </a:lnTo>
                <a:lnTo>
                  <a:pt x="14673" y="10585"/>
                </a:lnTo>
                <a:lnTo>
                  <a:pt x="14722" y="10585"/>
                </a:lnTo>
                <a:lnTo>
                  <a:pt x="14965" y="10560"/>
                </a:lnTo>
                <a:lnTo>
                  <a:pt x="15184" y="10536"/>
                </a:lnTo>
                <a:lnTo>
                  <a:pt x="15647" y="10390"/>
                </a:lnTo>
                <a:lnTo>
                  <a:pt x="16109" y="10244"/>
                </a:lnTo>
                <a:lnTo>
                  <a:pt x="16547" y="10074"/>
                </a:lnTo>
                <a:lnTo>
                  <a:pt x="16571" y="10049"/>
                </a:lnTo>
                <a:lnTo>
                  <a:pt x="16693" y="10171"/>
                </a:lnTo>
                <a:lnTo>
                  <a:pt x="16717" y="10220"/>
                </a:lnTo>
                <a:lnTo>
                  <a:pt x="16742" y="10293"/>
                </a:lnTo>
                <a:lnTo>
                  <a:pt x="16742" y="10366"/>
                </a:lnTo>
                <a:lnTo>
                  <a:pt x="16742" y="10439"/>
                </a:lnTo>
                <a:lnTo>
                  <a:pt x="16669" y="10585"/>
                </a:lnTo>
                <a:lnTo>
                  <a:pt x="16158" y="10706"/>
                </a:lnTo>
                <a:lnTo>
                  <a:pt x="15598" y="10804"/>
                </a:lnTo>
                <a:lnTo>
                  <a:pt x="15355" y="10877"/>
                </a:lnTo>
                <a:lnTo>
                  <a:pt x="15087" y="10974"/>
                </a:lnTo>
                <a:lnTo>
                  <a:pt x="14844" y="11096"/>
                </a:lnTo>
                <a:lnTo>
                  <a:pt x="14625" y="11217"/>
                </a:lnTo>
                <a:lnTo>
                  <a:pt x="14600" y="11266"/>
                </a:lnTo>
                <a:lnTo>
                  <a:pt x="14600" y="11315"/>
                </a:lnTo>
                <a:lnTo>
                  <a:pt x="14625" y="11363"/>
                </a:lnTo>
                <a:lnTo>
                  <a:pt x="14673" y="11363"/>
                </a:lnTo>
                <a:lnTo>
                  <a:pt x="15087" y="11339"/>
                </a:lnTo>
                <a:lnTo>
                  <a:pt x="15476" y="11266"/>
                </a:lnTo>
                <a:lnTo>
                  <a:pt x="16279" y="11096"/>
                </a:lnTo>
                <a:lnTo>
                  <a:pt x="16231" y="11193"/>
                </a:lnTo>
                <a:lnTo>
                  <a:pt x="16133" y="11388"/>
                </a:lnTo>
                <a:lnTo>
                  <a:pt x="16060" y="11558"/>
                </a:lnTo>
                <a:lnTo>
                  <a:pt x="16036" y="11728"/>
                </a:lnTo>
                <a:lnTo>
                  <a:pt x="16012" y="11923"/>
                </a:lnTo>
                <a:lnTo>
                  <a:pt x="15379" y="12069"/>
                </a:lnTo>
                <a:lnTo>
                  <a:pt x="15087" y="12142"/>
                </a:lnTo>
                <a:lnTo>
                  <a:pt x="14795" y="12264"/>
                </a:lnTo>
                <a:lnTo>
                  <a:pt x="14771" y="12288"/>
                </a:lnTo>
                <a:lnTo>
                  <a:pt x="14771" y="12312"/>
                </a:lnTo>
                <a:lnTo>
                  <a:pt x="14771" y="12337"/>
                </a:lnTo>
                <a:lnTo>
                  <a:pt x="14795" y="12361"/>
                </a:lnTo>
                <a:lnTo>
                  <a:pt x="14941" y="12410"/>
                </a:lnTo>
                <a:lnTo>
                  <a:pt x="15087" y="12434"/>
                </a:lnTo>
                <a:lnTo>
                  <a:pt x="15403" y="12434"/>
                </a:lnTo>
                <a:lnTo>
                  <a:pt x="15720" y="12410"/>
                </a:lnTo>
                <a:lnTo>
                  <a:pt x="16036" y="12337"/>
                </a:lnTo>
                <a:lnTo>
                  <a:pt x="16036" y="12556"/>
                </a:lnTo>
                <a:lnTo>
                  <a:pt x="16036" y="12702"/>
                </a:lnTo>
                <a:lnTo>
                  <a:pt x="16012" y="12823"/>
                </a:lnTo>
                <a:lnTo>
                  <a:pt x="15987" y="12945"/>
                </a:lnTo>
                <a:lnTo>
                  <a:pt x="15914" y="13018"/>
                </a:lnTo>
                <a:lnTo>
                  <a:pt x="15647" y="13164"/>
                </a:lnTo>
                <a:lnTo>
                  <a:pt x="15355" y="13261"/>
                </a:lnTo>
                <a:lnTo>
                  <a:pt x="15063" y="13383"/>
                </a:lnTo>
                <a:lnTo>
                  <a:pt x="14771" y="13505"/>
                </a:lnTo>
                <a:lnTo>
                  <a:pt x="14479" y="13651"/>
                </a:lnTo>
                <a:lnTo>
                  <a:pt x="14454" y="13699"/>
                </a:lnTo>
                <a:lnTo>
                  <a:pt x="14454" y="13723"/>
                </a:lnTo>
                <a:lnTo>
                  <a:pt x="14454" y="13772"/>
                </a:lnTo>
                <a:lnTo>
                  <a:pt x="14503" y="13796"/>
                </a:lnTo>
                <a:lnTo>
                  <a:pt x="14649" y="13821"/>
                </a:lnTo>
                <a:lnTo>
                  <a:pt x="14795" y="13845"/>
                </a:lnTo>
                <a:lnTo>
                  <a:pt x="14941" y="13821"/>
                </a:lnTo>
                <a:lnTo>
                  <a:pt x="15087" y="13821"/>
                </a:lnTo>
                <a:lnTo>
                  <a:pt x="14917" y="14040"/>
                </a:lnTo>
                <a:lnTo>
                  <a:pt x="14649" y="14332"/>
                </a:lnTo>
                <a:lnTo>
                  <a:pt x="14552" y="14405"/>
                </a:lnTo>
                <a:lnTo>
                  <a:pt x="14454" y="14429"/>
                </a:lnTo>
                <a:lnTo>
                  <a:pt x="14357" y="14429"/>
                </a:lnTo>
                <a:lnTo>
                  <a:pt x="14260" y="14380"/>
                </a:lnTo>
                <a:lnTo>
                  <a:pt x="14187" y="14332"/>
                </a:lnTo>
                <a:lnTo>
                  <a:pt x="14114" y="14259"/>
                </a:lnTo>
                <a:lnTo>
                  <a:pt x="13968" y="14088"/>
                </a:lnTo>
                <a:lnTo>
                  <a:pt x="13870" y="13967"/>
                </a:lnTo>
                <a:lnTo>
                  <a:pt x="13822" y="13821"/>
                </a:lnTo>
                <a:lnTo>
                  <a:pt x="13700" y="13553"/>
                </a:lnTo>
                <a:lnTo>
                  <a:pt x="13651" y="13261"/>
                </a:lnTo>
                <a:lnTo>
                  <a:pt x="13627" y="12969"/>
                </a:lnTo>
                <a:lnTo>
                  <a:pt x="13627" y="12653"/>
                </a:lnTo>
                <a:lnTo>
                  <a:pt x="13603" y="12361"/>
                </a:lnTo>
                <a:lnTo>
                  <a:pt x="13578" y="12215"/>
                </a:lnTo>
                <a:lnTo>
                  <a:pt x="13554" y="12069"/>
                </a:lnTo>
                <a:lnTo>
                  <a:pt x="13481" y="11947"/>
                </a:lnTo>
                <a:lnTo>
                  <a:pt x="13384" y="11801"/>
                </a:lnTo>
                <a:lnTo>
                  <a:pt x="13262" y="11631"/>
                </a:lnTo>
                <a:lnTo>
                  <a:pt x="13165" y="11461"/>
                </a:lnTo>
                <a:lnTo>
                  <a:pt x="13067" y="11266"/>
                </a:lnTo>
                <a:lnTo>
                  <a:pt x="13019" y="11047"/>
                </a:lnTo>
                <a:lnTo>
                  <a:pt x="12970" y="10901"/>
                </a:lnTo>
                <a:lnTo>
                  <a:pt x="12921" y="10755"/>
                </a:lnTo>
                <a:lnTo>
                  <a:pt x="12824" y="10633"/>
                </a:lnTo>
                <a:lnTo>
                  <a:pt x="12727" y="10512"/>
                </a:lnTo>
                <a:lnTo>
                  <a:pt x="12629" y="10439"/>
                </a:lnTo>
                <a:lnTo>
                  <a:pt x="12508" y="10390"/>
                </a:lnTo>
                <a:lnTo>
                  <a:pt x="12410" y="10341"/>
                </a:lnTo>
                <a:lnTo>
                  <a:pt x="12289" y="10317"/>
                </a:lnTo>
                <a:lnTo>
                  <a:pt x="11778" y="10317"/>
                </a:lnTo>
                <a:lnTo>
                  <a:pt x="11534" y="10293"/>
                </a:lnTo>
                <a:lnTo>
                  <a:pt x="11437" y="10268"/>
                </a:lnTo>
                <a:lnTo>
                  <a:pt x="11364" y="10220"/>
                </a:lnTo>
                <a:lnTo>
                  <a:pt x="11267" y="10171"/>
                </a:lnTo>
                <a:lnTo>
                  <a:pt x="11218" y="10122"/>
                </a:lnTo>
                <a:lnTo>
                  <a:pt x="11121" y="9976"/>
                </a:lnTo>
                <a:lnTo>
                  <a:pt x="11048" y="9806"/>
                </a:lnTo>
                <a:lnTo>
                  <a:pt x="11023" y="9611"/>
                </a:lnTo>
                <a:lnTo>
                  <a:pt x="11023" y="9417"/>
                </a:lnTo>
                <a:lnTo>
                  <a:pt x="11023" y="9198"/>
                </a:lnTo>
                <a:lnTo>
                  <a:pt x="11072" y="8906"/>
                </a:lnTo>
                <a:lnTo>
                  <a:pt x="11096" y="8589"/>
                </a:lnTo>
                <a:lnTo>
                  <a:pt x="11169" y="8297"/>
                </a:lnTo>
                <a:lnTo>
                  <a:pt x="11291" y="8030"/>
                </a:lnTo>
                <a:lnTo>
                  <a:pt x="11413" y="7859"/>
                </a:lnTo>
                <a:lnTo>
                  <a:pt x="11583" y="7713"/>
                </a:lnTo>
                <a:lnTo>
                  <a:pt x="11753" y="7616"/>
                </a:lnTo>
                <a:lnTo>
                  <a:pt x="11948" y="7567"/>
                </a:lnTo>
                <a:lnTo>
                  <a:pt x="12167" y="7519"/>
                </a:lnTo>
                <a:lnTo>
                  <a:pt x="12605" y="7519"/>
                </a:lnTo>
                <a:lnTo>
                  <a:pt x="12800" y="7543"/>
                </a:lnTo>
                <a:lnTo>
                  <a:pt x="13092" y="7592"/>
                </a:lnTo>
                <a:lnTo>
                  <a:pt x="13384" y="7689"/>
                </a:lnTo>
                <a:lnTo>
                  <a:pt x="13992" y="7859"/>
                </a:lnTo>
                <a:lnTo>
                  <a:pt x="14284" y="7932"/>
                </a:lnTo>
                <a:lnTo>
                  <a:pt x="14576" y="7957"/>
                </a:lnTo>
                <a:lnTo>
                  <a:pt x="15038" y="7957"/>
                </a:lnTo>
                <a:lnTo>
                  <a:pt x="15184" y="7908"/>
                </a:lnTo>
                <a:lnTo>
                  <a:pt x="15355" y="7835"/>
                </a:lnTo>
                <a:lnTo>
                  <a:pt x="15476" y="7762"/>
                </a:lnTo>
                <a:lnTo>
                  <a:pt x="15549" y="7665"/>
                </a:lnTo>
                <a:lnTo>
                  <a:pt x="15574" y="7543"/>
                </a:lnTo>
                <a:lnTo>
                  <a:pt x="15866" y="7519"/>
                </a:lnTo>
                <a:lnTo>
                  <a:pt x="16158" y="7446"/>
                </a:lnTo>
                <a:lnTo>
                  <a:pt x="16474" y="7348"/>
                </a:lnTo>
                <a:lnTo>
                  <a:pt x="16766" y="7227"/>
                </a:lnTo>
                <a:lnTo>
                  <a:pt x="17764" y="6837"/>
                </a:lnTo>
                <a:lnTo>
                  <a:pt x="18153" y="6740"/>
                </a:lnTo>
                <a:close/>
                <a:moveTo>
                  <a:pt x="6206" y="2725"/>
                </a:moveTo>
                <a:lnTo>
                  <a:pt x="6230" y="2774"/>
                </a:lnTo>
                <a:lnTo>
                  <a:pt x="6230" y="2847"/>
                </a:lnTo>
                <a:lnTo>
                  <a:pt x="6230" y="2944"/>
                </a:lnTo>
                <a:lnTo>
                  <a:pt x="6108" y="3236"/>
                </a:lnTo>
                <a:lnTo>
                  <a:pt x="6060" y="3382"/>
                </a:lnTo>
                <a:lnTo>
                  <a:pt x="6035" y="3528"/>
                </a:lnTo>
                <a:lnTo>
                  <a:pt x="6035" y="3601"/>
                </a:lnTo>
                <a:lnTo>
                  <a:pt x="6035" y="3699"/>
                </a:lnTo>
                <a:lnTo>
                  <a:pt x="6108" y="3845"/>
                </a:lnTo>
                <a:lnTo>
                  <a:pt x="6181" y="4015"/>
                </a:lnTo>
                <a:lnTo>
                  <a:pt x="6254" y="4161"/>
                </a:lnTo>
                <a:lnTo>
                  <a:pt x="6254" y="4210"/>
                </a:lnTo>
                <a:lnTo>
                  <a:pt x="6254" y="4234"/>
                </a:lnTo>
                <a:lnTo>
                  <a:pt x="6230" y="4234"/>
                </a:lnTo>
                <a:lnTo>
                  <a:pt x="6181" y="4258"/>
                </a:lnTo>
                <a:lnTo>
                  <a:pt x="6084" y="4234"/>
                </a:lnTo>
                <a:lnTo>
                  <a:pt x="5962" y="4185"/>
                </a:lnTo>
                <a:lnTo>
                  <a:pt x="5695" y="4064"/>
                </a:lnTo>
                <a:lnTo>
                  <a:pt x="5549" y="3966"/>
                </a:lnTo>
                <a:lnTo>
                  <a:pt x="5330" y="3820"/>
                </a:lnTo>
                <a:lnTo>
                  <a:pt x="5208" y="3772"/>
                </a:lnTo>
                <a:lnTo>
                  <a:pt x="5086" y="3747"/>
                </a:lnTo>
                <a:lnTo>
                  <a:pt x="4989" y="3747"/>
                </a:lnTo>
                <a:lnTo>
                  <a:pt x="4892" y="3772"/>
                </a:lnTo>
                <a:lnTo>
                  <a:pt x="4721" y="3845"/>
                </a:lnTo>
                <a:lnTo>
                  <a:pt x="4332" y="4039"/>
                </a:lnTo>
                <a:lnTo>
                  <a:pt x="3967" y="4210"/>
                </a:lnTo>
                <a:lnTo>
                  <a:pt x="3821" y="4258"/>
                </a:lnTo>
                <a:lnTo>
                  <a:pt x="3724" y="4331"/>
                </a:lnTo>
                <a:lnTo>
                  <a:pt x="3651" y="4429"/>
                </a:lnTo>
                <a:lnTo>
                  <a:pt x="3602" y="4526"/>
                </a:lnTo>
                <a:lnTo>
                  <a:pt x="3578" y="4623"/>
                </a:lnTo>
                <a:lnTo>
                  <a:pt x="3578" y="4721"/>
                </a:lnTo>
                <a:lnTo>
                  <a:pt x="3578" y="4818"/>
                </a:lnTo>
                <a:lnTo>
                  <a:pt x="3602" y="4915"/>
                </a:lnTo>
                <a:lnTo>
                  <a:pt x="3651" y="5013"/>
                </a:lnTo>
                <a:lnTo>
                  <a:pt x="3724" y="5086"/>
                </a:lnTo>
                <a:lnTo>
                  <a:pt x="3797" y="5159"/>
                </a:lnTo>
                <a:lnTo>
                  <a:pt x="3894" y="5232"/>
                </a:lnTo>
                <a:lnTo>
                  <a:pt x="3991" y="5256"/>
                </a:lnTo>
                <a:lnTo>
                  <a:pt x="4113" y="5280"/>
                </a:lnTo>
                <a:lnTo>
                  <a:pt x="4235" y="5280"/>
                </a:lnTo>
                <a:lnTo>
                  <a:pt x="4356" y="5256"/>
                </a:lnTo>
                <a:lnTo>
                  <a:pt x="4551" y="5183"/>
                </a:lnTo>
                <a:lnTo>
                  <a:pt x="4721" y="5086"/>
                </a:lnTo>
                <a:lnTo>
                  <a:pt x="5062" y="4891"/>
                </a:lnTo>
                <a:lnTo>
                  <a:pt x="5232" y="4842"/>
                </a:lnTo>
                <a:lnTo>
                  <a:pt x="5403" y="4818"/>
                </a:lnTo>
                <a:lnTo>
                  <a:pt x="5476" y="4842"/>
                </a:lnTo>
                <a:lnTo>
                  <a:pt x="5573" y="4867"/>
                </a:lnTo>
                <a:lnTo>
                  <a:pt x="5646" y="4915"/>
                </a:lnTo>
                <a:lnTo>
                  <a:pt x="5743" y="4988"/>
                </a:lnTo>
                <a:lnTo>
                  <a:pt x="5865" y="5134"/>
                </a:lnTo>
                <a:lnTo>
                  <a:pt x="5914" y="5256"/>
                </a:lnTo>
                <a:lnTo>
                  <a:pt x="5938" y="5353"/>
                </a:lnTo>
                <a:lnTo>
                  <a:pt x="5889" y="5451"/>
                </a:lnTo>
                <a:lnTo>
                  <a:pt x="5841" y="5524"/>
                </a:lnTo>
                <a:lnTo>
                  <a:pt x="5743" y="5597"/>
                </a:lnTo>
                <a:lnTo>
                  <a:pt x="5500" y="5718"/>
                </a:lnTo>
                <a:lnTo>
                  <a:pt x="5111" y="5888"/>
                </a:lnTo>
                <a:lnTo>
                  <a:pt x="4940" y="5986"/>
                </a:lnTo>
                <a:lnTo>
                  <a:pt x="4746" y="6107"/>
                </a:lnTo>
                <a:lnTo>
                  <a:pt x="4454" y="6351"/>
                </a:lnTo>
                <a:lnTo>
                  <a:pt x="4210" y="6618"/>
                </a:lnTo>
                <a:lnTo>
                  <a:pt x="3699" y="7178"/>
                </a:lnTo>
                <a:lnTo>
                  <a:pt x="3553" y="7324"/>
                </a:lnTo>
                <a:lnTo>
                  <a:pt x="3407" y="7421"/>
                </a:lnTo>
                <a:lnTo>
                  <a:pt x="3261" y="7519"/>
                </a:lnTo>
                <a:lnTo>
                  <a:pt x="3091" y="7592"/>
                </a:lnTo>
                <a:lnTo>
                  <a:pt x="2751" y="7738"/>
                </a:lnTo>
                <a:lnTo>
                  <a:pt x="2410" y="7859"/>
                </a:lnTo>
                <a:lnTo>
                  <a:pt x="2215" y="7957"/>
                </a:lnTo>
                <a:lnTo>
                  <a:pt x="1996" y="8054"/>
                </a:lnTo>
                <a:lnTo>
                  <a:pt x="1777" y="8200"/>
                </a:lnTo>
                <a:lnTo>
                  <a:pt x="1583" y="8370"/>
                </a:lnTo>
                <a:lnTo>
                  <a:pt x="1510" y="8468"/>
                </a:lnTo>
                <a:lnTo>
                  <a:pt x="1437" y="8565"/>
                </a:lnTo>
                <a:lnTo>
                  <a:pt x="1388" y="8687"/>
                </a:lnTo>
                <a:lnTo>
                  <a:pt x="1364" y="8784"/>
                </a:lnTo>
                <a:lnTo>
                  <a:pt x="1364" y="8881"/>
                </a:lnTo>
                <a:lnTo>
                  <a:pt x="1388" y="9003"/>
                </a:lnTo>
                <a:lnTo>
                  <a:pt x="1437" y="9100"/>
                </a:lnTo>
                <a:lnTo>
                  <a:pt x="1534" y="9222"/>
                </a:lnTo>
                <a:lnTo>
                  <a:pt x="1631" y="9295"/>
                </a:lnTo>
                <a:lnTo>
                  <a:pt x="1729" y="9319"/>
                </a:lnTo>
                <a:lnTo>
                  <a:pt x="1972" y="9392"/>
                </a:lnTo>
                <a:lnTo>
                  <a:pt x="2191" y="9441"/>
                </a:lnTo>
                <a:lnTo>
                  <a:pt x="2361" y="9538"/>
                </a:lnTo>
                <a:lnTo>
                  <a:pt x="2532" y="9660"/>
                </a:lnTo>
                <a:lnTo>
                  <a:pt x="2702" y="9830"/>
                </a:lnTo>
                <a:lnTo>
                  <a:pt x="2872" y="9976"/>
                </a:lnTo>
                <a:lnTo>
                  <a:pt x="3067" y="10074"/>
                </a:lnTo>
                <a:lnTo>
                  <a:pt x="3261" y="10147"/>
                </a:lnTo>
                <a:lnTo>
                  <a:pt x="3456" y="10195"/>
                </a:lnTo>
                <a:lnTo>
                  <a:pt x="3894" y="10293"/>
                </a:lnTo>
                <a:lnTo>
                  <a:pt x="4089" y="10317"/>
                </a:lnTo>
                <a:lnTo>
                  <a:pt x="4308" y="10390"/>
                </a:lnTo>
                <a:lnTo>
                  <a:pt x="4770" y="10536"/>
                </a:lnTo>
                <a:lnTo>
                  <a:pt x="5232" y="10755"/>
                </a:lnTo>
                <a:lnTo>
                  <a:pt x="6108" y="11217"/>
                </a:lnTo>
                <a:lnTo>
                  <a:pt x="6327" y="11339"/>
                </a:lnTo>
                <a:lnTo>
                  <a:pt x="6546" y="11485"/>
                </a:lnTo>
                <a:lnTo>
                  <a:pt x="6717" y="11680"/>
                </a:lnTo>
                <a:lnTo>
                  <a:pt x="6790" y="11777"/>
                </a:lnTo>
                <a:lnTo>
                  <a:pt x="6838" y="11899"/>
                </a:lnTo>
                <a:lnTo>
                  <a:pt x="6887" y="12045"/>
                </a:lnTo>
                <a:lnTo>
                  <a:pt x="6887" y="12191"/>
                </a:lnTo>
                <a:lnTo>
                  <a:pt x="6863" y="12337"/>
                </a:lnTo>
                <a:lnTo>
                  <a:pt x="6838" y="12483"/>
                </a:lnTo>
                <a:lnTo>
                  <a:pt x="6741" y="12750"/>
                </a:lnTo>
                <a:lnTo>
                  <a:pt x="6595" y="13018"/>
                </a:lnTo>
                <a:lnTo>
                  <a:pt x="6473" y="13237"/>
                </a:lnTo>
                <a:lnTo>
                  <a:pt x="6327" y="13456"/>
                </a:lnTo>
                <a:lnTo>
                  <a:pt x="6011" y="13869"/>
                </a:lnTo>
                <a:lnTo>
                  <a:pt x="5695" y="14283"/>
                </a:lnTo>
                <a:lnTo>
                  <a:pt x="5403" y="14697"/>
                </a:lnTo>
                <a:lnTo>
                  <a:pt x="5281" y="14891"/>
                </a:lnTo>
                <a:lnTo>
                  <a:pt x="5184" y="15110"/>
                </a:lnTo>
                <a:lnTo>
                  <a:pt x="5111" y="15329"/>
                </a:lnTo>
                <a:lnTo>
                  <a:pt x="5062" y="15548"/>
                </a:lnTo>
                <a:lnTo>
                  <a:pt x="5062" y="15840"/>
                </a:lnTo>
                <a:lnTo>
                  <a:pt x="5038" y="16011"/>
                </a:lnTo>
                <a:lnTo>
                  <a:pt x="5013" y="16157"/>
                </a:lnTo>
                <a:lnTo>
                  <a:pt x="4916" y="15889"/>
                </a:lnTo>
                <a:lnTo>
                  <a:pt x="4819" y="15621"/>
                </a:lnTo>
                <a:lnTo>
                  <a:pt x="4673" y="15062"/>
                </a:lnTo>
                <a:lnTo>
                  <a:pt x="4551" y="14478"/>
                </a:lnTo>
                <a:lnTo>
                  <a:pt x="4405" y="13918"/>
                </a:lnTo>
                <a:lnTo>
                  <a:pt x="4283" y="13578"/>
                </a:lnTo>
                <a:lnTo>
                  <a:pt x="4162" y="13237"/>
                </a:lnTo>
                <a:lnTo>
                  <a:pt x="3894" y="12580"/>
                </a:lnTo>
                <a:lnTo>
                  <a:pt x="3626" y="11923"/>
                </a:lnTo>
                <a:lnTo>
                  <a:pt x="3359" y="11242"/>
                </a:lnTo>
                <a:lnTo>
                  <a:pt x="3261" y="11023"/>
                </a:lnTo>
                <a:lnTo>
                  <a:pt x="3164" y="10804"/>
                </a:lnTo>
                <a:lnTo>
                  <a:pt x="3067" y="10609"/>
                </a:lnTo>
                <a:lnTo>
                  <a:pt x="2945" y="10414"/>
                </a:lnTo>
                <a:lnTo>
                  <a:pt x="2799" y="10244"/>
                </a:lnTo>
                <a:lnTo>
                  <a:pt x="2629" y="10074"/>
                </a:lnTo>
                <a:lnTo>
                  <a:pt x="2459" y="9903"/>
                </a:lnTo>
                <a:lnTo>
                  <a:pt x="2264" y="9757"/>
                </a:lnTo>
                <a:lnTo>
                  <a:pt x="2045" y="9611"/>
                </a:lnTo>
                <a:lnTo>
                  <a:pt x="1802" y="9465"/>
                </a:lnTo>
                <a:lnTo>
                  <a:pt x="1339" y="9222"/>
                </a:lnTo>
                <a:lnTo>
                  <a:pt x="1218" y="9125"/>
                </a:lnTo>
                <a:lnTo>
                  <a:pt x="1120" y="9052"/>
                </a:lnTo>
                <a:lnTo>
                  <a:pt x="974" y="8857"/>
                </a:lnTo>
                <a:lnTo>
                  <a:pt x="853" y="8662"/>
                </a:lnTo>
                <a:lnTo>
                  <a:pt x="731" y="8419"/>
                </a:lnTo>
                <a:lnTo>
                  <a:pt x="682" y="8346"/>
                </a:lnTo>
                <a:lnTo>
                  <a:pt x="804" y="7786"/>
                </a:lnTo>
                <a:lnTo>
                  <a:pt x="926" y="7227"/>
                </a:lnTo>
                <a:lnTo>
                  <a:pt x="1096" y="6691"/>
                </a:lnTo>
                <a:lnTo>
                  <a:pt x="1315" y="6156"/>
                </a:lnTo>
                <a:lnTo>
                  <a:pt x="1534" y="5621"/>
                </a:lnTo>
                <a:lnTo>
                  <a:pt x="1802" y="5134"/>
                </a:lnTo>
                <a:lnTo>
                  <a:pt x="2069" y="4648"/>
                </a:lnTo>
                <a:lnTo>
                  <a:pt x="2386" y="4185"/>
                </a:lnTo>
                <a:lnTo>
                  <a:pt x="2653" y="3820"/>
                </a:lnTo>
                <a:lnTo>
                  <a:pt x="2945" y="3480"/>
                </a:lnTo>
                <a:lnTo>
                  <a:pt x="3237" y="3626"/>
                </a:lnTo>
                <a:lnTo>
                  <a:pt x="3578" y="3723"/>
                </a:lnTo>
                <a:lnTo>
                  <a:pt x="3894" y="3772"/>
                </a:lnTo>
                <a:lnTo>
                  <a:pt x="4064" y="3772"/>
                </a:lnTo>
                <a:lnTo>
                  <a:pt x="4235" y="3747"/>
                </a:lnTo>
                <a:lnTo>
                  <a:pt x="4381" y="3723"/>
                </a:lnTo>
                <a:lnTo>
                  <a:pt x="4502" y="3674"/>
                </a:lnTo>
                <a:lnTo>
                  <a:pt x="4746" y="3553"/>
                </a:lnTo>
                <a:lnTo>
                  <a:pt x="4989" y="3382"/>
                </a:lnTo>
                <a:lnTo>
                  <a:pt x="5208" y="3212"/>
                </a:lnTo>
                <a:lnTo>
                  <a:pt x="5451" y="3042"/>
                </a:lnTo>
                <a:lnTo>
                  <a:pt x="5646" y="2920"/>
                </a:lnTo>
                <a:lnTo>
                  <a:pt x="5841" y="2823"/>
                </a:lnTo>
                <a:lnTo>
                  <a:pt x="6011" y="2750"/>
                </a:lnTo>
                <a:lnTo>
                  <a:pt x="6084" y="2725"/>
                </a:lnTo>
                <a:close/>
                <a:moveTo>
                  <a:pt x="12240" y="18079"/>
                </a:moveTo>
                <a:lnTo>
                  <a:pt x="12386" y="18128"/>
                </a:lnTo>
                <a:lnTo>
                  <a:pt x="12556" y="18152"/>
                </a:lnTo>
                <a:lnTo>
                  <a:pt x="12289" y="18225"/>
                </a:lnTo>
                <a:lnTo>
                  <a:pt x="12289" y="18152"/>
                </a:lnTo>
                <a:lnTo>
                  <a:pt x="12264" y="18103"/>
                </a:lnTo>
                <a:lnTo>
                  <a:pt x="12240" y="18079"/>
                </a:lnTo>
                <a:close/>
                <a:moveTo>
                  <a:pt x="10245" y="754"/>
                </a:moveTo>
                <a:lnTo>
                  <a:pt x="10804" y="779"/>
                </a:lnTo>
                <a:lnTo>
                  <a:pt x="11315" y="827"/>
                </a:lnTo>
                <a:lnTo>
                  <a:pt x="11534" y="852"/>
                </a:lnTo>
                <a:lnTo>
                  <a:pt x="11753" y="900"/>
                </a:lnTo>
                <a:lnTo>
                  <a:pt x="12216" y="1046"/>
                </a:lnTo>
                <a:lnTo>
                  <a:pt x="12678" y="1241"/>
                </a:lnTo>
                <a:lnTo>
                  <a:pt x="13116" y="1436"/>
                </a:lnTo>
                <a:lnTo>
                  <a:pt x="13578" y="1655"/>
                </a:lnTo>
                <a:lnTo>
                  <a:pt x="13043" y="1874"/>
                </a:lnTo>
                <a:lnTo>
                  <a:pt x="12824" y="1971"/>
                </a:lnTo>
                <a:lnTo>
                  <a:pt x="12629" y="2068"/>
                </a:lnTo>
                <a:lnTo>
                  <a:pt x="12435" y="2190"/>
                </a:lnTo>
                <a:lnTo>
                  <a:pt x="12264" y="2360"/>
                </a:lnTo>
                <a:lnTo>
                  <a:pt x="12240" y="2385"/>
                </a:lnTo>
                <a:lnTo>
                  <a:pt x="12264" y="2409"/>
                </a:lnTo>
                <a:lnTo>
                  <a:pt x="12289" y="2433"/>
                </a:lnTo>
                <a:lnTo>
                  <a:pt x="12532" y="2385"/>
                </a:lnTo>
                <a:lnTo>
                  <a:pt x="12751" y="2312"/>
                </a:lnTo>
                <a:lnTo>
                  <a:pt x="13213" y="2166"/>
                </a:lnTo>
                <a:lnTo>
                  <a:pt x="13603" y="2044"/>
                </a:lnTo>
                <a:lnTo>
                  <a:pt x="13822" y="1995"/>
                </a:lnTo>
                <a:lnTo>
                  <a:pt x="13992" y="1898"/>
                </a:lnTo>
                <a:lnTo>
                  <a:pt x="14162" y="1995"/>
                </a:lnTo>
                <a:lnTo>
                  <a:pt x="14114" y="2020"/>
                </a:lnTo>
                <a:lnTo>
                  <a:pt x="13724" y="2190"/>
                </a:lnTo>
                <a:lnTo>
                  <a:pt x="13311" y="2385"/>
                </a:lnTo>
                <a:lnTo>
                  <a:pt x="13140" y="2482"/>
                </a:lnTo>
                <a:lnTo>
                  <a:pt x="12946" y="2604"/>
                </a:lnTo>
                <a:lnTo>
                  <a:pt x="12775" y="2750"/>
                </a:lnTo>
                <a:lnTo>
                  <a:pt x="12654" y="2896"/>
                </a:lnTo>
                <a:lnTo>
                  <a:pt x="12629" y="2944"/>
                </a:lnTo>
                <a:lnTo>
                  <a:pt x="12654" y="2969"/>
                </a:lnTo>
                <a:lnTo>
                  <a:pt x="12678" y="2969"/>
                </a:lnTo>
                <a:lnTo>
                  <a:pt x="12824" y="2944"/>
                </a:lnTo>
                <a:lnTo>
                  <a:pt x="12994" y="2920"/>
                </a:lnTo>
                <a:lnTo>
                  <a:pt x="13286" y="2823"/>
                </a:lnTo>
                <a:lnTo>
                  <a:pt x="13846" y="2555"/>
                </a:lnTo>
                <a:lnTo>
                  <a:pt x="14211" y="2385"/>
                </a:lnTo>
                <a:lnTo>
                  <a:pt x="14576" y="2263"/>
                </a:lnTo>
                <a:lnTo>
                  <a:pt x="14698" y="2336"/>
                </a:lnTo>
                <a:lnTo>
                  <a:pt x="15014" y="2555"/>
                </a:lnTo>
                <a:lnTo>
                  <a:pt x="14503" y="2798"/>
                </a:lnTo>
                <a:lnTo>
                  <a:pt x="13749" y="3090"/>
                </a:lnTo>
                <a:lnTo>
                  <a:pt x="13359" y="3261"/>
                </a:lnTo>
                <a:lnTo>
                  <a:pt x="12994" y="3455"/>
                </a:lnTo>
                <a:lnTo>
                  <a:pt x="12970" y="3480"/>
                </a:lnTo>
                <a:lnTo>
                  <a:pt x="12970" y="3504"/>
                </a:lnTo>
                <a:lnTo>
                  <a:pt x="12994" y="3528"/>
                </a:lnTo>
                <a:lnTo>
                  <a:pt x="13019" y="3553"/>
                </a:lnTo>
                <a:lnTo>
                  <a:pt x="13213" y="3553"/>
                </a:lnTo>
                <a:lnTo>
                  <a:pt x="13432" y="3528"/>
                </a:lnTo>
                <a:lnTo>
                  <a:pt x="13822" y="3431"/>
                </a:lnTo>
                <a:lnTo>
                  <a:pt x="14235" y="3309"/>
                </a:lnTo>
                <a:lnTo>
                  <a:pt x="14625" y="3163"/>
                </a:lnTo>
                <a:lnTo>
                  <a:pt x="15014" y="3042"/>
                </a:lnTo>
                <a:lnTo>
                  <a:pt x="15452" y="2896"/>
                </a:lnTo>
                <a:lnTo>
                  <a:pt x="15647" y="3066"/>
                </a:lnTo>
                <a:lnTo>
                  <a:pt x="15428" y="3139"/>
                </a:lnTo>
                <a:lnTo>
                  <a:pt x="15209" y="3236"/>
                </a:lnTo>
                <a:lnTo>
                  <a:pt x="14795" y="3431"/>
                </a:lnTo>
                <a:lnTo>
                  <a:pt x="14430" y="3601"/>
                </a:lnTo>
                <a:lnTo>
                  <a:pt x="14138" y="3626"/>
                </a:lnTo>
                <a:lnTo>
                  <a:pt x="13870" y="3650"/>
                </a:lnTo>
                <a:lnTo>
                  <a:pt x="13578" y="3699"/>
                </a:lnTo>
                <a:lnTo>
                  <a:pt x="13311" y="3796"/>
                </a:lnTo>
                <a:lnTo>
                  <a:pt x="13189" y="3869"/>
                </a:lnTo>
                <a:lnTo>
                  <a:pt x="13067" y="3942"/>
                </a:lnTo>
                <a:lnTo>
                  <a:pt x="12970" y="4039"/>
                </a:lnTo>
                <a:lnTo>
                  <a:pt x="12873" y="4137"/>
                </a:lnTo>
                <a:lnTo>
                  <a:pt x="12800" y="4258"/>
                </a:lnTo>
                <a:lnTo>
                  <a:pt x="12727" y="4380"/>
                </a:lnTo>
                <a:lnTo>
                  <a:pt x="12654" y="4648"/>
                </a:lnTo>
                <a:lnTo>
                  <a:pt x="12629" y="4745"/>
                </a:lnTo>
                <a:lnTo>
                  <a:pt x="12629" y="4842"/>
                </a:lnTo>
                <a:lnTo>
                  <a:pt x="12629" y="5013"/>
                </a:lnTo>
                <a:lnTo>
                  <a:pt x="12629" y="5110"/>
                </a:lnTo>
                <a:lnTo>
                  <a:pt x="12605" y="5183"/>
                </a:lnTo>
                <a:lnTo>
                  <a:pt x="12556" y="5280"/>
                </a:lnTo>
                <a:lnTo>
                  <a:pt x="12459" y="5353"/>
                </a:lnTo>
                <a:lnTo>
                  <a:pt x="12240" y="5548"/>
                </a:lnTo>
                <a:lnTo>
                  <a:pt x="12045" y="5767"/>
                </a:lnTo>
                <a:lnTo>
                  <a:pt x="11997" y="5840"/>
                </a:lnTo>
                <a:lnTo>
                  <a:pt x="11972" y="5937"/>
                </a:lnTo>
                <a:lnTo>
                  <a:pt x="11972" y="6010"/>
                </a:lnTo>
                <a:lnTo>
                  <a:pt x="11997" y="6107"/>
                </a:lnTo>
                <a:lnTo>
                  <a:pt x="12045" y="6156"/>
                </a:lnTo>
                <a:lnTo>
                  <a:pt x="12070" y="6156"/>
                </a:lnTo>
                <a:lnTo>
                  <a:pt x="11948" y="6205"/>
                </a:lnTo>
                <a:lnTo>
                  <a:pt x="11534" y="6375"/>
                </a:lnTo>
                <a:lnTo>
                  <a:pt x="11364" y="6497"/>
                </a:lnTo>
                <a:lnTo>
                  <a:pt x="11169" y="6618"/>
                </a:lnTo>
                <a:lnTo>
                  <a:pt x="11048" y="6740"/>
                </a:lnTo>
                <a:lnTo>
                  <a:pt x="10999" y="6862"/>
                </a:lnTo>
                <a:lnTo>
                  <a:pt x="10999" y="6983"/>
                </a:lnTo>
                <a:lnTo>
                  <a:pt x="11048" y="7081"/>
                </a:lnTo>
                <a:lnTo>
                  <a:pt x="11121" y="7178"/>
                </a:lnTo>
                <a:lnTo>
                  <a:pt x="11218" y="7275"/>
                </a:lnTo>
                <a:lnTo>
                  <a:pt x="11364" y="7324"/>
                </a:lnTo>
                <a:lnTo>
                  <a:pt x="11486" y="7373"/>
                </a:lnTo>
                <a:lnTo>
                  <a:pt x="11340" y="7470"/>
                </a:lnTo>
                <a:lnTo>
                  <a:pt x="11194" y="7592"/>
                </a:lnTo>
                <a:lnTo>
                  <a:pt x="11072" y="7738"/>
                </a:lnTo>
                <a:lnTo>
                  <a:pt x="10950" y="7908"/>
                </a:lnTo>
                <a:lnTo>
                  <a:pt x="10853" y="8151"/>
                </a:lnTo>
                <a:lnTo>
                  <a:pt x="10804" y="8419"/>
                </a:lnTo>
                <a:lnTo>
                  <a:pt x="10731" y="8954"/>
                </a:lnTo>
                <a:lnTo>
                  <a:pt x="10683" y="9222"/>
                </a:lnTo>
                <a:lnTo>
                  <a:pt x="10659" y="9514"/>
                </a:lnTo>
                <a:lnTo>
                  <a:pt x="10683" y="9806"/>
                </a:lnTo>
                <a:lnTo>
                  <a:pt x="10707" y="9952"/>
                </a:lnTo>
                <a:lnTo>
                  <a:pt x="10780" y="10074"/>
                </a:lnTo>
                <a:lnTo>
                  <a:pt x="10926" y="10293"/>
                </a:lnTo>
                <a:lnTo>
                  <a:pt x="10999" y="10390"/>
                </a:lnTo>
                <a:lnTo>
                  <a:pt x="11096" y="10463"/>
                </a:lnTo>
                <a:lnTo>
                  <a:pt x="11194" y="10512"/>
                </a:lnTo>
                <a:lnTo>
                  <a:pt x="11315" y="10560"/>
                </a:lnTo>
                <a:lnTo>
                  <a:pt x="11583" y="10633"/>
                </a:lnTo>
                <a:lnTo>
                  <a:pt x="11875" y="10633"/>
                </a:lnTo>
                <a:lnTo>
                  <a:pt x="12191" y="10609"/>
                </a:lnTo>
                <a:lnTo>
                  <a:pt x="12337" y="10633"/>
                </a:lnTo>
                <a:lnTo>
                  <a:pt x="12459" y="10682"/>
                </a:lnTo>
                <a:lnTo>
                  <a:pt x="12556" y="10755"/>
                </a:lnTo>
                <a:lnTo>
                  <a:pt x="12629" y="10852"/>
                </a:lnTo>
                <a:lnTo>
                  <a:pt x="12702" y="10974"/>
                </a:lnTo>
                <a:lnTo>
                  <a:pt x="12751" y="11096"/>
                </a:lnTo>
                <a:lnTo>
                  <a:pt x="12800" y="11363"/>
                </a:lnTo>
                <a:lnTo>
                  <a:pt x="12848" y="11485"/>
                </a:lnTo>
                <a:lnTo>
                  <a:pt x="12897" y="11607"/>
                </a:lnTo>
                <a:lnTo>
                  <a:pt x="12946" y="11728"/>
                </a:lnTo>
                <a:lnTo>
                  <a:pt x="13043" y="11826"/>
                </a:lnTo>
                <a:lnTo>
                  <a:pt x="13165" y="12020"/>
                </a:lnTo>
                <a:lnTo>
                  <a:pt x="13262" y="12215"/>
                </a:lnTo>
                <a:lnTo>
                  <a:pt x="13311" y="12434"/>
                </a:lnTo>
                <a:lnTo>
                  <a:pt x="13311" y="12677"/>
                </a:lnTo>
                <a:lnTo>
                  <a:pt x="13311" y="13091"/>
                </a:lnTo>
                <a:lnTo>
                  <a:pt x="13359" y="13505"/>
                </a:lnTo>
                <a:lnTo>
                  <a:pt x="13408" y="13699"/>
                </a:lnTo>
                <a:lnTo>
                  <a:pt x="13457" y="13894"/>
                </a:lnTo>
                <a:lnTo>
                  <a:pt x="13554" y="14088"/>
                </a:lnTo>
                <a:lnTo>
                  <a:pt x="13651" y="14283"/>
                </a:lnTo>
                <a:lnTo>
                  <a:pt x="13822" y="14526"/>
                </a:lnTo>
                <a:lnTo>
                  <a:pt x="13919" y="14624"/>
                </a:lnTo>
                <a:lnTo>
                  <a:pt x="14016" y="14721"/>
                </a:lnTo>
                <a:lnTo>
                  <a:pt x="14138" y="14794"/>
                </a:lnTo>
                <a:lnTo>
                  <a:pt x="14260" y="14843"/>
                </a:lnTo>
                <a:lnTo>
                  <a:pt x="14406" y="14867"/>
                </a:lnTo>
                <a:lnTo>
                  <a:pt x="14576" y="14843"/>
                </a:lnTo>
                <a:lnTo>
                  <a:pt x="14698" y="14794"/>
                </a:lnTo>
                <a:lnTo>
                  <a:pt x="14819" y="14745"/>
                </a:lnTo>
                <a:lnTo>
                  <a:pt x="14917" y="14648"/>
                </a:lnTo>
                <a:lnTo>
                  <a:pt x="15014" y="14551"/>
                </a:lnTo>
                <a:lnTo>
                  <a:pt x="15355" y="14502"/>
                </a:lnTo>
                <a:lnTo>
                  <a:pt x="15695" y="14429"/>
                </a:lnTo>
                <a:lnTo>
                  <a:pt x="16377" y="14234"/>
                </a:lnTo>
                <a:lnTo>
                  <a:pt x="16717" y="14113"/>
                </a:lnTo>
                <a:lnTo>
                  <a:pt x="17034" y="13967"/>
                </a:lnTo>
                <a:lnTo>
                  <a:pt x="17350" y="13821"/>
                </a:lnTo>
                <a:lnTo>
                  <a:pt x="17691" y="13699"/>
                </a:lnTo>
                <a:lnTo>
                  <a:pt x="17472" y="14113"/>
                </a:lnTo>
                <a:lnTo>
                  <a:pt x="17228" y="14526"/>
                </a:lnTo>
                <a:lnTo>
                  <a:pt x="17107" y="14526"/>
                </a:lnTo>
                <a:lnTo>
                  <a:pt x="16961" y="14551"/>
                </a:lnTo>
                <a:lnTo>
                  <a:pt x="16669" y="14599"/>
                </a:lnTo>
                <a:lnTo>
                  <a:pt x="16231" y="14721"/>
                </a:lnTo>
                <a:lnTo>
                  <a:pt x="15233" y="15013"/>
                </a:lnTo>
                <a:lnTo>
                  <a:pt x="14284" y="15329"/>
                </a:lnTo>
                <a:lnTo>
                  <a:pt x="14260" y="15354"/>
                </a:lnTo>
                <a:lnTo>
                  <a:pt x="14235" y="15378"/>
                </a:lnTo>
                <a:lnTo>
                  <a:pt x="14235" y="15402"/>
                </a:lnTo>
                <a:lnTo>
                  <a:pt x="14284" y="15427"/>
                </a:lnTo>
                <a:lnTo>
                  <a:pt x="14454" y="15451"/>
                </a:lnTo>
                <a:lnTo>
                  <a:pt x="14673" y="15475"/>
                </a:lnTo>
                <a:lnTo>
                  <a:pt x="14868" y="15451"/>
                </a:lnTo>
                <a:lnTo>
                  <a:pt x="15063" y="15427"/>
                </a:lnTo>
                <a:lnTo>
                  <a:pt x="15452" y="15329"/>
                </a:lnTo>
                <a:lnTo>
                  <a:pt x="15841" y="15232"/>
                </a:lnTo>
                <a:lnTo>
                  <a:pt x="16304" y="15110"/>
                </a:lnTo>
                <a:lnTo>
                  <a:pt x="16766" y="14989"/>
                </a:lnTo>
                <a:lnTo>
                  <a:pt x="16936" y="14989"/>
                </a:lnTo>
                <a:lnTo>
                  <a:pt x="16815" y="15159"/>
                </a:lnTo>
                <a:lnTo>
                  <a:pt x="16571" y="15500"/>
                </a:lnTo>
                <a:lnTo>
                  <a:pt x="16231" y="15524"/>
                </a:lnTo>
                <a:lnTo>
                  <a:pt x="15890" y="15573"/>
                </a:lnTo>
                <a:lnTo>
                  <a:pt x="15233" y="15767"/>
                </a:lnTo>
                <a:lnTo>
                  <a:pt x="14381" y="16011"/>
                </a:lnTo>
                <a:lnTo>
                  <a:pt x="13968" y="16132"/>
                </a:lnTo>
                <a:lnTo>
                  <a:pt x="13530" y="16230"/>
                </a:lnTo>
                <a:lnTo>
                  <a:pt x="13505" y="16278"/>
                </a:lnTo>
                <a:lnTo>
                  <a:pt x="13481" y="16303"/>
                </a:lnTo>
                <a:lnTo>
                  <a:pt x="13505" y="16351"/>
                </a:lnTo>
                <a:lnTo>
                  <a:pt x="13554" y="16376"/>
                </a:lnTo>
                <a:lnTo>
                  <a:pt x="13919" y="16351"/>
                </a:lnTo>
                <a:lnTo>
                  <a:pt x="14284" y="16327"/>
                </a:lnTo>
                <a:lnTo>
                  <a:pt x="14625" y="16303"/>
                </a:lnTo>
                <a:lnTo>
                  <a:pt x="14990" y="16230"/>
                </a:lnTo>
                <a:lnTo>
                  <a:pt x="15549" y="16132"/>
                </a:lnTo>
                <a:lnTo>
                  <a:pt x="16133" y="16011"/>
                </a:lnTo>
                <a:lnTo>
                  <a:pt x="15866" y="16278"/>
                </a:lnTo>
                <a:lnTo>
                  <a:pt x="15574" y="16327"/>
                </a:lnTo>
                <a:lnTo>
                  <a:pt x="15282" y="16376"/>
                </a:lnTo>
                <a:lnTo>
                  <a:pt x="14698" y="16473"/>
                </a:lnTo>
                <a:lnTo>
                  <a:pt x="14308" y="16522"/>
                </a:lnTo>
                <a:lnTo>
                  <a:pt x="13943" y="16570"/>
                </a:lnTo>
                <a:lnTo>
                  <a:pt x="13578" y="16668"/>
                </a:lnTo>
                <a:lnTo>
                  <a:pt x="13408" y="16716"/>
                </a:lnTo>
                <a:lnTo>
                  <a:pt x="13238" y="16814"/>
                </a:lnTo>
                <a:lnTo>
                  <a:pt x="13213" y="16814"/>
                </a:lnTo>
                <a:lnTo>
                  <a:pt x="13213" y="16838"/>
                </a:lnTo>
                <a:lnTo>
                  <a:pt x="13238" y="16862"/>
                </a:lnTo>
                <a:lnTo>
                  <a:pt x="13262" y="16887"/>
                </a:lnTo>
                <a:lnTo>
                  <a:pt x="13457" y="16911"/>
                </a:lnTo>
                <a:lnTo>
                  <a:pt x="14065" y="16911"/>
                </a:lnTo>
                <a:lnTo>
                  <a:pt x="14479" y="16887"/>
                </a:lnTo>
                <a:lnTo>
                  <a:pt x="14868" y="16838"/>
                </a:lnTo>
                <a:lnTo>
                  <a:pt x="15282" y="16789"/>
                </a:lnTo>
                <a:lnTo>
                  <a:pt x="15014" y="17008"/>
                </a:lnTo>
                <a:lnTo>
                  <a:pt x="14722" y="17203"/>
                </a:lnTo>
                <a:lnTo>
                  <a:pt x="14552" y="17179"/>
                </a:lnTo>
                <a:lnTo>
                  <a:pt x="14357" y="17154"/>
                </a:lnTo>
                <a:lnTo>
                  <a:pt x="13968" y="17179"/>
                </a:lnTo>
                <a:lnTo>
                  <a:pt x="13603" y="17203"/>
                </a:lnTo>
                <a:lnTo>
                  <a:pt x="13238" y="17227"/>
                </a:lnTo>
                <a:lnTo>
                  <a:pt x="12532" y="17300"/>
                </a:lnTo>
                <a:lnTo>
                  <a:pt x="12483" y="17325"/>
                </a:lnTo>
                <a:lnTo>
                  <a:pt x="12459" y="17373"/>
                </a:lnTo>
                <a:lnTo>
                  <a:pt x="12483" y="17422"/>
                </a:lnTo>
                <a:lnTo>
                  <a:pt x="12532" y="17446"/>
                </a:lnTo>
                <a:lnTo>
                  <a:pt x="13165" y="17519"/>
                </a:lnTo>
                <a:lnTo>
                  <a:pt x="13481" y="17544"/>
                </a:lnTo>
                <a:lnTo>
                  <a:pt x="13797" y="17568"/>
                </a:lnTo>
                <a:lnTo>
                  <a:pt x="14089" y="17592"/>
                </a:lnTo>
                <a:lnTo>
                  <a:pt x="13846" y="17714"/>
                </a:lnTo>
                <a:lnTo>
                  <a:pt x="13530" y="17836"/>
                </a:lnTo>
                <a:lnTo>
                  <a:pt x="13505" y="17811"/>
                </a:lnTo>
                <a:lnTo>
                  <a:pt x="13432" y="17787"/>
                </a:lnTo>
                <a:lnTo>
                  <a:pt x="13335" y="17763"/>
                </a:lnTo>
                <a:lnTo>
                  <a:pt x="13140" y="17763"/>
                </a:lnTo>
                <a:lnTo>
                  <a:pt x="12946" y="17787"/>
                </a:lnTo>
                <a:lnTo>
                  <a:pt x="12751" y="17787"/>
                </a:lnTo>
                <a:lnTo>
                  <a:pt x="12337" y="17763"/>
                </a:lnTo>
                <a:lnTo>
                  <a:pt x="11948" y="17763"/>
                </a:lnTo>
                <a:lnTo>
                  <a:pt x="11899" y="17787"/>
                </a:lnTo>
                <a:lnTo>
                  <a:pt x="11899" y="17836"/>
                </a:lnTo>
                <a:lnTo>
                  <a:pt x="12021" y="17957"/>
                </a:lnTo>
                <a:lnTo>
                  <a:pt x="12167" y="18030"/>
                </a:lnTo>
                <a:lnTo>
                  <a:pt x="11948" y="17982"/>
                </a:lnTo>
                <a:lnTo>
                  <a:pt x="11656" y="17957"/>
                </a:lnTo>
                <a:lnTo>
                  <a:pt x="11534" y="17957"/>
                </a:lnTo>
                <a:lnTo>
                  <a:pt x="11413" y="17982"/>
                </a:lnTo>
                <a:lnTo>
                  <a:pt x="11340" y="18030"/>
                </a:lnTo>
                <a:lnTo>
                  <a:pt x="11340" y="18055"/>
                </a:lnTo>
                <a:lnTo>
                  <a:pt x="11315" y="18103"/>
                </a:lnTo>
                <a:lnTo>
                  <a:pt x="11340" y="18176"/>
                </a:lnTo>
                <a:lnTo>
                  <a:pt x="11388" y="18225"/>
                </a:lnTo>
                <a:lnTo>
                  <a:pt x="11559" y="18298"/>
                </a:lnTo>
                <a:lnTo>
                  <a:pt x="11753" y="18371"/>
                </a:lnTo>
                <a:lnTo>
                  <a:pt x="11510" y="18420"/>
                </a:lnTo>
                <a:lnTo>
                  <a:pt x="11437" y="18347"/>
                </a:lnTo>
                <a:lnTo>
                  <a:pt x="11291" y="18298"/>
                </a:lnTo>
                <a:lnTo>
                  <a:pt x="11121" y="18274"/>
                </a:lnTo>
                <a:lnTo>
                  <a:pt x="10926" y="18298"/>
                </a:lnTo>
                <a:lnTo>
                  <a:pt x="10756" y="18347"/>
                </a:lnTo>
                <a:lnTo>
                  <a:pt x="10731" y="18371"/>
                </a:lnTo>
                <a:lnTo>
                  <a:pt x="10731" y="18395"/>
                </a:lnTo>
                <a:lnTo>
                  <a:pt x="10731" y="18420"/>
                </a:lnTo>
                <a:lnTo>
                  <a:pt x="10756" y="18444"/>
                </a:lnTo>
                <a:lnTo>
                  <a:pt x="11023" y="18541"/>
                </a:lnTo>
                <a:lnTo>
                  <a:pt x="10926" y="18566"/>
                </a:lnTo>
                <a:lnTo>
                  <a:pt x="10877" y="18541"/>
                </a:lnTo>
                <a:lnTo>
                  <a:pt x="10488" y="18541"/>
                </a:lnTo>
                <a:lnTo>
                  <a:pt x="9515" y="18566"/>
                </a:lnTo>
                <a:lnTo>
                  <a:pt x="8396" y="18566"/>
                </a:lnTo>
                <a:lnTo>
                  <a:pt x="7885" y="18517"/>
                </a:lnTo>
                <a:lnTo>
                  <a:pt x="7666" y="18493"/>
                </a:lnTo>
                <a:lnTo>
                  <a:pt x="7471" y="18444"/>
                </a:lnTo>
                <a:lnTo>
                  <a:pt x="7082" y="18322"/>
                </a:lnTo>
                <a:lnTo>
                  <a:pt x="6692" y="18176"/>
                </a:lnTo>
                <a:lnTo>
                  <a:pt x="6303" y="18006"/>
                </a:lnTo>
                <a:lnTo>
                  <a:pt x="5938" y="17836"/>
                </a:lnTo>
                <a:lnTo>
                  <a:pt x="5208" y="17446"/>
                </a:lnTo>
                <a:lnTo>
                  <a:pt x="4527" y="17008"/>
                </a:lnTo>
                <a:lnTo>
                  <a:pt x="4162" y="16765"/>
                </a:lnTo>
                <a:lnTo>
                  <a:pt x="3797" y="16473"/>
                </a:lnTo>
                <a:lnTo>
                  <a:pt x="3456" y="16181"/>
                </a:lnTo>
                <a:lnTo>
                  <a:pt x="3140" y="15865"/>
                </a:lnTo>
                <a:lnTo>
                  <a:pt x="2823" y="15548"/>
                </a:lnTo>
                <a:lnTo>
                  <a:pt x="2532" y="15208"/>
                </a:lnTo>
                <a:lnTo>
                  <a:pt x="2264" y="14843"/>
                </a:lnTo>
                <a:lnTo>
                  <a:pt x="1996" y="14478"/>
                </a:lnTo>
                <a:lnTo>
                  <a:pt x="1753" y="14113"/>
                </a:lnTo>
                <a:lnTo>
                  <a:pt x="1534" y="13699"/>
                </a:lnTo>
                <a:lnTo>
                  <a:pt x="1339" y="13310"/>
                </a:lnTo>
                <a:lnTo>
                  <a:pt x="1169" y="12896"/>
                </a:lnTo>
                <a:lnTo>
                  <a:pt x="999" y="12483"/>
                </a:lnTo>
                <a:lnTo>
                  <a:pt x="877" y="12045"/>
                </a:lnTo>
                <a:lnTo>
                  <a:pt x="755" y="11607"/>
                </a:lnTo>
                <a:lnTo>
                  <a:pt x="682" y="11169"/>
                </a:lnTo>
                <a:lnTo>
                  <a:pt x="609" y="10658"/>
                </a:lnTo>
                <a:lnTo>
                  <a:pt x="561" y="10147"/>
                </a:lnTo>
                <a:lnTo>
                  <a:pt x="561" y="9611"/>
                </a:lnTo>
                <a:lnTo>
                  <a:pt x="585" y="9100"/>
                </a:lnTo>
                <a:lnTo>
                  <a:pt x="780" y="9319"/>
                </a:lnTo>
                <a:lnTo>
                  <a:pt x="974" y="9514"/>
                </a:lnTo>
                <a:lnTo>
                  <a:pt x="1218" y="9684"/>
                </a:lnTo>
                <a:lnTo>
                  <a:pt x="1510" y="9855"/>
                </a:lnTo>
                <a:lnTo>
                  <a:pt x="1777" y="10001"/>
                </a:lnTo>
                <a:lnTo>
                  <a:pt x="2021" y="10171"/>
                </a:lnTo>
                <a:lnTo>
                  <a:pt x="2215" y="10341"/>
                </a:lnTo>
                <a:lnTo>
                  <a:pt x="2410" y="10536"/>
                </a:lnTo>
                <a:lnTo>
                  <a:pt x="2580" y="10731"/>
                </a:lnTo>
                <a:lnTo>
                  <a:pt x="2702" y="10974"/>
                </a:lnTo>
                <a:lnTo>
                  <a:pt x="2848" y="11217"/>
                </a:lnTo>
                <a:lnTo>
                  <a:pt x="2945" y="11509"/>
                </a:lnTo>
                <a:lnTo>
                  <a:pt x="3213" y="12191"/>
                </a:lnTo>
                <a:lnTo>
                  <a:pt x="3480" y="12848"/>
                </a:lnTo>
                <a:lnTo>
                  <a:pt x="3772" y="13529"/>
                </a:lnTo>
                <a:lnTo>
                  <a:pt x="3894" y="13869"/>
                </a:lnTo>
                <a:lnTo>
                  <a:pt x="3991" y="14210"/>
                </a:lnTo>
                <a:lnTo>
                  <a:pt x="4162" y="14843"/>
                </a:lnTo>
                <a:lnTo>
                  <a:pt x="4308" y="15475"/>
                </a:lnTo>
                <a:lnTo>
                  <a:pt x="4405" y="15792"/>
                </a:lnTo>
                <a:lnTo>
                  <a:pt x="4502" y="16108"/>
                </a:lnTo>
                <a:lnTo>
                  <a:pt x="4648" y="16400"/>
                </a:lnTo>
                <a:lnTo>
                  <a:pt x="4819" y="16692"/>
                </a:lnTo>
                <a:lnTo>
                  <a:pt x="4867" y="16765"/>
                </a:lnTo>
                <a:lnTo>
                  <a:pt x="4940" y="16789"/>
                </a:lnTo>
                <a:lnTo>
                  <a:pt x="5038" y="16789"/>
                </a:lnTo>
                <a:lnTo>
                  <a:pt x="5111" y="16765"/>
                </a:lnTo>
                <a:lnTo>
                  <a:pt x="5232" y="16692"/>
                </a:lnTo>
                <a:lnTo>
                  <a:pt x="5305" y="16570"/>
                </a:lnTo>
                <a:lnTo>
                  <a:pt x="5378" y="16473"/>
                </a:lnTo>
                <a:lnTo>
                  <a:pt x="5403" y="16351"/>
                </a:lnTo>
                <a:lnTo>
                  <a:pt x="5451" y="16084"/>
                </a:lnTo>
                <a:lnTo>
                  <a:pt x="5476" y="15816"/>
                </a:lnTo>
                <a:lnTo>
                  <a:pt x="5524" y="15573"/>
                </a:lnTo>
                <a:lnTo>
                  <a:pt x="5573" y="15329"/>
                </a:lnTo>
                <a:lnTo>
                  <a:pt x="5670" y="15110"/>
                </a:lnTo>
                <a:lnTo>
                  <a:pt x="5792" y="14891"/>
                </a:lnTo>
                <a:lnTo>
                  <a:pt x="6035" y="14478"/>
                </a:lnTo>
                <a:lnTo>
                  <a:pt x="6327" y="14064"/>
                </a:lnTo>
                <a:lnTo>
                  <a:pt x="6522" y="13796"/>
                </a:lnTo>
                <a:lnTo>
                  <a:pt x="6741" y="13480"/>
                </a:lnTo>
                <a:lnTo>
                  <a:pt x="6936" y="13164"/>
                </a:lnTo>
                <a:lnTo>
                  <a:pt x="7106" y="12799"/>
                </a:lnTo>
                <a:lnTo>
                  <a:pt x="7155" y="12629"/>
                </a:lnTo>
                <a:lnTo>
                  <a:pt x="7203" y="12458"/>
                </a:lnTo>
                <a:lnTo>
                  <a:pt x="7228" y="12264"/>
                </a:lnTo>
                <a:lnTo>
                  <a:pt x="7228" y="12093"/>
                </a:lnTo>
                <a:lnTo>
                  <a:pt x="7203" y="11923"/>
                </a:lnTo>
                <a:lnTo>
                  <a:pt x="7155" y="11753"/>
                </a:lnTo>
                <a:lnTo>
                  <a:pt x="7082" y="11607"/>
                </a:lnTo>
                <a:lnTo>
                  <a:pt x="6960" y="11436"/>
                </a:lnTo>
                <a:lnTo>
                  <a:pt x="6863" y="11315"/>
                </a:lnTo>
                <a:lnTo>
                  <a:pt x="6717" y="11217"/>
                </a:lnTo>
                <a:lnTo>
                  <a:pt x="6449" y="11023"/>
                </a:lnTo>
                <a:lnTo>
                  <a:pt x="6157" y="10852"/>
                </a:lnTo>
                <a:lnTo>
                  <a:pt x="5865" y="10706"/>
                </a:lnTo>
                <a:lnTo>
                  <a:pt x="5062" y="10341"/>
                </a:lnTo>
                <a:lnTo>
                  <a:pt x="4648" y="10147"/>
                </a:lnTo>
                <a:lnTo>
                  <a:pt x="4235" y="10001"/>
                </a:lnTo>
                <a:lnTo>
                  <a:pt x="3991" y="9952"/>
                </a:lnTo>
                <a:lnTo>
                  <a:pt x="3724" y="9928"/>
                </a:lnTo>
                <a:lnTo>
                  <a:pt x="3456" y="9879"/>
                </a:lnTo>
                <a:lnTo>
                  <a:pt x="3334" y="9830"/>
                </a:lnTo>
                <a:lnTo>
                  <a:pt x="3213" y="9782"/>
                </a:lnTo>
                <a:lnTo>
                  <a:pt x="3042" y="9684"/>
                </a:lnTo>
                <a:lnTo>
                  <a:pt x="2872" y="9538"/>
                </a:lnTo>
                <a:lnTo>
                  <a:pt x="2726" y="9392"/>
                </a:lnTo>
                <a:lnTo>
                  <a:pt x="2580" y="9271"/>
                </a:lnTo>
                <a:lnTo>
                  <a:pt x="2459" y="9173"/>
                </a:lnTo>
                <a:lnTo>
                  <a:pt x="2337" y="9125"/>
                </a:lnTo>
                <a:lnTo>
                  <a:pt x="2069" y="9052"/>
                </a:lnTo>
                <a:lnTo>
                  <a:pt x="1923" y="9027"/>
                </a:lnTo>
                <a:lnTo>
                  <a:pt x="1826" y="8954"/>
                </a:lnTo>
                <a:lnTo>
                  <a:pt x="1777" y="8906"/>
                </a:lnTo>
                <a:lnTo>
                  <a:pt x="1753" y="8808"/>
                </a:lnTo>
                <a:lnTo>
                  <a:pt x="1753" y="8735"/>
                </a:lnTo>
                <a:lnTo>
                  <a:pt x="1777" y="8638"/>
                </a:lnTo>
                <a:lnTo>
                  <a:pt x="1850" y="8541"/>
                </a:lnTo>
                <a:lnTo>
                  <a:pt x="1948" y="8443"/>
                </a:lnTo>
                <a:lnTo>
                  <a:pt x="2069" y="8346"/>
                </a:lnTo>
                <a:lnTo>
                  <a:pt x="2191" y="8273"/>
                </a:lnTo>
                <a:lnTo>
                  <a:pt x="2483" y="8127"/>
                </a:lnTo>
                <a:lnTo>
                  <a:pt x="3091" y="7908"/>
                </a:lnTo>
                <a:lnTo>
                  <a:pt x="3261" y="7835"/>
                </a:lnTo>
                <a:lnTo>
                  <a:pt x="3407" y="7738"/>
                </a:lnTo>
                <a:lnTo>
                  <a:pt x="3675" y="7543"/>
                </a:lnTo>
                <a:lnTo>
                  <a:pt x="3918" y="7300"/>
                </a:lnTo>
                <a:lnTo>
                  <a:pt x="4137" y="7032"/>
                </a:lnTo>
                <a:lnTo>
                  <a:pt x="4429" y="6716"/>
                </a:lnTo>
                <a:lnTo>
                  <a:pt x="4721" y="6448"/>
                </a:lnTo>
                <a:lnTo>
                  <a:pt x="5038" y="6229"/>
                </a:lnTo>
                <a:lnTo>
                  <a:pt x="5208" y="6107"/>
                </a:lnTo>
                <a:lnTo>
                  <a:pt x="5403" y="6010"/>
                </a:lnTo>
                <a:lnTo>
                  <a:pt x="5646" y="5913"/>
                </a:lnTo>
                <a:lnTo>
                  <a:pt x="5889" y="5791"/>
                </a:lnTo>
                <a:lnTo>
                  <a:pt x="5987" y="5718"/>
                </a:lnTo>
                <a:lnTo>
                  <a:pt x="6084" y="5645"/>
                </a:lnTo>
                <a:lnTo>
                  <a:pt x="6157" y="5548"/>
                </a:lnTo>
                <a:lnTo>
                  <a:pt x="6206" y="5426"/>
                </a:lnTo>
                <a:lnTo>
                  <a:pt x="6206" y="5305"/>
                </a:lnTo>
                <a:lnTo>
                  <a:pt x="6181" y="5207"/>
                </a:lnTo>
                <a:lnTo>
                  <a:pt x="6108" y="5086"/>
                </a:lnTo>
                <a:lnTo>
                  <a:pt x="6035" y="5013"/>
                </a:lnTo>
                <a:lnTo>
                  <a:pt x="5841" y="4842"/>
                </a:lnTo>
                <a:lnTo>
                  <a:pt x="5670" y="4721"/>
                </a:lnTo>
                <a:lnTo>
                  <a:pt x="5573" y="4648"/>
                </a:lnTo>
                <a:lnTo>
                  <a:pt x="5330" y="4648"/>
                </a:lnTo>
                <a:lnTo>
                  <a:pt x="5232" y="4672"/>
                </a:lnTo>
                <a:lnTo>
                  <a:pt x="4989" y="4794"/>
                </a:lnTo>
                <a:lnTo>
                  <a:pt x="4794" y="4891"/>
                </a:lnTo>
                <a:lnTo>
                  <a:pt x="4429" y="5013"/>
                </a:lnTo>
                <a:lnTo>
                  <a:pt x="4235" y="5013"/>
                </a:lnTo>
                <a:lnTo>
                  <a:pt x="4113" y="4964"/>
                </a:lnTo>
                <a:lnTo>
                  <a:pt x="3991" y="4915"/>
                </a:lnTo>
                <a:lnTo>
                  <a:pt x="3894" y="4842"/>
                </a:lnTo>
                <a:lnTo>
                  <a:pt x="3870" y="4794"/>
                </a:lnTo>
                <a:lnTo>
                  <a:pt x="3845" y="4745"/>
                </a:lnTo>
                <a:lnTo>
                  <a:pt x="3845" y="4696"/>
                </a:lnTo>
                <a:lnTo>
                  <a:pt x="3870" y="4648"/>
                </a:lnTo>
                <a:lnTo>
                  <a:pt x="3918" y="4599"/>
                </a:lnTo>
                <a:lnTo>
                  <a:pt x="3991" y="4550"/>
                </a:lnTo>
                <a:lnTo>
                  <a:pt x="4113" y="4477"/>
                </a:lnTo>
                <a:lnTo>
                  <a:pt x="4259" y="4429"/>
                </a:lnTo>
                <a:lnTo>
                  <a:pt x="4575" y="4331"/>
                </a:lnTo>
                <a:lnTo>
                  <a:pt x="4770" y="4210"/>
                </a:lnTo>
                <a:lnTo>
                  <a:pt x="4940" y="4112"/>
                </a:lnTo>
                <a:lnTo>
                  <a:pt x="5013" y="4088"/>
                </a:lnTo>
                <a:lnTo>
                  <a:pt x="5111" y="4088"/>
                </a:lnTo>
                <a:lnTo>
                  <a:pt x="5208" y="4112"/>
                </a:lnTo>
                <a:lnTo>
                  <a:pt x="5354" y="4185"/>
                </a:lnTo>
                <a:lnTo>
                  <a:pt x="5646" y="4356"/>
                </a:lnTo>
                <a:lnTo>
                  <a:pt x="5768" y="4453"/>
                </a:lnTo>
                <a:lnTo>
                  <a:pt x="5914" y="4526"/>
                </a:lnTo>
                <a:lnTo>
                  <a:pt x="6060" y="4550"/>
                </a:lnTo>
                <a:lnTo>
                  <a:pt x="6206" y="4550"/>
                </a:lnTo>
                <a:lnTo>
                  <a:pt x="6327" y="4526"/>
                </a:lnTo>
                <a:lnTo>
                  <a:pt x="6425" y="4453"/>
                </a:lnTo>
                <a:lnTo>
                  <a:pt x="6498" y="4356"/>
                </a:lnTo>
                <a:lnTo>
                  <a:pt x="6546" y="4234"/>
                </a:lnTo>
                <a:lnTo>
                  <a:pt x="6571" y="4112"/>
                </a:lnTo>
                <a:lnTo>
                  <a:pt x="6546" y="3966"/>
                </a:lnTo>
                <a:lnTo>
                  <a:pt x="6473" y="3772"/>
                </a:lnTo>
                <a:lnTo>
                  <a:pt x="6400" y="3553"/>
                </a:lnTo>
                <a:lnTo>
                  <a:pt x="6376" y="3504"/>
                </a:lnTo>
                <a:lnTo>
                  <a:pt x="6400" y="3431"/>
                </a:lnTo>
                <a:lnTo>
                  <a:pt x="6449" y="3236"/>
                </a:lnTo>
                <a:lnTo>
                  <a:pt x="6546" y="3066"/>
                </a:lnTo>
                <a:lnTo>
                  <a:pt x="6595" y="2920"/>
                </a:lnTo>
                <a:lnTo>
                  <a:pt x="6619" y="2774"/>
                </a:lnTo>
                <a:lnTo>
                  <a:pt x="6595" y="2628"/>
                </a:lnTo>
                <a:lnTo>
                  <a:pt x="6522" y="2506"/>
                </a:lnTo>
                <a:lnTo>
                  <a:pt x="6400" y="2409"/>
                </a:lnTo>
                <a:lnTo>
                  <a:pt x="6327" y="2360"/>
                </a:lnTo>
                <a:lnTo>
                  <a:pt x="6254" y="2336"/>
                </a:lnTo>
                <a:lnTo>
                  <a:pt x="6157" y="2312"/>
                </a:lnTo>
                <a:lnTo>
                  <a:pt x="6084" y="2312"/>
                </a:lnTo>
                <a:lnTo>
                  <a:pt x="5914" y="2360"/>
                </a:lnTo>
                <a:lnTo>
                  <a:pt x="5719" y="2433"/>
                </a:lnTo>
                <a:lnTo>
                  <a:pt x="5549" y="2531"/>
                </a:lnTo>
                <a:lnTo>
                  <a:pt x="5378" y="2652"/>
                </a:lnTo>
                <a:lnTo>
                  <a:pt x="5135" y="2847"/>
                </a:lnTo>
                <a:lnTo>
                  <a:pt x="4770" y="3115"/>
                </a:lnTo>
                <a:lnTo>
                  <a:pt x="4600" y="3236"/>
                </a:lnTo>
                <a:lnTo>
                  <a:pt x="4405" y="3358"/>
                </a:lnTo>
                <a:lnTo>
                  <a:pt x="4283" y="3407"/>
                </a:lnTo>
                <a:lnTo>
                  <a:pt x="4113" y="3431"/>
                </a:lnTo>
                <a:lnTo>
                  <a:pt x="3967" y="3455"/>
                </a:lnTo>
                <a:lnTo>
                  <a:pt x="3797" y="3431"/>
                </a:lnTo>
                <a:lnTo>
                  <a:pt x="3456" y="3358"/>
                </a:lnTo>
                <a:lnTo>
                  <a:pt x="3140" y="3261"/>
                </a:lnTo>
                <a:lnTo>
                  <a:pt x="3383" y="3017"/>
                </a:lnTo>
                <a:lnTo>
                  <a:pt x="3651" y="2774"/>
                </a:lnTo>
                <a:lnTo>
                  <a:pt x="3918" y="2555"/>
                </a:lnTo>
                <a:lnTo>
                  <a:pt x="4186" y="2336"/>
                </a:lnTo>
                <a:lnTo>
                  <a:pt x="4478" y="2141"/>
                </a:lnTo>
                <a:lnTo>
                  <a:pt x="4770" y="1947"/>
                </a:lnTo>
                <a:lnTo>
                  <a:pt x="5062" y="1776"/>
                </a:lnTo>
                <a:lnTo>
                  <a:pt x="5378" y="1630"/>
                </a:lnTo>
                <a:lnTo>
                  <a:pt x="5719" y="1484"/>
                </a:lnTo>
                <a:lnTo>
                  <a:pt x="6084" y="1363"/>
                </a:lnTo>
                <a:lnTo>
                  <a:pt x="6814" y="1144"/>
                </a:lnTo>
                <a:lnTo>
                  <a:pt x="7544" y="949"/>
                </a:lnTo>
                <a:lnTo>
                  <a:pt x="8298" y="779"/>
                </a:lnTo>
                <a:lnTo>
                  <a:pt x="8323" y="803"/>
                </a:lnTo>
                <a:lnTo>
                  <a:pt x="8736" y="803"/>
                </a:lnTo>
                <a:lnTo>
                  <a:pt x="9685" y="779"/>
                </a:lnTo>
                <a:lnTo>
                  <a:pt x="10245" y="754"/>
                </a:lnTo>
                <a:close/>
                <a:moveTo>
                  <a:pt x="9588" y="0"/>
                </a:moveTo>
                <a:lnTo>
                  <a:pt x="9174" y="24"/>
                </a:lnTo>
                <a:lnTo>
                  <a:pt x="8761" y="122"/>
                </a:lnTo>
                <a:lnTo>
                  <a:pt x="7958" y="292"/>
                </a:lnTo>
                <a:lnTo>
                  <a:pt x="6984" y="511"/>
                </a:lnTo>
                <a:lnTo>
                  <a:pt x="6498" y="657"/>
                </a:lnTo>
                <a:lnTo>
                  <a:pt x="6035" y="779"/>
                </a:lnTo>
                <a:lnTo>
                  <a:pt x="5573" y="949"/>
                </a:lnTo>
                <a:lnTo>
                  <a:pt x="5135" y="1119"/>
                </a:lnTo>
                <a:lnTo>
                  <a:pt x="4721" y="1314"/>
                </a:lnTo>
                <a:lnTo>
                  <a:pt x="4332" y="1557"/>
                </a:lnTo>
                <a:lnTo>
                  <a:pt x="3943" y="1801"/>
                </a:lnTo>
                <a:lnTo>
                  <a:pt x="3578" y="2093"/>
                </a:lnTo>
                <a:lnTo>
                  <a:pt x="3213" y="2385"/>
                </a:lnTo>
                <a:lnTo>
                  <a:pt x="2872" y="2725"/>
                </a:lnTo>
                <a:lnTo>
                  <a:pt x="2580" y="3042"/>
                </a:lnTo>
                <a:lnTo>
                  <a:pt x="2288" y="3358"/>
                </a:lnTo>
                <a:lnTo>
                  <a:pt x="2021" y="3699"/>
                </a:lnTo>
                <a:lnTo>
                  <a:pt x="1777" y="4064"/>
                </a:lnTo>
                <a:lnTo>
                  <a:pt x="1534" y="4429"/>
                </a:lnTo>
                <a:lnTo>
                  <a:pt x="1315" y="4794"/>
                </a:lnTo>
                <a:lnTo>
                  <a:pt x="1120" y="5159"/>
                </a:lnTo>
                <a:lnTo>
                  <a:pt x="926" y="5548"/>
                </a:lnTo>
                <a:lnTo>
                  <a:pt x="780" y="5961"/>
                </a:lnTo>
                <a:lnTo>
                  <a:pt x="609" y="6351"/>
                </a:lnTo>
                <a:lnTo>
                  <a:pt x="488" y="6764"/>
                </a:lnTo>
                <a:lnTo>
                  <a:pt x="366" y="7178"/>
                </a:lnTo>
                <a:lnTo>
                  <a:pt x="269" y="7616"/>
                </a:lnTo>
                <a:lnTo>
                  <a:pt x="196" y="8030"/>
                </a:lnTo>
                <a:lnTo>
                  <a:pt x="123" y="8468"/>
                </a:lnTo>
                <a:lnTo>
                  <a:pt x="74" y="8906"/>
                </a:lnTo>
                <a:lnTo>
                  <a:pt x="25" y="9344"/>
                </a:lnTo>
                <a:lnTo>
                  <a:pt x="1" y="9782"/>
                </a:lnTo>
                <a:lnTo>
                  <a:pt x="25" y="10220"/>
                </a:lnTo>
                <a:lnTo>
                  <a:pt x="50" y="10633"/>
                </a:lnTo>
                <a:lnTo>
                  <a:pt x="98" y="11071"/>
                </a:lnTo>
                <a:lnTo>
                  <a:pt x="171" y="11485"/>
                </a:lnTo>
                <a:lnTo>
                  <a:pt x="244" y="11899"/>
                </a:lnTo>
                <a:lnTo>
                  <a:pt x="366" y="12288"/>
                </a:lnTo>
                <a:lnTo>
                  <a:pt x="488" y="12677"/>
                </a:lnTo>
                <a:lnTo>
                  <a:pt x="634" y="13067"/>
                </a:lnTo>
                <a:lnTo>
                  <a:pt x="804" y="13456"/>
                </a:lnTo>
                <a:lnTo>
                  <a:pt x="974" y="13821"/>
                </a:lnTo>
                <a:lnTo>
                  <a:pt x="1169" y="14186"/>
                </a:lnTo>
                <a:lnTo>
                  <a:pt x="1388" y="14526"/>
                </a:lnTo>
                <a:lnTo>
                  <a:pt x="1607" y="14891"/>
                </a:lnTo>
                <a:lnTo>
                  <a:pt x="1850" y="15208"/>
                </a:lnTo>
                <a:lnTo>
                  <a:pt x="2118" y="15548"/>
                </a:lnTo>
                <a:lnTo>
                  <a:pt x="2386" y="15840"/>
                </a:lnTo>
                <a:lnTo>
                  <a:pt x="2653" y="16157"/>
                </a:lnTo>
                <a:lnTo>
                  <a:pt x="2945" y="16449"/>
                </a:lnTo>
                <a:lnTo>
                  <a:pt x="3261" y="16741"/>
                </a:lnTo>
                <a:lnTo>
                  <a:pt x="3578" y="17008"/>
                </a:lnTo>
                <a:lnTo>
                  <a:pt x="3918" y="17252"/>
                </a:lnTo>
                <a:lnTo>
                  <a:pt x="4259" y="17495"/>
                </a:lnTo>
                <a:lnTo>
                  <a:pt x="4600" y="17738"/>
                </a:lnTo>
                <a:lnTo>
                  <a:pt x="4965" y="17957"/>
                </a:lnTo>
                <a:lnTo>
                  <a:pt x="5330" y="18176"/>
                </a:lnTo>
                <a:lnTo>
                  <a:pt x="5719" y="18371"/>
                </a:lnTo>
                <a:lnTo>
                  <a:pt x="6108" y="18541"/>
                </a:lnTo>
                <a:lnTo>
                  <a:pt x="6498" y="18712"/>
                </a:lnTo>
                <a:lnTo>
                  <a:pt x="6911" y="18858"/>
                </a:lnTo>
                <a:lnTo>
                  <a:pt x="7301" y="19004"/>
                </a:lnTo>
                <a:lnTo>
                  <a:pt x="7860" y="19150"/>
                </a:lnTo>
                <a:lnTo>
                  <a:pt x="8420" y="19271"/>
                </a:lnTo>
                <a:lnTo>
                  <a:pt x="8712" y="19320"/>
                </a:lnTo>
                <a:lnTo>
                  <a:pt x="8980" y="19344"/>
                </a:lnTo>
                <a:lnTo>
                  <a:pt x="9272" y="19344"/>
                </a:lnTo>
                <a:lnTo>
                  <a:pt x="9564" y="19320"/>
                </a:lnTo>
                <a:lnTo>
                  <a:pt x="9637" y="19344"/>
                </a:lnTo>
                <a:lnTo>
                  <a:pt x="10050" y="19296"/>
                </a:lnTo>
                <a:lnTo>
                  <a:pt x="10440" y="19223"/>
                </a:lnTo>
                <a:lnTo>
                  <a:pt x="11267" y="19028"/>
                </a:lnTo>
                <a:lnTo>
                  <a:pt x="12240" y="18809"/>
                </a:lnTo>
                <a:lnTo>
                  <a:pt x="12702" y="18687"/>
                </a:lnTo>
                <a:lnTo>
                  <a:pt x="13189" y="18566"/>
                </a:lnTo>
                <a:lnTo>
                  <a:pt x="13627" y="18395"/>
                </a:lnTo>
                <a:lnTo>
                  <a:pt x="14065" y="18225"/>
                </a:lnTo>
                <a:lnTo>
                  <a:pt x="14479" y="18006"/>
                </a:lnTo>
                <a:lnTo>
                  <a:pt x="14868" y="17787"/>
                </a:lnTo>
                <a:lnTo>
                  <a:pt x="15257" y="17519"/>
                </a:lnTo>
                <a:lnTo>
                  <a:pt x="15622" y="17252"/>
                </a:lnTo>
                <a:lnTo>
                  <a:pt x="15987" y="16960"/>
                </a:lnTo>
                <a:lnTo>
                  <a:pt x="16328" y="16619"/>
                </a:lnTo>
                <a:lnTo>
                  <a:pt x="16425" y="16522"/>
                </a:lnTo>
                <a:lnTo>
                  <a:pt x="16450" y="16522"/>
                </a:lnTo>
                <a:lnTo>
                  <a:pt x="16474" y="16473"/>
                </a:lnTo>
                <a:lnTo>
                  <a:pt x="16498" y="16449"/>
                </a:lnTo>
                <a:lnTo>
                  <a:pt x="16985" y="15913"/>
                </a:lnTo>
                <a:lnTo>
                  <a:pt x="17399" y="15354"/>
                </a:lnTo>
                <a:lnTo>
                  <a:pt x="17788" y="14745"/>
                </a:lnTo>
                <a:lnTo>
                  <a:pt x="18104" y="14137"/>
                </a:lnTo>
                <a:lnTo>
                  <a:pt x="18396" y="13505"/>
                </a:lnTo>
                <a:lnTo>
                  <a:pt x="18640" y="12823"/>
                </a:lnTo>
                <a:lnTo>
                  <a:pt x="18834" y="12166"/>
                </a:lnTo>
                <a:lnTo>
                  <a:pt x="19004" y="11461"/>
                </a:lnTo>
                <a:lnTo>
                  <a:pt x="19029" y="11412"/>
                </a:lnTo>
                <a:lnTo>
                  <a:pt x="19053" y="11339"/>
                </a:lnTo>
                <a:lnTo>
                  <a:pt x="19053" y="11290"/>
                </a:lnTo>
                <a:lnTo>
                  <a:pt x="19029" y="11217"/>
                </a:lnTo>
                <a:lnTo>
                  <a:pt x="19150" y="10439"/>
                </a:lnTo>
                <a:lnTo>
                  <a:pt x="19199" y="9903"/>
                </a:lnTo>
                <a:lnTo>
                  <a:pt x="19199" y="9344"/>
                </a:lnTo>
                <a:lnTo>
                  <a:pt x="19175" y="8833"/>
                </a:lnTo>
                <a:lnTo>
                  <a:pt x="19126" y="8297"/>
                </a:lnTo>
                <a:lnTo>
                  <a:pt x="19150" y="8224"/>
                </a:lnTo>
                <a:lnTo>
                  <a:pt x="19150" y="8151"/>
                </a:lnTo>
                <a:lnTo>
                  <a:pt x="19126" y="8078"/>
                </a:lnTo>
                <a:lnTo>
                  <a:pt x="19077" y="8005"/>
                </a:lnTo>
                <a:lnTo>
                  <a:pt x="19004" y="7616"/>
                </a:lnTo>
                <a:lnTo>
                  <a:pt x="18907" y="7227"/>
                </a:lnTo>
                <a:lnTo>
                  <a:pt x="18785" y="6862"/>
                </a:lnTo>
                <a:lnTo>
                  <a:pt x="18664" y="6472"/>
                </a:lnTo>
                <a:lnTo>
                  <a:pt x="18518" y="6107"/>
                </a:lnTo>
                <a:lnTo>
                  <a:pt x="18348" y="5767"/>
                </a:lnTo>
                <a:lnTo>
                  <a:pt x="18177" y="5402"/>
                </a:lnTo>
                <a:lnTo>
                  <a:pt x="17983" y="5061"/>
                </a:lnTo>
                <a:lnTo>
                  <a:pt x="17764" y="4721"/>
                </a:lnTo>
                <a:lnTo>
                  <a:pt x="17545" y="4404"/>
                </a:lnTo>
                <a:lnTo>
                  <a:pt x="17326" y="4088"/>
                </a:lnTo>
                <a:lnTo>
                  <a:pt x="17082" y="3772"/>
                </a:lnTo>
                <a:lnTo>
                  <a:pt x="16815" y="3480"/>
                </a:lnTo>
                <a:lnTo>
                  <a:pt x="16547" y="3188"/>
                </a:lnTo>
                <a:lnTo>
                  <a:pt x="16255" y="2896"/>
                </a:lnTo>
                <a:lnTo>
                  <a:pt x="15963" y="2628"/>
                </a:lnTo>
                <a:lnTo>
                  <a:pt x="16036" y="2579"/>
                </a:lnTo>
                <a:lnTo>
                  <a:pt x="16060" y="2555"/>
                </a:lnTo>
                <a:lnTo>
                  <a:pt x="16085" y="2506"/>
                </a:lnTo>
                <a:lnTo>
                  <a:pt x="16060" y="2433"/>
                </a:lnTo>
                <a:lnTo>
                  <a:pt x="16012" y="2360"/>
                </a:lnTo>
                <a:lnTo>
                  <a:pt x="15939" y="2336"/>
                </a:lnTo>
                <a:lnTo>
                  <a:pt x="15793" y="2336"/>
                </a:lnTo>
                <a:lnTo>
                  <a:pt x="15647" y="2360"/>
                </a:lnTo>
                <a:lnTo>
                  <a:pt x="15209" y="2020"/>
                </a:lnTo>
                <a:lnTo>
                  <a:pt x="15257" y="1947"/>
                </a:lnTo>
                <a:lnTo>
                  <a:pt x="15282" y="1898"/>
                </a:lnTo>
                <a:lnTo>
                  <a:pt x="15282" y="1849"/>
                </a:lnTo>
                <a:lnTo>
                  <a:pt x="15257" y="1825"/>
                </a:lnTo>
                <a:lnTo>
                  <a:pt x="15160" y="1776"/>
                </a:lnTo>
                <a:lnTo>
                  <a:pt x="15063" y="1752"/>
                </a:lnTo>
                <a:lnTo>
                  <a:pt x="14844" y="1752"/>
                </a:lnTo>
                <a:lnTo>
                  <a:pt x="14162" y="1338"/>
                </a:lnTo>
                <a:lnTo>
                  <a:pt x="13432" y="949"/>
                </a:lnTo>
                <a:lnTo>
                  <a:pt x="13067" y="779"/>
                </a:lnTo>
                <a:lnTo>
                  <a:pt x="12678" y="608"/>
                </a:lnTo>
                <a:lnTo>
                  <a:pt x="12289" y="462"/>
                </a:lnTo>
                <a:lnTo>
                  <a:pt x="11899" y="341"/>
                </a:lnTo>
                <a:lnTo>
                  <a:pt x="11364" y="170"/>
                </a:lnTo>
                <a:lnTo>
                  <a:pt x="10780" y="73"/>
                </a:lnTo>
                <a:lnTo>
                  <a:pt x="10513" y="24"/>
                </a:lnTo>
                <a:lnTo>
                  <a:pt x="10221" y="0"/>
                </a:lnTo>
                <a:lnTo>
                  <a:pt x="9929" y="0"/>
                </a:lnTo>
                <a:lnTo>
                  <a:pt x="9637" y="24"/>
                </a:lnTo>
                <a:lnTo>
                  <a:pt x="9588"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5" name="Google Shape;1065;p48"/>
          <p:cNvSpPr/>
          <p:nvPr/>
        </p:nvSpPr>
        <p:spPr>
          <a:xfrm>
            <a:off x="5569065" y="3258911"/>
            <a:ext cx="359493" cy="364279"/>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6" name="Google Shape;1066;p48"/>
          <p:cNvSpPr/>
          <p:nvPr/>
        </p:nvSpPr>
        <p:spPr>
          <a:xfrm>
            <a:off x="258820" y="3831081"/>
            <a:ext cx="409497" cy="398854"/>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7" name="Google Shape;1067;p48"/>
          <p:cNvSpPr/>
          <p:nvPr/>
        </p:nvSpPr>
        <p:spPr>
          <a:xfrm>
            <a:off x="828346" y="3895420"/>
            <a:ext cx="436619" cy="266981"/>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8" name="Google Shape;1068;p48"/>
          <p:cNvSpPr/>
          <p:nvPr/>
        </p:nvSpPr>
        <p:spPr>
          <a:xfrm>
            <a:off x="1518573" y="3803959"/>
            <a:ext cx="256359" cy="437144"/>
          </a:xfrm>
          <a:custGeom>
            <a:avLst/>
            <a:gdLst/>
            <a:ahLst/>
            <a:cxnLst/>
            <a:rect l="l" t="t" r="r" b="b"/>
            <a:pathLst>
              <a:path w="11730" h="20002" extrusionOk="0">
                <a:moveTo>
                  <a:pt x="6425" y="414"/>
                </a:moveTo>
                <a:lnTo>
                  <a:pt x="6571" y="439"/>
                </a:lnTo>
                <a:lnTo>
                  <a:pt x="6692" y="487"/>
                </a:lnTo>
                <a:lnTo>
                  <a:pt x="6814" y="560"/>
                </a:lnTo>
                <a:lnTo>
                  <a:pt x="6936" y="633"/>
                </a:lnTo>
                <a:lnTo>
                  <a:pt x="7033" y="731"/>
                </a:lnTo>
                <a:lnTo>
                  <a:pt x="7130" y="828"/>
                </a:lnTo>
                <a:lnTo>
                  <a:pt x="7179" y="950"/>
                </a:lnTo>
                <a:lnTo>
                  <a:pt x="7228" y="1096"/>
                </a:lnTo>
                <a:lnTo>
                  <a:pt x="7252" y="1242"/>
                </a:lnTo>
                <a:lnTo>
                  <a:pt x="7276" y="1534"/>
                </a:lnTo>
                <a:lnTo>
                  <a:pt x="7228" y="1801"/>
                </a:lnTo>
                <a:lnTo>
                  <a:pt x="7155" y="2093"/>
                </a:lnTo>
                <a:lnTo>
                  <a:pt x="7033" y="2385"/>
                </a:lnTo>
                <a:lnTo>
                  <a:pt x="6790" y="2945"/>
                </a:lnTo>
                <a:lnTo>
                  <a:pt x="6522" y="3480"/>
                </a:lnTo>
                <a:lnTo>
                  <a:pt x="6303" y="3456"/>
                </a:lnTo>
                <a:lnTo>
                  <a:pt x="5938" y="3456"/>
                </a:lnTo>
                <a:lnTo>
                  <a:pt x="5646" y="2629"/>
                </a:lnTo>
                <a:lnTo>
                  <a:pt x="5427" y="2069"/>
                </a:lnTo>
                <a:lnTo>
                  <a:pt x="5305" y="1826"/>
                </a:lnTo>
                <a:lnTo>
                  <a:pt x="5208" y="1631"/>
                </a:lnTo>
                <a:lnTo>
                  <a:pt x="5184" y="1388"/>
                </a:lnTo>
                <a:lnTo>
                  <a:pt x="5208" y="1266"/>
                </a:lnTo>
                <a:lnTo>
                  <a:pt x="5232" y="1169"/>
                </a:lnTo>
                <a:lnTo>
                  <a:pt x="5281" y="1047"/>
                </a:lnTo>
                <a:lnTo>
                  <a:pt x="5330" y="925"/>
                </a:lnTo>
                <a:lnTo>
                  <a:pt x="5403" y="828"/>
                </a:lnTo>
                <a:lnTo>
                  <a:pt x="5500" y="731"/>
                </a:lnTo>
                <a:lnTo>
                  <a:pt x="5622" y="633"/>
                </a:lnTo>
                <a:lnTo>
                  <a:pt x="5743" y="536"/>
                </a:lnTo>
                <a:lnTo>
                  <a:pt x="5865" y="487"/>
                </a:lnTo>
                <a:lnTo>
                  <a:pt x="6011" y="439"/>
                </a:lnTo>
                <a:lnTo>
                  <a:pt x="6157" y="414"/>
                </a:lnTo>
                <a:close/>
                <a:moveTo>
                  <a:pt x="9052" y="1339"/>
                </a:moveTo>
                <a:lnTo>
                  <a:pt x="9198" y="1388"/>
                </a:lnTo>
                <a:lnTo>
                  <a:pt x="9344" y="1436"/>
                </a:lnTo>
                <a:lnTo>
                  <a:pt x="9490" y="1534"/>
                </a:lnTo>
                <a:lnTo>
                  <a:pt x="9588" y="1631"/>
                </a:lnTo>
                <a:lnTo>
                  <a:pt x="9709" y="1753"/>
                </a:lnTo>
                <a:lnTo>
                  <a:pt x="9782" y="1874"/>
                </a:lnTo>
                <a:lnTo>
                  <a:pt x="9855" y="2020"/>
                </a:lnTo>
                <a:lnTo>
                  <a:pt x="9904" y="2166"/>
                </a:lnTo>
                <a:lnTo>
                  <a:pt x="9928" y="2312"/>
                </a:lnTo>
                <a:lnTo>
                  <a:pt x="9928" y="2483"/>
                </a:lnTo>
                <a:lnTo>
                  <a:pt x="9928" y="2629"/>
                </a:lnTo>
                <a:lnTo>
                  <a:pt x="9904" y="2775"/>
                </a:lnTo>
                <a:lnTo>
                  <a:pt x="9831" y="2945"/>
                </a:lnTo>
                <a:lnTo>
                  <a:pt x="9758" y="3067"/>
                </a:lnTo>
                <a:lnTo>
                  <a:pt x="9661" y="3213"/>
                </a:lnTo>
                <a:lnTo>
                  <a:pt x="9442" y="3383"/>
                </a:lnTo>
                <a:lnTo>
                  <a:pt x="9198" y="3553"/>
                </a:lnTo>
                <a:lnTo>
                  <a:pt x="8931" y="3675"/>
                </a:lnTo>
                <a:lnTo>
                  <a:pt x="8615" y="3796"/>
                </a:lnTo>
                <a:lnTo>
                  <a:pt x="8323" y="3869"/>
                </a:lnTo>
                <a:lnTo>
                  <a:pt x="8006" y="3967"/>
                </a:lnTo>
                <a:lnTo>
                  <a:pt x="7447" y="4088"/>
                </a:lnTo>
                <a:lnTo>
                  <a:pt x="7349" y="3942"/>
                </a:lnTo>
                <a:lnTo>
                  <a:pt x="7228" y="3821"/>
                </a:lnTo>
                <a:lnTo>
                  <a:pt x="7106" y="3724"/>
                </a:lnTo>
                <a:lnTo>
                  <a:pt x="6960" y="3626"/>
                </a:lnTo>
                <a:lnTo>
                  <a:pt x="7228" y="3091"/>
                </a:lnTo>
                <a:lnTo>
                  <a:pt x="7447" y="2531"/>
                </a:lnTo>
                <a:lnTo>
                  <a:pt x="7568" y="2288"/>
                </a:lnTo>
                <a:lnTo>
                  <a:pt x="7690" y="2069"/>
                </a:lnTo>
                <a:lnTo>
                  <a:pt x="7836" y="1874"/>
                </a:lnTo>
                <a:lnTo>
                  <a:pt x="7982" y="1704"/>
                </a:lnTo>
                <a:lnTo>
                  <a:pt x="8177" y="1558"/>
                </a:lnTo>
                <a:lnTo>
                  <a:pt x="8371" y="1436"/>
                </a:lnTo>
                <a:lnTo>
                  <a:pt x="8590" y="1363"/>
                </a:lnTo>
                <a:lnTo>
                  <a:pt x="8858" y="1339"/>
                </a:lnTo>
                <a:close/>
                <a:moveTo>
                  <a:pt x="3991" y="1242"/>
                </a:moveTo>
                <a:lnTo>
                  <a:pt x="4162" y="1266"/>
                </a:lnTo>
                <a:lnTo>
                  <a:pt x="4308" y="1315"/>
                </a:lnTo>
                <a:lnTo>
                  <a:pt x="4454" y="1412"/>
                </a:lnTo>
                <a:lnTo>
                  <a:pt x="4575" y="1534"/>
                </a:lnTo>
                <a:lnTo>
                  <a:pt x="4697" y="1704"/>
                </a:lnTo>
                <a:lnTo>
                  <a:pt x="4819" y="1874"/>
                </a:lnTo>
                <a:lnTo>
                  <a:pt x="4916" y="2312"/>
                </a:lnTo>
                <a:lnTo>
                  <a:pt x="5086" y="2775"/>
                </a:lnTo>
                <a:lnTo>
                  <a:pt x="5184" y="2994"/>
                </a:lnTo>
                <a:lnTo>
                  <a:pt x="5305" y="3213"/>
                </a:lnTo>
                <a:lnTo>
                  <a:pt x="5427" y="3407"/>
                </a:lnTo>
                <a:lnTo>
                  <a:pt x="5573" y="3578"/>
                </a:lnTo>
                <a:lnTo>
                  <a:pt x="5476" y="3626"/>
                </a:lnTo>
                <a:lnTo>
                  <a:pt x="5305" y="3724"/>
                </a:lnTo>
                <a:lnTo>
                  <a:pt x="5135" y="3845"/>
                </a:lnTo>
                <a:lnTo>
                  <a:pt x="5013" y="4015"/>
                </a:lnTo>
                <a:lnTo>
                  <a:pt x="4892" y="4186"/>
                </a:lnTo>
                <a:lnTo>
                  <a:pt x="4794" y="4113"/>
                </a:lnTo>
                <a:lnTo>
                  <a:pt x="4697" y="4040"/>
                </a:lnTo>
                <a:lnTo>
                  <a:pt x="4478" y="3894"/>
                </a:lnTo>
                <a:lnTo>
                  <a:pt x="4016" y="3699"/>
                </a:lnTo>
                <a:lnTo>
                  <a:pt x="3578" y="3432"/>
                </a:lnTo>
                <a:lnTo>
                  <a:pt x="3213" y="3213"/>
                </a:lnTo>
                <a:lnTo>
                  <a:pt x="3115" y="3164"/>
                </a:lnTo>
                <a:lnTo>
                  <a:pt x="3018" y="3091"/>
                </a:lnTo>
                <a:lnTo>
                  <a:pt x="2969" y="2994"/>
                </a:lnTo>
                <a:lnTo>
                  <a:pt x="2921" y="2896"/>
                </a:lnTo>
                <a:lnTo>
                  <a:pt x="2921" y="2799"/>
                </a:lnTo>
                <a:lnTo>
                  <a:pt x="2921" y="2677"/>
                </a:lnTo>
                <a:lnTo>
                  <a:pt x="2969" y="2434"/>
                </a:lnTo>
                <a:lnTo>
                  <a:pt x="3067" y="2118"/>
                </a:lnTo>
                <a:lnTo>
                  <a:pt x="3213" y="1826"/>
                </a:lnTo>
                <a:lnTo>
                  <a:pt x="3310" y="1680"/>
                </a:lnTo>
                <a:lnTo>
                  <a:pt x="3432" y="1558"/>
                </a:lnTo>
                <a:lnTo>
                  <a:pt x="3529" y="1436"/>
                </a:lnTo>
                <a:lnTo>
                  <a:pt x="3675" y="1339"/>
                </a:lnTo>
                <a:lnTo>
                  <a:pt x="3845" y="1266"/>
                </a:lnTo>
                <a:lnTo>
                  <a:pt x="3991" y="1242"/>
                </a:lnTo>
                <a:close/>
                <a:moveTo>
                  <a:pt x="6157" y="3967"/>
                </a:moveTo>
                <a:lnTo>
                  <a:pt x="6181" y="4015"/>
                </a:lnTo>
                <a:lnTo>
                  <a:pt x="6084" y="4088"/>
                </a:lnTo>
                <a:lnTo>
                  <a:pt x="5962" y="4161"/>
                </a:lnTo>
                <a:lnTo>
                  <a:pt x="5768" y="4380"/>
                </a:lnTo>
                <a:lnTo>
                  <a:pt x="5597" y="4624"/>
                </a:lnTo>
                <a:lnTo>
                  <a:pt x="5451" y="4843"/>
                </a:lnTo>
                <a:lnTo>
                  <a:pt x="5305" y="5110"/>
                </a:lnTo>
                <a:lnTo>
                  <a:pt x="5281" y="4989"/>
                </a:lnTo>
                <a:lnTo>
                  <a:pt x="5281" y="4867"/>
                </a:lnTo>
                <a:lnTo>
                  <a:pt x="5281" y="4745"/>
                </a:lnTo>
                <a:lnTo>
                  <a:pt x="5330" y="4624"/>
                </a:lnTo>
                <a:lnTo>
                  <a:pt x="5378" y="4526"/>
                </a:lnTo>
                <a:lnTo>
                  <a:pt x="5524" y="4307"/>
                </a:lnTo>
                <a:lnTo>
                  <a:pt x="5695" y="4137"/>
                </a:lnTo>
                <a:lnTo>
                  <a:pt x="5816" y="4064"/>
                </a:lnTo>
                <a:lnTo>
                  <a:pt x="5914" y="4015"/>
                </a:lnTo>
                <a:lnTo>
                  <a:pt x="6035" y="3991"/>
                </a:lnTo>
                <a:lnTo>
                  <a:pt x="6157" y="3967"/>
                </a:lnTo>
                <a:close/>
                <a:moveTo>
                  <a:pt x="6425" y="4064"/>
                </a:moveTo>
                <a:lnTo>
                  <a:pt x="6595" y="4113"/>
                </a:lnTo>
                <a:lnTo>
                  <a:pt x="6741" y="4186"/>
                </a:lnTo>
                <a:lnTo>
                  <a:pt x="6571" y="4307"/>
                </a:lnTo>
                <a:lnTo>
                  <a:pt x="6400" y="4453"/>
                </a:lnTo>
                <a:lnTo>
                  <a:pt x="6254" y="4624"/>
                </a:lnTo>
                <a:lnTo>
                  <a:pt x="6108" y="4794"/>
                </a:lnTo>
                <a:lnTo>
                  <a:pt x="5987" y="4964"/>
                </a:lnTo>
                <a:lnTo>
                  <a:pt x="5841" y="5208"/>
                </a:lnTo>
                <a:lnTo>
                  <a:pt x="5743" y="5427"/>
                </a:lnTo>
                <a:lnTo>
                  <a:pt x="5695" y="5548"/>
                </a:lnTo>
                <a:lnTo>
                  <a:pt x="5670" y="5670"/>
                </a:lnTo>
                <a:lnTo>
                  <a:pt x="5573" y="5597"/>
                </a:lnTo>
                <a:lnTo>
                  <a:pt x="5500" y="5500"/>
                </a:lnTo>
                <a:lnTo>
                  <a:pt x="5549" y="5281"/>
                </a:lnTo>
                <a:lnTo>
                  <a:pt x="5646" y="5062"/>
                </a:lnTo>
                <a:lnTo>
                  <a:pt x="5768" y="4867"/>
                </a:lnTo>
                <a:lnTo>
                  <a:pt x="5914" y="4672"/>
                </a:lnTo>
                <a:lnTo>
                  <a:pt x="6157" y="4405"/>
                </a:lnTo>
                <a:lnTo>
                  <a:pt x="6303" y="4210"/>
                </a:lnTo>
                <a:lnTo>
                  <a:pt x="6425" y="4064"/>
                </a:lnTo>
                <a:close/>
                <a:moveTo>
                  <a:pt x="7009" y="4551"/>
                </a:moveTo>
                <a:lnTo>
                  <a:pt x="7033" y="4721"/>
                </a:lnTo>
                <a:lnTo>
                  <a:pt x="7009" y="4891"/>
                </a:lnTo>
                <a:lnTo>
                  <a:pt x="6960" y="5062"/>
                </a:lnTo>
                <a:lnTo>
                  <a:pt x="6887" y="5232"/>
                </a:lnTo>
                <a:lnTo>
                  <a:pt x="6790" y="5378"/>
                </a:lnTo>
                <a:lnTo>
                  <a:pt x="6644" y="5524"/>
                </a:lnTo>
                <a:lnTo>
                  <a:pt x="6498" y="5646"/>
                </a:lnTo>
                <a:lnTo>
                  <a:pt x="6327" y="5743"/>
                </a:lnTo>
                <a:lnTo>
                  <a:pt x="6376" y="5597"/>
                </a:lnTo>
                <a:lnTo>
                  <a:pt x="6692" y="4989"/>
                </a:lnTo>
                <a:lnTo>
                  <a:pt x="7009" y="4551"/>
                </a:lnTo>
                <a:close/>
                <a:moveTo>
                  <a:pt x="6814" y="4234"/>
                </a:moveTo>
                <a:lnTo>
                  <a:pt x="6911" y="4332"/>
                </a:lnTo>
                <a:lnTo>
                  <a:pt x="6790" y="4453"/>
                </a:lnTo>
                <a:lnTo>
                  <a:pt x="6692" y="4575"/>
                </a:lnTo>
                <a:lnTo>
                  <a:pt x="6571" y="4745"/>
                </a:lnTo>
                <a:lnTo>
                  <a:pt x="6376" y="5086"/>
                </a:lnTo>
                <a:lnTo>
                  <a:pt x="6206" y="5427"/>
                </a:lnTo>
                <a:lnTo>
                  <a:pt x="6108" y="5597"/>
                </a:lnTo>
                <a:lnTo>
                  <a:pt x="6011" y="5792"/>
                </a:lnTo>
                <a:lnTo>
                  <a:pt x="5865" y="5767"/>
                </a:lnTo>
                <a:lnTo>
                  <a:pt x="5962" y="5597"/>
                </a:lnTo>
                <a:lnTo>
                  <a:pt x="6035" y="5427"/>
                </a:lnTo>
                <a:lnTo>
                  <a:pt x="6108" y="5256"/>
                </a:lnTo>
                <a:lnTo>
                  <a:pt x="6181" y="5086"/>
                </a:lnTo>
                <a:lnTo>
                  <a:pt x="6303" y="4843"/>
                </a:lnTo>
                <a:lnTo>
                  <a:pt x="6473" y="4624"/>
                </a:lnTo>
                <a:lnTo>
                  <a:pt x="6619" y="4429"/>
                </a:lnTo>
                <a:lnTo>
                  <a:pt x="6814" y="4234"/>
                </a:lnTo>
                <a:close/>
                <a:moveTo>
                  <a:pt x="2848" y="3821"/>
                </a:moveTo>
                <a:lnTo>
                  <a:pt x="3067" y="3845"/>
                </a:lnTo>
                <a:lnTo>
                  <a:pt x="3310" y="3894"/>
                </a:lnTo>
                <a:lnTo>
                  <a:pt x="3456" y="3942"/>
                </a:lnTo>
                <a:lnTo>
                  <a:pt x="3626" y="4040"/>
                </a:lnTo>
                <a:lnTo>
                  <a:pt x="4016" y="4234"/>
                </a:lnTo>
                <a:lnTo>
                  <a:pt x="4210" y="4332"/>
                </a:lnTo>
                <a:lnTo>
                  <a:pt x="4405" y="4405"/>
                </a:lnTo>
                <a:lnTo>
                  <a:pt x="4575" y="4453"/>
                </a:lnTo>
                <a:lnTo>
                  <a:pt x="4770" y="4478"/>
                </a:lnTo>
                <a:lnTo>
                  <a:pt x="4697" y="4745"/>
                </a:lnTo>
                <a:lnTo>
                  <a:pt x="4697" y="4891"/>
                </a:lnTo>
                <a:lnTo>
                  <a:pt x="4697" y="5062"/>
                </a:lnTo>
                <a:lnTo>
                  <a:pt x="4527" y="5086"/>
                </a:lnTo>
                <a:lnTo>
                  <a:pt x="4356" y="5135"/>
                </a:lnTo>
                <a:lnTo>
                  <a:pt x="4186" y="5183"/>
                </a:lnTo>
                <a:lnTo>
                  <a:pt x="4040" y="5281"/>
                </a:lnTo>
                <a:lnTo>
                  <a:pt x="3724" y="5451"/>
                </a:lnTo>
                <a:lnTo>
                  <a:pt x="3432" y="5646"/>
                </a:lnTo>
                <a:lnTo>
                  <a:pt x="2896" y="5986"/>
                </a:lnTo>
                <a:lnTo>
                  <a:pt x="2604" y="6011"/>
                </a:lnTo>
                <a:lnTo>
                  <a:pt x="2312" y="6035"/>
                </a:lnTo>
                <a:lnTo>
                  <a:pt x="2191" y="6035"/>
                </a:lnTo>
                <a:lnTo>
                  <a:pt x="2069" y="5986"/>
                </a:lnTo>
                <a:lnTo>
                  <a:pt x="1947" y="5889"/>
                </a:lnTo>
                <a:lnTo>
                  <a:pt x="1826" y="5767"/>
                </a:lnTo>
                <a:lnTo>
                  <a:pt x="1753" y="5621"/>
                </a:lnTo>
                <a:lnTo>
                  <a:pt x="1680" y="5451"/>
                </a:lnTo>
                <a:lnTo>
                  <a:pt x="1655" y="5305"/>
                </a:lnTo>
                <a:lnTo>
                  <a:pt x="1631" y="5135"/>
                </a:lnTo>
                <a:lnTo>
                  <a:pt x="1631" y="4964"/>
                </a:lnTo>
                <a:lnTo>
                  <a:pt x="1655" y="4794"/>
                </a:lnTo>
                <a:lnTo>
                  <a:pt x="1704" y="4624"/>
                </a:lnTo>
                <a:lnTo>
                  <a:pt x="1753" y="4478"/>
                </a:lnTo>
                <a:lnTo>
                  <a:pt x="1874" y="4259"/>
                </a:lnTo>
                <a:lnTo>
                  <a:pt x="2020" y="4113"/>
                </a:lnTo>
                <a:lnTo>
                  <a:pt x="2215" y="3991"/>
                </a:lnTo>
                <a:lnTo>
                  <a:pt x="2410" y="3894"/>
                </a:lnTo>
                <a:lnTo>
                  <a:pt x="2629" y="3845"/>
                </a:lnTo>
                <a:lnTo>
                  <a:pt x="2848" y="3821"/>
                </a:lnTo>
                <a:close/>
                <a:moveTo>
                  <a:pt x="10220" y="3869"/>
                </a:moveTo>
                <a:lnTo>
                  <a:pt x="10488" y="3918"/>
                </a:lnTo>
                <a:lnTo>
                  <a:pt x="10658" y="3991"/>
                </a:lnTo>
                <a:lnTo>
                  <a:pt x="10756" y="4088"/>
                </a:lnTo>
                <a:lnTo>
                  <a:pt x="10853" y="4234"/>
                </a:lnTo>
                <a:lnTo>
                  <a:pt x="10902" y="4380"/>
                </a:lnTo>
                <a:lnTo>
                  <a:pt x="10950" y="4551"/>
                </a:lnTo>
                <a:lnTo>
                  <a:pt x="10975" y="4697"/>
                </a:lnTo>
                <a:lnTo>
                  <a:pt x="10975" y="5013"/>
                </a:lnTo>
                <a:lnTo>
                  <a:pt x="10950" y="5183"/>
                </a:lnTo>
                <a:lnTo>
                  <a:pt x="10902" y="5354"/>
                </a:lnTo>
                <a:lnTo>
                  <a:pt x="10853" y="5548"/>
                </a:lnTo>
                <a:lnTo>
                  <a:pt x="10780" y="5694"/>
                </a:lnTo>
                <a:lnTo>
                  <a:pt x="10683" y="5865"/>
                </a:lnTo>
                <a:lnTo>
                  <a:pt x="10561" y="6011"/>
                </a:lnTo>
                <a:lnTo>
                  <a:pt x="10439" y="6108"/>
                </a:lnTo>
                <a:lnTo>
                  <a:pt x="10293" y="6205"/>
                </a:lnTo>
                <a:lnTo>
                  <a:pt x="10123" y="6230"/>
                </a:lnTo>
                <a:lnTo>
                  <a:pt x="9953" y="6254"/>
                </a:lnTo>
                <a:lnTo>
                  <a:pt x="9782" y="6230"/>
                </a:lnTo>
                <a:lnTo>
                  <a:pt x="9612" y="6181"/>
                </a:lnTo>
                <a:lnTo>
                  <a:pt x="9344" y="6035"/>
                </a:lnTo>
                <a:lnTo>
                  <a:pt x="9052" y="5889"/>
                </a:lnTo>
                <a:lnTo>
                  <a:pt x="8833" y="5792"/>
                </a:lnTo>
                <a:lnTo>
                  <a:pt x="8590" y="5646"/>
                </a:lnTo>
                <a:lnTo>
                  <a:pt x="8347" y="5475"/>
                </a:lnTo>
                <a:lnTo>
                  <a:pt x="8104" y="5305"/>
                </a:lnTo>
                <a:lnTo>
                  <a:pt x="7860" y="5183"/>
                </a:lnTo>
                <a:lnTo>
                  <a:pt x="7714" y="5135"/>
                </a:lnTo>
                <a:lnTo>
                  <a:pt x="7593" y="5110"/>
                </a:lnTo>
                <a:lnTo>
                  <a:pt x="7617" y="5062"/>
                </a:lnTo>
                <a:lnTo>
                  <a:pt x="7641" y="4867"/>
                </a:lnTo>
                <a:lnTo>
                  <a:pt x="7641" y="4672"/>
                </a:lnTo>
                <a:lnTo>
                  <a:pt x="7812" y="4502"/>
                </a:lnTo>
                <a:lnTo>
                  <a:pt x="8225" y="4405"/>
                </a:lnTo>
                <a:lnTo>
                  <a:pt x="8639" y="4283"/>
                </a:lnTo>
                <a:lnTo>
                  <a:pt x="9052" y="4137"/>
                </a:lnTo>
                <a:lnTo>
                  <a:pt x="9417" y="3967"/>
                </a:lnTo>
                <a:lnTo>
                  <a:pt x="9685" y="3894"/>
                </a:lnTo>
                <a:lnTo>
                  <a:pt x="9953" y="3869"/>
                </a:lnTo>
                <a:close/>
                <a:moveTo>
                  <a:pt x="7349" y="5646"/>
                </a:moveTo>
                <a:lnTo>
                  <a:pt x="7617" y="5767"/>
                </a:lnTo>
                <a:lnTo>
                  <a:pt x="7885" y="5913"/>
                </a:lnTo>
                <a:lnTo>
                  <a:pt x="8152" y="6059"/>
                </a:lnTo>
                <a:lnTo>
                  <a:pt x="8444" y="6205"/>
                </a:lnTo>
                <a:lnTo>
                  <a:pt x="8542" y="6278"/>
                </a:lnTo>
                <a:lnTo>
                  <a:pt x="8882" y="6424"/>
                </a:lnTo>
                <a:lnTo>
                  <a:pt x="9198" y="6546"/>
                </a:lnTo>
                <a:lnTo>
                  <a:pt x="9369" y="6643"/>
                </a:lnTo>
                <a:lnTo>
                  <a:pt x="9515" y="6741"/>
                </a:lnTo>
                <a:lnTo>
                  <a:pt x="9612" y="6838"/>
                </a:lnTo>
                <a:lnTo>
                  <a:pt x="9709" y="6984"/>
                </a:lnTo>
                <a:lnTo>
                  <a:pt x="9782" y="7106"/>
                </a:lnTo>
                <a:lnTo>
                  <a:pt x="9855" y="7252"/>
                </a:lnTo>
                <a:lnTo>
                  <a:pt x="9880" y="7398"/>
                </a:lnTo>
                <a:lnTo>
                  <a:pt x="9880" y="7568"/>
                </a:lnTo>
                <a:lnTo>
                  <a:pt x="9855" y="7738"/>
                </a:lnTo>
                <a:lnTo>
                  <a:pt x="9807" y="7860"/>
                </a:lnTo>
                <a:lnTo>
                  <a:pt x="9734" y="7957"/>
                </a:lnTo>
                <a:lnTo>
                  <a:pt x="9636" y="8055"/>
                </a:lnTo>
                <a:lnTo>
                  <a:pt x="9539" y="8152"/>
                </a:lnTo>
                <a:lnTo>
                  <a:pt x="9296" y="8274"/>
                </a:lnTo>
                <a:lnTo>
                  <a:pt x="9052" y="8347"/>
                </a:lnTo>
                <a:lnTo>
                  <a:pt x="8931" y="8371"/>
                </a:lnTo>
                <a:lnTo>
                  <a:pt x="8809" y="8395"/>
                </a:lnTo>
                <a:lnTo>
                  <a:pt x="8688" y="8371"/>
                </a:lnTo>
                <a:lnTo>
                  <a:pt x="8590" y="8371"/>
                </a:lnTo>
                <a:lnTo>
                  <a:pt x="8396" y="8298"/>
                </a:lnTo>
                <a:lnTo>
                  <a:pt x="8201" y="8176"/>
                </a:lnTo>
                <a:lnTo>
                  <a:pt x="8055" y="8006"/>
                </a:lnTo>
                <a:lnTo>
                  <a:pt x="7909" y="7836"/>
                </a:lnTo>
                <a:lnTo>
                  <a:pt x="7787" y="7641"/>
                </a:lnTo>
                <a:lnTo>
                  <a:pt x="7666" y="7446"/>
                </a:lnTo>
                <a:lnTo>
                  <a:pt x="7568" y="7227"/>
                </a:lnTo>
                <a:lnTo>
                  <a:pt x="7495" y="6984"/>
                </a:lnTo>
                <a:lnTo>
                  <a:pt x="7349" y="6546"/>
                </a:lnTo>
                <a:lnTo>
                  <a:pt x="7276" y="6205"/>
                </a:lnTo>
                <a:lnTo>
                  <a:pt x="7228" y="6035"/>
                </a:lnTo>
                <a:lnTo>
                  <a:pt x="7155" y="5889"/>
                </a:lnTo>
                <a:lnTo>
                  <a:pt x="7349" y="5646"/>
                </a:lnTo>
                <a:close/>
                <a:moveTo>
                  <a:pt x="4721" y="5256"/>
                </a:moveTo>
                <a:lnTo>
                  <a:pt x="4819" y="5475"/>
                </a:lnTo>
                <a:lnTo>
                  <a:pt x="4916" y="5719"/>
                </a:lnTo>
                <a:lnTo>
                  <a:pt x="5062" y="5913"/>
                </a:lnTo>
                <a:lnTo>
                  <a:pt x="5257" y="6084"/>
                </a:lnTo>
                <a:lnTo>
                  <a:pt x="5184" y="6351"/>
                </a:lnTo>
                <a:lnTo>
                  <a:pt x="5159" y="6668"/>
                </a:lnTo>
                <a:lnTo>
                  <a:pt x="5135" y="6935"/>
                </a:lnTo>
                <a:lnTo>
                  <a:pt x="5013" y="7325"/>
                </a:lnTo>
                <a:lnTo>
                  <a:pt x="4916" y="7690"/>
                </a:lnTo>
                <a:lnTo>
                  <a:pt x="4867" y="7787"/>
                </a:lnTo>
                <a:lnTo>
                  <a:pt x="4721" y="8030"/>
                </a:lnTo>
                <a:lnTo>
                  <a:pt x="4527" y="8225"/>
                </a:lnTo>
                <a:lnTo>
                  <a:pt x="4308" y="8395"/>
                </a:lnTo>
                <a:lnTo>
                  <a:pt x="4064" y="8493"/>
                </a:lnTo>
                <a:lnTo>
                  <a:pt x="3943" y="8541"/>
                </a:lnTo>
                <a:lnTo>
                  <a:pt x="3797" y="8566"/>
                </a:lnTo>
                <a:lnTo>
                  <a:pt x="3553" y="8566"/>
                </a:lnTo>
                <a:lnTo>
                  <a:pt x="3407" y="8541"/>
                </a:lnTo>
                <a:lnTo>
                  <a:pt x="3286" y="8493"/>
                </a:lnTo>
                <a:lnTo>
                  <a:pt x="3164" y="8420"/>
                </a:lnTo>
                <a:lnTo>
                  <a:pt x="3067" y="8322"/>
                </a:lnTo>
                <a:lnTo>
                  <a:pt x="2969" y="8225"/>
                </a:lnTo>
                <a:lnTo>
                  <a:pt x="2872" y="8128"/>
                </a:lnTo>
                <a:lnTo>
                  <a:pt x="2750" y="7884"/>
                </a:lnTo>
                <a:lnTo>
                  <a:pt x="2677" y="7641"/>
                </a:lnTo>
                <a:lnTo>
                  <a:pt x="2677" y="7398"/>
                </a:lnTo>
                <a:lnTo>
                  <a:pt x="2702" y="7154"/>
                </a:lnTo>
                <a:lnTo>
                  <a:pt x="2775" y="6911"/>
                </a:lnTo>
                <a:lnTo>
                  <a:pt x="2896" y="6692"/>
                </a:lnTo>
                <a:lnTo>
                  <a:pt x="3091" y="6497"/>
                </a:lnTo>
                <a:lnTo>
                  <a:pt x="3261" y="6327"/>
                </a:lnTo>
                <a:lnTo>
                  <a:pt x="3480" y="6157"/>
                </a:lnTo>
                <a:lnTo>
                  <a:pt x="3894" y="5865"/>
                </a:lnTo>
                <a:lnTo>
                  <a:pt x="4332" y="5573"/>
                </a:lnTo>
                <a:lnTo>
                  <a:pt x="4721" y="5256"/>
                </a:lnTo>
                <a:close/>
                <a:moveTo>
                  <a:pt x="6619" y="6278"/>
                </a:moveTo>
                <a:lnTo>
                  <a:pt x="6741" y="6522"/>
                </a:lnTo>
                <a:lnTo>
                  <a:pt x="6838" y="6789"/>
                </a:lnTo>
                <a:lnTo>
                  <a:pt x="6984" y="7252"/>
                </a:lnTo>
                <a:lnTo>
                  <a:pt x="7130" y="7690"/>
                </a:lnTo>
                <a:lnTo>
                  <a:pt x="7325" y="8201"/>
                </a:lnTo>
                <a:lnTo>
                  <a:pt x="7398" y="8444"/>
                </a:lnTo>
                <a:lnTo>
                  <a:pt x="7422" y="8712"/>
                </a:lnTo>
                <a:lnTo>
                  <a:pt x="7422" y="8906"/>
                </a:lnTo>
                <a:lnTo>
                  <a:pt x="7349" y="9052"/>
                </a:lnTo>
                <a:lnTo>
                  <a:pt x="7276" y="9174"/>
                </a:lnTo>
                <a:lnTo>
                  <a:pt x="7155" y="9296"/>
                </a:lnTo>
                <a:lnTo>
                  <a:pt x="7009" y="9369"/>
                </a:lnTo>
                <a:lnTo>
                  <a:pt x="6863" y="9417"/>
                </a:lnTo>
                <a:lnTo>
                  <a:pt x="6692" y="9442"/>
                </a:lnTo>
                <a:lnTo>
                  <a:pt x="6522" y="9442"/>
                </a:lnTo>
                <a:lnTo>
                  <a:pt x="6279" y="9417"/>
                </a:lnTo>
                <a:lnTo>
                  <a:pt x="6060" y="9369"/>
                </a:lnTo>
                <a:lnTo>
                  <a:pt x="5841" y="9296"/>
                </a:lnTo>
                <a:lnTo>
                  <a:pt x="5622" y="9174"/>
                </a:lnTo>
                <a:lnTo>
                  <a:pt x="5500" y="9077"/>
                </a:lnTo>
                <a:lnTo>
                  <a:pt x="5378" y="8979"/>
                </a:lnTo>
                <a:lnTo>
                  <a:pt x="5305" y="8858"/>
                </a:lnTo>
                <a:lnTo>
                  <a:pt x="5257" y="8736"/>
                </a:lnTo>
                <a:lnTo>
                  <a:pt x="5232" y="8590"/>
                </a:lnTo>
                <a:lnTo>
                  <a:pt x="5232" y="8444"/>
                </a:lnTo>
                <a:lnTo>
                  <a:pt x="5257" y="8128"/>
                </a:lnTo>
                <a:lnTo>
                  <a:pt x="5354" y="7957"/>
                </a:lnTo>
                <a:lnTo>
                  <a:pt x="5451" y="7763"/>
                </a:lnTo>
                <a:lnTo>
                  <a:pt x="5500" y="7568"/>
                </a:lnTo>
                <a:lnTo>
                  <a:pt x="5549" y="7398"/>
                </a:lnTo>
                <a:lnTo>
                  <a:pt x="5622" y="7008"/>
                </a:lnTo>
                <a:lnTo>
                  <a:pt x="5695" y="6741"/>
                </a:lnTo>
                <a:lnTo>
                  <a:pt x="5841" y="6376"/>
                </a:lnTo>
                <a:lnTo>
                  <a:pt x="6011" y="6400"/>
                </a:lnTo>
                <a:lnTo>
                  <a:pt x="6181" y="6400"/>
                </a:lnTo>
                <a:lnTo>
                  <a:pt x="6400" y="6351"/>
                </a:lnTo>
                <a:lnTo>
                  <a:pt x="6619" y="6278"/>
                </a:lnTo>
                <a:close/>
                <a:moveTo>
                  <a:pt x="11194" y="9734"/>
                </a:moveTo>
                <a:lnTo>
                  <a:pt x="11194" y="9782"/>
                </a:lnTo>
                <a:lnTo>
                  <a:pt x="10999" y="10512"/>
                </a:lnTo>
                <a:lnTo>
                  <a:pt x="10756" y="11461"/>
                </a:lnTo>
                <a:lnTo>
                  <a:pt x="10634" y="11923"/>
                </a:lnTo>
                <a:lnTo>
                  <a:pt x="10488" y="12361"/>
                </a:lnTo>
                <a:lnTo>
                  <a:pt x="10366" y="12653"/>
                </a:lnTo>
                <a:lnTo>
                  <a:pt x="10220" y="12897"/>
                </a:lnTo>
                <a:lnTo>
                  <a:pt x="10050" y="13116"/>
                </a:lnTo>
                <a:lnTo>
                  <a:pt x="9831" y="13335"/>
                </a:lnTo>
                <a:lnTo>
                  <a:pt x="9612" y="13529"/>
                </a:lnTo>
                <a:lnTo>
                  <a:pt x="9369" y="13675"/>
                </a:lnTo>
                <a:lnTo>
                  <a:pt x="9101" y="13821"/>
                </a:lnTo>
                <a:lnTo>
                  <a:pt x="8833" y="13943"/>
                </a:lnTo>
                <a:lnTo>
                  <a:pt x="8615" y="14016"/>
                </a:lnTo>
                <a:lnTo>
                  <a:pt x="8371" y="14040"/>
                </a:lnTo>
                <a:lnTo>
                  <a:pt x="8128" y="14040"/>
                </a:lnTo>
                <a:lnTo>
                  <a:pt x="7885" y="14016"/>
                </a:lnTo>
                <a:lnTo>
                  <a:pt x="7812" y="13992"/>
                </a:lnTo>
                <a:lnTo>
                  <a:pt x="8055" y="13846"/>
                </a:lnTo>
                <a:lnTo>
                  <a:pt x="8298" y="13675"/>
                </a:lnTo>
                <a:lnTo>
                  <a:pt x="8688" y="13359"/>
                </a:lnTo>
                <a:lnTo>
                  <a:pt x="8906" y="13140"/>
                </a:lnTo>
                <a:lnTo>
                  <a:pt x="9150" y="12897"/>
                </a:lnTo>
                <a:lnTo>
                  <a:pt x="9393" y="12629"/>
                </a:lnTo>
                <a:lnTo>
                  <a:pt x="9612" y="12313"/>
                </a:lnTo>
                <a:lnTo>
                  <a:pt x="9807" y="12021"/>
                </a:lnTo>
                <a:lnTo>
                  <a:pt x="9953" y="11680"/>
                </a:lnTo>
                <a:lnTo>
                  <a:pt x="10074" y="11364"/>
                </a:lnTo>
                <a:lnTo>
                  <a:pt x="10099" y="11194"/>
                </a:lnTo>
                <a:lnTo>
                  <a:pt x="10099" y="11048"/>
                </a:lnTo>
                <a:lnTo>
                  <a:pt x="10099" y="10975"/>
                </a:lnTo>
                <a:lnTo>
                  <a:pt x="10050" y="10902"/>
                </a:lnTo>
                <a:lnTo>
                  <a:pt x="10001" y="10853"/>
                </a:lnTo>
                <a:lnTo>
                  <a:pt x="9953" y="10829"/>
                </a:lnTo>
                <a:lnTo>
                  <a:pt x="9880" y="10829"/>
                </a:lnTo>
                <a:lnTo>
                  <a:pt x="9807" y="10853"/>
                </a:lnTo>
                <a:lnTo>
                  <a:pt x="9734" y="10877"/>
                </a:lnTo>
                <a:lnTo>
                  <a:pt x="9685" y="10926"/>
                </a:lnTo>
                <a:lnTo>
                  <a:pt x="9539" y="11169"/>
                </a:lnTo>
                <a:lnTo>
                  <a:pt x="9417" y="11413"/>
                </a:lnTo>
                <a:lnTo>
                  <a:pt x="9296" y="11680"/>
                </a:lnTo>
                <a:lnTo>
                  <a:pt x="9174" y="11923"/>
                </a:lnTo>
                <a:lnTo>
                  <a:pt x="9004" y="12167"/>
                </a:lnTo>
                <a:lnTo>
                  <a:pt x="8809" y="12410"/>
                </a:lnTo>
                <a:lnTo>
                  <a:pt x="8615" y="12653"/>
                </a:lnTo>
                <a:lnTo>
                  <a:pt x="8396" y="12872"/>
                </a:lnTo>
                <a:lnTo>
                  <a:pt x="8152" y="13067"/>
                </a:lnTo>
                <a:lnTo>
                  <a:pt x="7909" y="13262"/>
                </a:lnTo>
                <a:lnTo>
                  <a:pt x="7666" y="13432"/>
                </a:lnTo>
                <a:lnTo>
                  <a:pt x="7398" y="13578"/>
                </a:lnTo>
                <a:lnTo>
                  <a:pt x="7301" y="13627"/>
                </a:lnTo>
                <a:lnTo>
                  <a:pt x="7276" y="13432"/>
                </a:lnTo>
                <a:lnTo>
                  <a:pt x="7252" y="13262"/>
                </a:lnTo>
                <a:lnTo>
                  <a:pt x="7252" y="13018"/>
                </a:lnTo>
                <a:lnTo>
                  <a:pt x="7252" y="12799"/>
                </a:lnTo>
                <a:lnTo>
                  <a:pt x="7325" y="12337"/>
                </a:lnTo>
                <a:lnTo>
                  <a:pt x="7422" y="11972"/>
                </a:lnTo>
                <a:lnTo>
                  <a:pt x="7544" y="11607"/>
                </a:lnTo>
                <a:lnTo>
                  <a:pt x="7617" y="11461"/>
                </a:lnTo>
                <a:lnTo>
                  <a:pt x="7714" y="11291"/>
                </a:lnTo>
                <a:lnTo>
                  <a:pt x="7836" y="11145"/>
                </a:lnTo>
                <a:lnTo>
                  <a:pt x="7982" y="11023"/>
                </a:lnTo>
                <a:lnTo>
                  <a:pt x="8323" y="10756"/>
                </a:lnTo>
                <a:lnTo>
                  <a:pt x="8688" y="10512"/>
                </a:lnTo>
                <a:lnTo>
                  <a:pt x="9077" y="10318"/>
                </a:lnTo>
                <a:lnTo>
                  <a:pt x="9490" y="10147"/>
                </a:lnTo>
                <a:lnTo>
                  <a:pt x="9904" y="10001"/>
                </a:lnTo>
                <a:lnTo>
                  <a:pt x="10342" y="9880"/>
                </a:lnTo>
                <a:lnTo>
                  <a:pt x="10780" y="9782"/>
                </a:lnTo>
                <a:lnTo>
                  <a:pt x="11194" y="9734"/>
                </a:lnTo>
                <a:close/>
                <a:moveTo>
                  <a:pt x="390" y="11218"/>
                </a:moveTo>
                <a:lnTo>
                  <a:pt x="731" y="11267"/>
                </a:lnTo>
                <a:lnTo>
                  <a:pt x="1071" y="11291"/>
                </a:lnTo>
                <a:lnTo>
                  <a:pt x="1412" y="11315"/>
                </a:lnTo>
                <a:lnTo>
                  <a:pt x="1753" y="11364"/>
                </a:lnTo>
                <a:lnTo>
                  <a:pt x="2239" y="11437"/>
                </a:lnTo>
                <a:lnTo>
                  <a:pt x="2702" y="11583"/>
                </a:lnTo>
                <a:lnTo>
                  <a:pt x="3164" y="11729"/>
                </a:lnTo>
                <a:lnTo>
                  <a:pt x="3602" y="11948"/>
                </a:lnTo>
                <a:lnTo>
                  <a:pt x="3797" y="12069"/>
                </a:lnTo>
                <a:lnTo>
                  <a:pt x="3991" y="12215"/>
                </a:lnTo>
                <a:lnTo>
                  <a:pt x="4162" y="12361"/>
                </a:lnTo>
                <a:lnTo>
                  <a:pt x="4332" y="12556"/>
                </a:lnTo>
                <a:lnTo>
                  <a:pt x="4478" y="12726"/>
                </a:lnTo>
                <a:lnTo>
                  <a:pt x="4624" y="12921"/>
                </a:lnTo>
                <a:lnTo>
                  <a:pt x="4867" y="13335"/>
                </a:lnTo>
                <a:lnTo>
                  <a:pt x="4989" y="13578"/>
                </a:lnTo>
                <a:lnTo>
                  <a:pt x="5038" y="13797"/>
                </a:lnTo>
                <a:lnTo>
                  <a:pt x="5062" y="14040"/>
                </a:lnTo>
                <a:lnTo>
                  <a:pt x="5038" y="14284"/>
                </a:lnTo>
                <a:lnTo>
                  <a:pt x="4989" y="14746"/>
                </a:lnTo>
                <a:lnTo>
                  <a:pt x="4916" y="15233"/>
                </a:lnTo>
                <a:lnTo>
                  <a:pt x="4746" y="15160"/>
                </a:lnTo>
                <a:lnTo>
                  <a:pt x="4551" y="15062"/>
                </a:lnTo>
                <a:lnTo>
                  <a:pt x="4210" y="14843"/>
                </a:lnTo>
                <a:lnTo>
                  <a:pt x="3870" y="14576"/>
                </a:lnTo>
                <a:lnTo>
                  <a:pt x="3529" y="14284"/>
                </a:lnTo>
                <a:lnTo>
                  <a:pt x="3091" y="13919"/>
                </a:lnTo>
                <a:lnTo>
                  <a:pt x="2702" y="13529"/>
                </a:lnTo>
                <a:lnTo>
                  <a:pt x="2531" y="13335"/>
                </a:lnTo>
                <a:lnTo>
                  <a:pt x="2385" y="13116"/>
                </a:lnTo>
                <a:lnTo>
                  <a:pt x="2239" y="12897"/>
                </a:lnTo>
                <a:lnTo>
                  <a:pt x="2069" y="12726"/>
                </a:lnTo>
                <a:lnTo>
                  <a:pt x="2020" y="12702"/>
                </a:lnTo>
                <a:lnTo>
                  <a:pt x="1972" y="12702"/>
                </a:lnTo>
                <a:lnTo>
                  <a:pt x="1923" y="12726"/>
                </a:lnTo>
                <a:lnTo>
                  <a:pt x="1899" y="12775"/>
                </a:lnTo>
                <a:lnTo>
                  <a:pt x="1874" y="12921"/>
                </a:lnTo>
                <a:lnTo>
                  <a:pt x="1874" y="13043"/>
                </a:lnTo>
                <a:lnTo>
                  <a:pt x="1899" y="13189"/>
                </a:lnTo>
                <a:lnTo>
                  <a:pt x="1947" y="13335"/>
                </a:lnTo>
                <a:lnTo>
                  <a:pt x="2020" y="13456"/>
                </a:lnTo>
                <a:lnTo>
                  <a:pt x="2118" y="13602"/>
                </a:lnTo>
                <a:lnTo>
                  <a:pt x="2337" y="13870"/>
                </a:lnTo>
                <a:lnTo>
                  <a:pt x="2580" y="14113"/>
                </a:lnTo>
                <a:lnTo>
                  <a:pt x="2823" y="14357"/>
                </a:lnTo>
                <a:lnTo>
                  <a:pt x="3261" y="14722"/>
                </a:lnTo>
                <a:lnTo>
                  <a:pt x="3578" y="14989"/>
                </a:lnTo>
                <a:lnTo>
                  <a:pt x="3918" y="15257"/>
                </a:lnTo>
                <a:lnTo>
                  <a:pt x="4259" y="15476"/>
                </a:lnTo>
                <a:lnTo>
                  <a:pt x="4600" y="15671"/>
                </a:lnTo>
                <a:lnTo>
                  <a:pt x="4210" y="15841"/>
                </a:lnTo>
                <a:lnTo>
                  <a:pt x="3797" y="15938"/>
                </a:lnTo>
                <a:lnTo>
                  <a:pt x="3383" y="15987"/>
                </a:lnTo>
                <a:lnTo>
                  <a:pt x="3188" y="16011"/>
                </a:lnTo>
                <a:lnTo>
                  <a:pt x="2994" y="15987"/>
                </a:lnTo>
                <a:lnTo>
                  <a:pt x="2799" y="15963"/>
                </a:lnTo>
                <a:lnTo>
                  <a:pt x="2604" y="15914"/>
                </a:lnTo>
                <a:lnTo>
                  <a:pt x="2410" y="15865"/>
                </a:lnTo>
                <a:lnTo>
                  <a:pt x="2215" y="15768"/>
                </a:lnTo>
                <a:lnTo>
                  <a:pt x="2045" y="15671"/>
                </a:lnTo>
                <a:lnTo>
                  <a:pt x="1850" y="15549"/>
                </a:lnTo>
                <a:lnTo>
                  <a:pt x="1680" y="15403"/>
                </a:lnTo>
                <a:lnTo>
                  <a:pt x="1509" y="15233"/>
                </a:lnTo>
                <a:lnTo>
                  <a:pt x="1339" y="15038"/>
                </a:lnTo>
                <a:lnTo>
                  <a:pt x="1193" y="14819"/>
                </a:lnTo>
                <a:lnTo>
                  <a:pt x="1071" y="14600"/>
                </a:lnTo>
                <a:lnTo>
                  <a:pt x="950" y="14357"/>
                </a:lnTo>
                <a:lnTo>
                  <a:pt x="852" y="14113"/>
                </a:lnTo>
                <a:lnTo>
                  <a:pt x="779" y="13846"/>
                </a:lnTo>
                <a:lnTo>
                  <a:pt x="658" y="13335"/>
                </a:lnTo>
                <a:lnTo>
                  <a:pt x="585" y="12799"/>
                </a:lnTo>
                <a:lnTo>
                  <a:pt x="512" y="12288"/>
                </a:lnTo>
                <a:lnTo>
                  <a:pt x="463" y="11753"/>
                </a:lnTo>
                <a:lnTo>
                  <a:pt x="390" y="11218"/>
                </a:lnTo>
                <a:close/>
                <a:moveTo>
                  <a:pt x="6230" y="1"/>
                </a:moveTo>
                <a:lnTo>
                  <a:pt x="5914" y="25"/>
                </a:lnTo>
                <a:lnTo>
                  <a:pt x="5622" y="122"/>
                </a:lnTo>
                <a:lnTo>
                  <a:pt x="5451" y="195"/>
                </a:lnTo>
                <a:lnTo>
                  <a:pt x="5305" y="293"/>
                </a:lnTo>
                <a:lnTo>
                  <a:pt x="5159" y="390"/>
                </a:lnTo>
                <a:lnTo>
                  <a:pt x="5062" y="536"/>
                </a:lnTo>
                <a:lnTo>
                  <a:pt x="4965" y="658"/>
                </a:lnTo>
                <a:lnTo>
                  <a:pt x="4892" y="804"/>
                </a:lnTo>
                <a:lnTo>
                  <a:pt x="4843" y="974"/>
                </a:lnTo>
                <a:lnTo>
                  <a:pt x="4794" y="1120"/>
                </a:lnTo>
                <a:lnTo>
                  <a:pt x="4648" y="998"/>
                </a:lnTo>
                <a:lnTo>
                  <a:pt x="4454" y="877"/>
                </a:lnTo>
                <a:lnTo>
                  <a:pt x="4283" y="804"/>
                </a:lnTo>
                <a:lnTo>
                  <a:pt x="4089" y="779"/>
                </a:lnTo>
                <a:lnTo>
                  <a:pt x="3894" y="779"/>
                </a:lnTo>
                <a:lnTo>
                  <a:pt x="3675" y="804"/>
                </a:lnTo>
                <a:lnTo>
                  <a:pt x="3480" y="877"/>
                </a:lnTo>
                <a:lnTo>
                  <a:pt x="3286" y="998"/>
                </a:lnTo>
                <a:lnTo>
                  <a:pt x="3115" y="1144"/>
                </a:lnTo>
                <a:lnTo>
                  <a:pt x="2945" y="1315"/>
                </a:lnTo>
                <a:lnTo>
                  <a:pt x="2799" y="1509"/>
                </a:lnTo>
                <a:lnTo>
                  <a:pt x="2677" y="1704"/>
                </a:lnTo>
                <a:lnTo>
                  <a:pt x="2580" y="1923"/>
                </a:lnTo>
                <a:lnTo>
                  <a:pt x="2507" y="2142"/>
                </a:lnTo>
                <a:lnTo>
                  <a:pt x="2458" y="2385"/>
                </a:lnTo>
                <a:lnTo>
                  <a:pt x="2410" y="2604"/>
                </a:lnTo>
                <a:lnTo>
                  <a:pt x="2410" y="2799"/>
                </a:lnTo>
                <a:lnTo>
                  <a:pt x="2434" y="2994"/>
                </a:lnTo>
                <a:lnTo>
                  <a:pt x="2483" y="3188"/>
                </a:lnTo>
                <a:lnTo>
                  <a:pt x="2556" y="3359"/>
                </a:lnTo>
                <a:lnTo>
                  <a:pt x="2312" y="3407"/>
                </a:lnTo>
                <a:lnTo>
                  <a:pt x="2093" y="3480"/>
                </a:lnTo>
                <a:lnTo>
                  <a:pt x="1899" y="3602"/>
                </a:lnTo>
                <a:lnTo>
                  <a:pt x="1728" y="3748"/>
                </a:lnTo>
                <a:lnTo>
                  <a:pt x="1558" y="3918"/>
                </a:lnTo>
                <a:lnTo>
                  <a:pt x="1436" y="4113"/>
                </a:lnTo>
                <a:lnTo>
                  <a:pt x="1315" y="4307"/>
                </a:lnTo>
                <a:lnTo>
                  <a:pt x="1217" y="4526"/>
                </a:lnTo>
                <a:lnTo>
                  <a:pt x="1169" y="4745"/>
                </a:lnTo>
                <a:lnTo>
                  <a:pt x="1144" y="4964"/>
                </a:lnTo>
                <a:lnTo>
                  <a:pt x="1144" y="5183"/>
                </a:lnTo>
                <a:lnTo>
                  <a:pt x="1169" y="5402"/>
                </a:lnTo>
                <a:lnTo>
                  <a:pt x="1242" y="5597"/>
                </a:lnTo>
                <a:lnTo>
                  <a:pt x="1315" y="5816"/>
                </a:lnTo>
                <a:lnTo>
                  <a:pt x="1412" y="5986"/>
                </a:lnTo>
                <a:lnTo>
                  <a:pt x="1534" y="6181"/>
                </a:lnTo>
                <a:lnTo>
                  <a:pt x="1607" y="6254"/>
                </a:lnTo>
                <a:lnTo>
                  <a:pt x="1704" y="6327"/>
                </a:lnTo>
                <a:lnTo>
                  <a:pt x="1899" y="6449"/>
                </a:lnTo>
                <a:lnTo>
                  <a:pt x="2142" y="6522"/>
                </a:lnTo>
                <a:lnTo>
                  <a:pt x="2385" y="6570"/>
                </a:lnTo>
                <a:lnTo>
                  <a:pt x="2264" y="6814"/>
                </a:lnTo>
                <a:lnTo>
                  <a:pt x="2191" y="7081"/>
                </a:lnTo>
                <a:lnTo>
                  <a:pt x="2166" y="7349"/>
                </a:lnTo>
                <a:lnTo>
                  <a:pt x="2191" y="7617"/>
                </a:lnTo>
                <a:lnTo>
                  <a:pt x="2239" y="7884"/>
                </a:lnTo>
                <a:lnTo>
                  <a:pt x="2337" y="8152"/>
                </a:lnTo>
                <a:lnTo>
                  <a:pt x="2458" y="8395"/>
                </a:lnTo>
                <a:lnTo>
                  <a:pt x="2629" y="8614"/>
                </a:lnTo>
                <a:lnTo>
                  <a:pt x="2750" y="8712"/>
                </a:lnTo>
                <a:lnTo>
                  <a:pt x="2848" y="8809"/>
                </a:lnTo>
                <a:lnTo>
                  <a:pt x="2969" y="8906"/>
                </a:lnTo>
                <a:lnTo>
                  <a:pt x="3115" y="8955"/>
                </a:lnTo>
                <a:lnTo>
                  <a:pt x="3237" y="9004"/>
                </a:lnTo>
                <a:lnTo>
                  <a:pt x="3359" y="9052"/>
                </a:lnTo>
                <a:lnTo>
                  <a:pt x="3651" y="9077"/>
                </a:lnTo>
                <a:lnTo>
                  <a:pt x="3918" y="9052"/>
                </a:lnTo>
                <a:lnTo>
                  <a:pt x="4186" y="9004"/>
                </a:lnTo>
                <a:lnTo>
                  <a:pt x="4478" y="8882"/>
                </a:lnTo>
                <a:lnTo>
                  <a:pt x="4721" y="8736"/>
                </a:lnTo>
                <a:lnTo>
                  <a:pt x="4794" y="8687"/>
                </a:lnTo>
                <a:lnTo>
                  <a:pt x="4843" y="8906"/>
                </a:lnTo>
                <a:lnTo>
                  <a:pt x="4940" y="9101"/>
                </a:lnTo>
                <a:lnTo>
                  <a:pt x="5062" y="9296"/>
                </a:lnTo>
                <a:lnTo>
                  <a:pt x="5232" y="9442"/>
                </a:lnTo>
                <a:lnTo>
                  <a:pt x="5403" y="9588"/>
                </a:lnTo>
                <a:lnTo>
                  <a:pt x="5622" y="9685"/>
                </a:lnTo>
                <a:lnTo>
                  <a:pt x="5841" y="9782"/>
                </a:lnTo>
                <a:lnTo>
                  <a:pt x="6084" y="9855"/>
                </a:lnTo>
                <a:lnTo>
                  <a:pt x="6011" y="10074"/>
                </a:lnTo>
                <a:lnTo>
                  <a:pt x="5987" y="10293"/>
                </a:lnTo>
                <a:lnTo>
                  <a:pt x="5962" y="10537"/>
                </a:lnTo>
                <a:lnTo>
                  <a:pt x="5962" y="10780"/>
                </a:lnTo>
                <a:lnTo>
                  <a:pt x="5987" y="11267"/>
                </a:lnTo>
                <a:lnTo>
                  <a:pt x="6011" y="11705"/>
                </a:lnTo>
                <a:lnTo>
                  <a:pt x="5987" y="12459"/>
                </a:lnTo>
                <a:lnTo>
                  <a:pt x="5962" y="13213"/>
                </a:lnTo>
                <a:lnTo>
                  <a:pt x="5889" y="13943"/>
                </a:lnTo>
                <a:lnTo>
                  <a:pt x="5792" y="14697"/>
                </a:lnTo>
                <a:lnTo>
                  <a:pt x="5670" y="15403"/>
                </a:lnTo>
                <a:lnTo>
                  <a:pt x="5451" y="15379"/>
                </a:lnTo>
                <a:lnTo>
                  <a:pt x="5524" y="14843"/>
                </a:lnTo>
                <a:lnTo>
                  <a:pt x="5573" y="14308"/>
                </a:lnTo>
                <a:lnTo>
                  <a:pt x="5573" y="14065"/>
                </a:lnTo>
                <a:lnTo>
                  <a:pt x="5549" y="13797"/>
                </a:lnTo>
                <a:lnTo>
                  <a:pt x="5500" y="13529"/>
                </a:lnTo>
                <a:lnTo>
                  <a:pt x="5403" y="13262"/>
                </a:lnTo>
                <a:lnTo>
                  <a:pt x="5305" y="13043"/>
                </a:lnTo>
                <a:lnTo>
                  <a:pt x="5159" y="12799"/>
                </a:lnTo>
                <a:lnTo>
                  <a:pt x="5013" y="12580"/>
                </a:lnTo>
                <a:lnTo>
                  <a:pt x="4843" y="12361"/>
                </a:lnTo>
                <a:lnTo>
                  <a:pt x="4673" y="12167"/>
                </a:lnTo>
                <a:lnTo>
                  <a:pt x="4478" y="11972"/>
                </a:lnTo>
                <a:lnTo>
                  <a:pt x="4259" y="11802"/>
                </a:lnTo>
                <a:lnTo>
                  <a:pt x="4064" y="11656"/>
                </a:lnTo>
                <a:lnTo>
                  <a:pt x="3845" y="11510"/>
                </a:lnTo>
                <a:lnTo>
                  <a:pt x="3626" y="11388"/>
                </a:lnTo>
                <a:lnTo>
                  <a:pt x="3383" y="11291"/>
                </a:lnTo>
                <a:lnTo>
                  <a:pt x="3140" y="11218"/>
                </a:lnTo>
                <a:lnTo>
                  <a:pt x="2653" y="11072"/>
                </a:lnTo>
                <a:lnTo>
                  <a:pt x="2142" y="10975"/>
                </a:lnTo>
                <a:lnTo>
                  <a:pt x="1655" y="10877"/>
                </a:lnTo>
                <a:lnTo>
                  <a:pt x="1120" y="10804"/>
                </a:lnTo>
                <a:lnTo>
                  <a:pt x="852" y="10780"/>
                </a:lnTo>
                <a:lnTo>
                  <a:pt x="585" y="10780"/>
                </a:lnTo>
                <a:lnTo>
                  <a:pt x="342" y="10804"/>
                </a:lnTo>
                <a:lnTo>
                  <a:pt x="98" y="10877"/>
                </a:lnTo>
                <a:lnTo>
                  <a:pt x="25" y="10926"/>
                </a:lnTo>
                <a:lnTo>
                  <a:pt x="1" y="10999"/>
                </a:lnTo>
                <a:lnTo>
                  <a:pt x="1" y="11072"/>
                </a:lnTo>
                <a:lnTo>
                  <a:pt x="50" y="11145"/>
                </a:lnTo>
                <a:lnTo>
                  <a:pt x="25" y="11437"/>
                </a:lnTo>
                <a:lnTo>
                  <a:pt x="1" y="11729"/>
                </a:lnTo>
                <a:lnTo>
                  <a:pt x="1" y="12045"/>
                </a:lnTo>
                <a:lnTo>
                  <a:pt x="1" y="12337"/>
                </a:lnTo>
                <a:lnTo>
                  <a:pt x="25" y="12678"/>
                </a:lnTo>
                <a:lnTo>
                  <a:pt x="74" y="12994"/>
                </a:lnTo>
                <a:lnTo>
                  <a:pt x="123" y="13310"/>
                </a:lnTo>
                <a:lnTo>
                  <a:pt x="196" y="13627"/>
                </a:lnTo>
                <a:lnTo>
                  <a:pt x="293" y="13919"/>
                </a:lnTo>
                <a:lnTo>
                  <a:pt x="415" y="14235"/>
                </a:lnTo>
                <a:lnTo>
                  <a:pt x="536" y="14527"/>
                </a:lnTo>
                <a:lnTo>
                  <a:pt x="658" y="14819"/>
                </a:lnTo>
                <a:lnTo>
                  <a:pt x="828" y="15087"/>
                </a:lnTo>
                <a:lnTo>
                  <a:pt x="974" y="15330"/>
                </a:lnTo>
                <a:lnTo>
                  <a:pt x="1169" y="15549"/>
                </a:lnTo>
                <a:lnTo>
                  <a:pt x="1363" y="15768"/>
                </a:lnTo>
                <a:lnTo>
                  <a:pt x="1558" y="15938"/>
                </a:lnTo>
                <a:lnTo>
                  <a:pt x="1777" y="16060"/>
                </a:lnTo>
                <a:lnTo>
                  <a:pt x="1996" y="16182"/>
                </a:lnTo>
                <a:lnTo>
                  <a:pt x="2215" y="16303"/>
                </a:lnTo>
                <a:lnTo>
                  <a:pt x="2458" y="16376"/>
                </a:lnTo>
                <a:lnTo>
                  <a:pt x="2702" y="16425"/>
                </a:lnTo>
                <a:lnTo>
                  <a:pt x="2945" y="16474"/>
                </a:lnTo>
                <a:lnTo>
                  <a:pt x="3213" y="16498"/>
                </a:lnTo>
                <a:lnTo>
                  <a:pt x="3456" y="16474"/>
                </a:lnTo>
                <a:lnTo>
                  <a:pt x="3724" y="16474"/>
                </a:lnTo>
                <a:lnTo>
                  <a:pt x="3967" y="16425"/>
                </a:lnTo>
                <a:lnTo>
                  <a:pt x="4210" y="16352"/>
                </a:lnTo>
                <a:lnTo>
                  <a:pt x="4454" y="16279"/>
                </a:lnTo>
                <a:lnTo>
                  <a:pt x="4673" y="16157"/>
                </a:lnTo>
                <a:lnTo>
                  <a:pt x="4892" y="16036"/>
                </a:lnTo>
                <a:lnTo>
                  <a:pt x="5086" y="15890"/>
                </a:lnTo>
                <a:lnTo>
                  <a:pt x="5257" y="15890"/>
                </a:lnTo>
                <a:lnTo>
                  <a:pt x="5549" y="15914"/>
                </a:lnTo>
                <a:lnTo>
                  <a:pt x="5330" y="16693"/>
                </a:lnTo>
                <a:lnTo>
                  <a:pt x="5111" y="17471"/>
                </a:lnTo>
                <a:lnTo>
                  <a:pt x="4867" y="18128"/>
                </a:lnTo>
                <a:lnTo>
                  <a:pt x="4746" y="18445"/>
                </a:lnTo>
                <a:lnTo>
                  <a:pt x="4575" y="18761"/>
                </a:lnTo>
                <a:lnTo>
                  <a:pt x="4429" y="19004"/>
                </a:lnTo>
                <a:lnTo>
                  <a:pt x="4259" y="19272"/>
                </a:lnTo>
                <a:lnTo>
                  <a:pt x="4186" y="19394"/>
                </a:lnTo>
                <a:lnTo>
                  <a:pt x="4113" y="19540"/>
                </a:lnTo>
                <a:lnTo>
                  <a:pt x="4089" y="19686"/>
                </a:lnTo>
                <a:lnTo>
                  <a:pt x="4064" y="19832"/>
                </a:lnTo>
                <a:lnTo>
                  <a:pt x="4089" y="19880"/>
                </a:lnTo>
                <a:lnTo>
                  <a:pt x="4089" y="19929"/>
                </a:lnTo>
                <a:lnTo>
                  <a:pt x="4162" y="19977"/>
                </a:lnTo>
                <a:lnTo>
                  <a:pt x="4259" y="20002"/>
                </a:lnTo>
                <a:lnTo>
                  <a:pt x="4356" y="19953"/>
                </a:lnTo>
                <a:lnTo>
                  <a:pt x="4575" y="19734"/>
                </a:lnTo>
                <a:lnTo>
                  <a:pt x="4770" y="19491"/>
                </a:lnTo>
                <a:lnTo>
                  <a:pt x="4940" y="19223"/>
                </a:lnTo>
                <a:lnTo>
                  <a:pt x="5086" y="18931"/>
                </a:lnTo>
                <a:lnTo>
                  <a:pt x="5208" y="18639"/>
                </a:lnTo>
                <a:lnTo>
                  <a:pt x="5330" y="18347"/>
                </a:lnTo>
                <a:lnTo>
                  <a:pt x="5549" y="17763"/>
                </a:lnTo>
                <a:lnTo>
                  <a:pt x="5768" y="17082"/>
                </a:lnTo>
                <a:lnTo>
                  <a:pt x="5962" y="16376"/>
                </a:lnTo>
                <a:lnTo>
                  <a:pt x="6108" y="15695"/>
                </a:lnTo>
                <a:lnTo>
                  <a:pt x="6254" y="14989"/>
                </a:lnTo>
                <a:lnTo>
                  <a:pt x="6352" y="14308"/>
                </a:lnTo>
                <a:lnTo>
                  <a:pt x="6571" y="14357"/>
                </a:lnTo>
                <a:lnTo>
                  <a:pt x="6814" y="14357"/>
                </a:lnTo>
                <a:lnTo>
                  <a:pt x="7033" y="14332"/>
                </a:lnTo>
                <a:lnTo>
                  <a:pt x="7276" y="14259"/>
                </a:lnTo>
                <a:lnTo>
                  <a:pt x="7422" y="14332"/>
                </a:lnTo>
                <a:lnTo>
                  <a:pt x="7593" y="14405"/>
                </a:lnTo>
                <a:lnTo>
                  <a:pt x="7763" y="14454"/>
                </a:lnTo>
                <a:lnTo>
                  <a:pt x="7933" y="14478"/>
                </a:lnTo>
                <a:lnTo>
                  <a:pt x="8298" y="14527"/>
                </a:lnTo>
                <a:lnTo>
                  <a:pt x="8615" y="14478"/>
                </a:lnTo>
                <a:lnTo>
                  <a:pt x="8882" y="14430"/>
                </a:lnTo>
                <a:lnTo>
                  <a:pt x="9150" y="14332"/>
                </a:lnTo>
                <a:lnTo>
                  <a:pt x="9442" y="14211"/>
                </a:lnTo>
                <a:lnTo>
                  <a:pt x="9685" y="14065"/>
                </a:lnTo>
                <a:lnTo>
                  <a:pt x="9928" y="13894"/>
                </a:lnTo>
                <a:lnTo>
                  <a:pt x="10172" y="13724"/>
                </a:lnTo>
                <a:lnTo>
                  <a:pt x="10366" y="13505"/>
                </a:lnTo>
                <a:lnTo>
                  <a:pt x="10537" y="13286"/>
                </a:lnTo>
                <a:lnTo>
                  <a:pt x="10731" y="12994"/>
                </a:lnTo>
                <a:lnTo>
                  <a:pt x="10877" y="12702"/>
                </a:lnTo>
                <a:lnTo>
                  <a:pt x="10999" y="12386"/>
                </a:lnTo>
                <a:lnTo>
                  <a:pt x="11121" y="12069"/>
                </a:lnTo>
                <a:lnTo>
                  <a:pt x="11291" y="11413"/>
                </a:lnTo>
                <a:lnTo>
                  <a:pt x="11461" y="10756"/>
                </a:lnTo>
                <a:lnTo>
                  <a:pt x="11559" y="10391"/>
                </a:lnTo>
                <a:lnTo>
                  <a:pt x="11632" y="10172"/>
                </a:lnTo>
                <a:lnTo>
                  <a:pt x="11705" y="9928"/>
                </a:lnTo>
                <a:lnTo>
                  <a:pt x="11729" y="9709"/>
                </a:lnTo>
                <a:lnTo>
                  <a:pt x="11729" y="9490"/>
                </a:lnTo>
                <a:lnTo>
                  <a:pt x="11729" y="9393"/>
                </a:lnTo>
                <a:lnTo>
                  <a:pt x="11680" y="9296"/>
                </a:lnTo>
                <a:lnTo>
                  <a:pt x="11632" y="9223"/>
                </a:lnTo>
                <a:lnTo>
                  <a:pt x="11583" y="9174"/>
                </a:lnTo>
                <a:lnTo>
                  <a:pt x="11486" y="9125"/>
                </a:lnTo>
                <a:lnTo>
                  <a:pt x="11413" y="9150"/>
                </a:lnTo>
                <a:lnTo>
                  <a:pt x="11340" y="9174"/>
                </a:lnTo>
                <a:lnTo>
                  <a:pt x="11291" y="9247"/>
                </a:lnTo>
                <a:lnTo>
                  <a:pt x="11072" y="9223"/>
                </a:lnTo>
                <a:lnTo>
                  <a:pt x="10829" y="9247"/>
                </a:lnTo>
                <a:lnTo>
                  <a:pt x="10610" y="9296"/>
                </a:lnTo>
                <a:lnTo>
                  <a:pt x="10366" y="9344"/>
                </a:lnTo>
                <a:lnTo>
                  <a:pt x="9904" y="9490"/>
                </a:lnTo>
                <a:lnTo>
                  <a:pt x="9466" y="9661"/>
                </a:lnTo>
                <a:lnTo>
                  <a:pt x="8955" y="9880"/>
                </a:lnTo>
                <a:lnTo>
                  <a:pt x="8444" y="10147"/>
                </a:lnTo>
                <a:lnTo>
                  <a:pt x="8177" y="10293"/>
                </a:lnTo>
                <a:lnTo>
                  <a:pt x="7958" y="10439"/>
                </a:lnTo>
                <a:lnTo>
                  <a:pt x="7714" y="10610"/>
                </a:lnTo>
                <a:lnTo>
                  <a:pt x="7495" y="10804"/>
                </a:lnTo>
                <a:lnTo>
                  <a:pt x="7349" y="10950"/>
                </a:lnTo>
                <a:lnTo>
                  <a:pt x="7228" y="11145"/>
                </a:lnTo>
                <a:lnTo>
                  <a:pt x="7130" y="11340"/>
                </a:lnTo>
                <a:lnTo>
                  <a:pt x="7033" y="11559"/>
                </a:lnTo>
                <a:lnTo>
                  <a:pt x="6984" y="11778"/>
                </a:lnTo>
                <a:lnTo>
                  <a:pt x="6911" y="12021"/>
                </a:lnTo>
                <a:lnTo>
                  <a:pt x="6838" y="12459"/>
                </a:lnTo>
                <a:lnTo>
                  <a:pt x="6814" y="12726"/>
                </a:lnTo>
                <a:lnTo>
                  <a:pt x="6790" y="13091"/>
                </a:lnTo>
                <a:lnTo>
                  <a:pt x="6814" y="13286"/>
                </a:lnTo>
                <a:lnTo>
                  <a:pt x="6838" y="13481"/>
                </a:lnTo>
                <a:lnTo>
                  <a:pt x="6887" y="13627"/>
                </a:lnTo>
                <a:lnTo>
                  <a:pt x="6984" y="13748"/>
                </a:lnTo>
                <a:lnTo>
                  <a:pt x="6692" y="13846"/>
                </a:lnTo>
                <a:lnTo>
                  <a:pt x="6400" y="13967"/>
                </a:lnTo>
                <a:lnTo>
                  <a:pt x="6449" y="13116"/>
                </a:lnTo>
                <a:lnTo>
                  <a:pt x="6473" y="12240"/>
                </a:lnTo>
                <a:lnTo>
                  <a:pt x="6449" y="11656"/>
                </a:lnTo>
                <a:lnTo>
                  <a:pt x="6400" y="11072"/>
                </a:lnTo>
                <a:lnTo>
                  <a:pt x="6352" y="10488"/>
                </a:lnTo>
                <a:lnTo>
                  <a:pt x="6352" y="9904"/>
                </a:lnTo>
                <a:lnTo>
                  <a:pt x="6522" y="9928"/>
                </a:lnTo>
                <a:lnTo>
                  <a:pt x="6668" y="9928"/>
                </a:lnTo>
                <a:lnTo>
                  <a:pt x="6814" y="9904"/>
                </a:lnTo>
                <a:lnTo>
                  <a:pt x="6960" y="9880"/>
                </a:lnTo>
                <a:lnTo>
                  <a:pt x="7106" y="9831"/>
                </a:lnTo>
                <a:lnTo>
                  <a:pt x="7252" y="9782"/>
                </a:lnTo>
                <a:lnTo>
                  <a:pt x="7374" y="9709"/>
                </a:lnTo>
                <a:lnTo>
                  <a:pt x="7495" y="9636"/>
                </a:lnTo>
                <a:lnTo>
                  <a:pt x="7593" y="9539"/>
                </a:lnTo>
                <a:lnTo>
                  <a:pt x="7690" y="9417"/>
                </a:lnTo>
                <a:lnTo>
                  <a:pt x="7763" y="9320"/>
                </a:lnTo>
                <a:lnTo>
                  <a:pt x="7812" y="9174"/>
                </a:lnTo>
                <a:lnTo>
                  <a:pt x="7860" y="9052"/>
                </a:lnTo>
                <a:lnTo>
                  <a:pt x="7885" y="8906"/>
                </a:lnTo>
                <a:lnTo>
                  <a:pt x="7909" y="8736"/>
                </a:lnTo>
                <a:lnTo>
                  <a:pt x="7885" y="8566"/>
                </a:lnTo>
                <a:lnTo>
                  <a:pt x="8079" y="8687"/>
                </a:lnTo>
                <a:lnTo>
                  <a:pt x="8250" y="8785"/>
                </a:lnTo>
                <a:lnTo>
                  <a:pt x="8444" y="8858"/>
                </a:lnTo>
                <a:lnTo>
                  <a:pt x="8639" y="8882"/>
                </a:lnTo>
                <a:lnTo>
                  <a:pt x="9077" y="8882"/>
                </a:lnTo>
                <a:lnTo>
                  <a:pt x="9296" y="8809"/>
                </a:lnTo>
                <a:lnTo>
                  <a:pt x="9515" y="8736"/>
                </a:lnTo>
                <a:lnTo>
                  <a:pt x="9661" y="8663"/>
                </a:lnTo>
                <a:lnTo>
                  <a:pt x="9807" y="8590"/>
                </a:lnTo>
                <a:lnTo>
                  <a:pt x="9928" y="8493"/>
                </a:lnTo>
                <a:lnTo>
                  <a:pt x="10026" y="8395"/>
                </a:lnTo>
                <a:lnTo>
                  <a:pt x="10123" y="8274"/>
                </a:lnTo>
                <a:lnTo>
                  <a:pt x="10220" y="8152"/>
                </a:lnTo>
                <a:lnTo>
                  <a:pt x="10269" y="8006"/>
                </a:lnTo>
                <a:lnTo>
                  <a:pt x="10318" y="7884"/>
                </a:lnTo>
                <a:lnTo>
                  <a:pt x="10366" y="7738"/>
                </a:lnTo>
                <a:lnTo>
                  <a:pt x="10391" y="7592"/>
                </a:lnTo>
                <a:lnTo>
                  <a:pt x="10391" y="7446"/>
                </a:lnTo>
                <a:lnTo>
                  <a:pt x="10391" y="7300"/>
                </a:lnTo>
                <a:lnTo>
                  <a:pt x="10366" y="7154"/>
                </a:lnTo>
                <a:lnTo>
                  <a:pt x="10318" y="7008"/>
                </a:lnTo>
                <a:lnTo>
                  <a:pt x="10245" y="6862"/>
                </a:lnTo>
                <a:lnTo>
                  <a:pt x="10172" y="6716"/>
                </a:lnTo>
                <a:lnTo>
                  <a:pt x="10172" y="6692"/>
                </a:lnTo>
                <a:lnTo>
                  <a:pt x="10342" y="6668"/>
                </a:lnTo>
                <a:lnTo>
                  <a:pt x="10488" y="6619"/>
                </a:lnTo>
                <a:lnTo>
                  <a:pt x="10634" y="6546"/>
                </a:lnTo>
                <a:lnTo>
                  <a:pt x="10780" y="6449"/>
                </a:lnTo>
                <a:lnTo>
                  <a:pt x="10877" y="6327"/>
                </a:lnTo>
                <a:lnTo>
                  <a:pt x="10999" y="6205"/>
                </a:lnTo>
                <a:lnTo>
                  <a:pt x="11096" y="6059"/>
                </a:lnTo>
                <a:lnTo>
                  <a:pt x="11169" y="5913"/>
                </a:lnTo>
                <a:lnTo>
                  <a:pt x="11291" y="5597"/>
                </a:lnTo>
                <a:lnTo>
                  <a:pt x="11364" y="5256"/>
                </a:lnTo>
                <a:lnTo>
                  <a:pt x="11388" y="4916"/>
                </a:lnTo>
                <a:lnTo>
                  <a:pt x="11388" y="4599"/>
                </a:lnTo>
                <a:lnTo>
                  <a:pt x="11315" y="4307"/>
                </a:lnTo>
                <a:lnTo>
                  <a:pt x="11218" y="4088"/>
                </a:lnTo>
                <a:lnTo>
                  <a:pt x="11096" y="3894"/>
                </a:lnTo>
                <a:lnTo>
                  <a:pt x="10926" y="3748"/>
                </a:lnTo>
                <a:lnTo>
                  <a:pt x="10731" y="3626"/>
                </a:lnTo>
                <a:lnTo>
                  <a:pt x="10512" y="3553"/>
                </a:lnTo>
                <a:lnTo>
                  <a:pt x="10269" y="3529"/>
                </a:lnTo>
                <a:lnTo>
                  <a:pt x="10026" y="3505"/>
                </a:lnTo>
                <a:lnTo>
                  <a:pt x="10196" y="3310"/>
                </a:lnTo>
                <a:lnTo>
                  <a:pt x="10269" y="3188"/>
                </a:lnTo>
                <a:lnTo>
                  <a:pt x="10342" y="3042"/>
                </a:lnTo>
                <a:lnTo>
                  <a:pt x="10391" y="2896"/>
                </a:lnTo>
                <a:lnTo>
                  <a:pt x="10415" y="2726"/>
                </a:lnTo>
                <a:lnTo>
                  <a:pt x="10439" y="2580"/>
                </a:lnTo>
                <a:lnTo>
                  <a:pt x="10439" y="2434"/>
                </a:lnTo>
                <a:lnTo>
                  <a:pt x="10415" y="2264"/>
                </a:lnTo>
                <a:lnTo>
                  <a:pt x="10366" y="2118"/>
                </a:lnTo>
                <a:lnTo>
                  <a:pt x="10269" y="1826"/>
                </a:lnTo>
                <a:lnTo>
                  <a:pt x="10123" y="1534"/>
                </a:lnTo>
                <a:lnTo>
                  <a:pt x="9928" y="1290"/>
                </a:lnTo>
                <a:lnTo>
                  <a:pt x="9807" y="1193"/>
                </a:lnTo>
                <a:lnTo>
                  <a:pt x="9685" y="1096"/>
                </a:lnTo>
                <a:lnTo>
                  <a:pt x="9563" y="1023"/>
                </a:lnTo>
                <a:lnTo>
                  <a:pt x="9442" y="974"/>
                </a:lnTo>
                <a:lnTo>
                  <a:pt x="9198" y="901"/>
                </a:lnTo>
                <a:lnTo>
                  <a:pt x="8931" y="877"/>
                </a:lnTo>
                <a:lnTo>
                  <a:pt x="8663" y="901"/>
                </a:lnTo>
                <a:lnTo>
                  <a:pt x="8396" y="974"/>
                </a:lnTo>
                <a:lnTo>
                  <a:pt x="8152" y="1071"/>
                </a:lnTo>
                <a:lnTo>
                  <a:pt x="7909" y="1217"/>
                </a:lnTo>
                <a:lnTo>
                  <a:pt x="7714" y="1388"/>
                </a:lnTo>
                <a:lnTo>
                  <a:pt x="7714" y="1120"/>
                </a:lnTo>
                <a:lnTo>
                  <a:pt x="7666" y="852"/>
                </a:lnTo>
                <a:lnTo>
                  <a:pt x="7617" y="706"/>
                </a:lnTo>
                <a:lnTo>
                  <a:pt x="7568" y="560"/>
                </a:lnTo>
                <a:lnTo>
                  <a:pt x="7471" y="439"/>
                </a:lnTo>
                <a:lnTo>
                  <a:pt x="7374" y="317"/>
                </a:lnTo>
                <a:lnTo>
                  <a:pt x="7252" y="220"/>
                </a:lnTo>
                <a:lnTo>
                  <a:pt x="7130" y="147"/>
                </a:lnTo>
                <a:lnTo>
                  <a:pt x="6984" y="98"/>
                </a:lnTo>
                <a:lnTo>
                  <a:pt x="6838" y="49"/>
                </a:lnTo>
                <a:lnTo>
                  <a:pt x="654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69" name="Google Shape;1069;p48"/>
          <p:cNvSpPr/>
          <p:nvPr/>
        </p:nvSpPr>
        <p:spPr>
          <a:xfrm>
            <a:off x="2069500" y="3845964"/>
            <a:ext cx="321749" cy="403662"/>
          </a:xfrm>
          <a:custGeom>
            <a:avLst/>
            <a:gdLst/>
            <a:ahLst/>
            <a:cxnLst/>
            <a:rect l="l" t="t" r="r" b="b"/>
            <a:pathLst>
              <a:path w="14722" h="18470" extrusionOk="0">
                <a:moveTo>
                  <a:pt x="11874" y="658"/>
                </a:moveTo>
                <a:lnTo>
                  <a:pt x="11826" y="1291"/>
                </a:lnTo>
                <a:lnTo>
                  <a:pt x="11777" y="1923"/>
                </a:lnTo>
                <a:lnTo>
                  <a:pt x="11753" y="2264"/>
                </a:lnTo>
                <a:lnTo>
                  <a:pt x="11680" y="2580"/>
                </a:lnTo>
                <a:lnTo>
                  <a:pt x="11607" y="2872"/>
                </a:lnTo>
                <a:lnTo>
                  <a:pt x="11509" y="3188"/>
                </a:lnTo>
                <a:lnTo>
                  <a:pt x="11412" y="3407"/>
                </a:lnTo>
                <a:lnTo>
                  <a:pt x="11290" y="3626"/>
                </a:lnTo>
                <a:lnTo>
                  <a:pt x="11144" y="3797"/>
                </a:lnTo>
                <a:lnTo>
                  <a:pt x="10974" y="3943"/>
                </a:lnTo>
                <a:lnTo>
                  <a:pt x="10779" y="4064"/>
                </a:lnTo>
                <a:lnTo>
                  <a:pt x="10560" y="4162"/>
                </a:lnTo>
                <a:lnTo>
                  <a:pt x="10341" y="4235"/>
                </a:lnTo>
                <a:lnTo>
                  <a:pt x="10122" y="4308"/>
                </a:lnTo>
                <a:lnTo>
                  <a:pt x="9976" y="4332"/>
                </a:lnTo>
                <a:lnTo>
                  <a:pt x="9855" y="4332"/>
                </a:lnTo>
                <a:lnTo>
                  <a:pt x="9563" y="4308"/>
                </a:lnTo>
                <a:lnTo>
                  <a:pt x="9295" y="4259"/>
                </a:lnTo>
                <a:lnTo>
                  <a:pt x="9052" y="4162"/>
                </a:lnTo>
                <a:lnTo>
                  <a:pt x="9392" y="3894"/>
                </a:lnTo>
                <a:lnTo>
                  <a:pt x="9611" y="3675"/>
                </a:lnTo>
                <a:lnTo>
                  <a:pt x="9806" y="3432"/>
                </a:lnTo>
                <a:lnTo>
                  <a:pt x="10025" y="3188"/>
                </a:lnTo>
                <a:lnTo>
                  <a:pt x="10220" y="2921"/>
                </a:lnTo>
                <a:lnTo>
                  <a:pt x="10366" y="2629"/>
                </a:lnTo>
                <a:lnTo>
                  <a:pt x="10512" y="2337"/>
                </a:lnTo>
                <a:lnTo>
                  <a:pt x="10633" y="2045"/>
                </a:lnTo>
                <a:lnTo>
                  <a:pt x="10706" y="1753"/>
                </a:lnTo>
                <a:lnTo>
                  <a:pt x="10706" y="1680"/>
                </a:lnTo>
                <a:lnTo>
                  <a:pt x="10682" y="1607"/>
                </a:lnTo>
                <a:lnTo>
                  <a:pt x="10658" y="1558"/>
                </a:lnTo>
                <a:lnTo>
                  <a:pt x="10585" y="1534"/>
                </a:lnTo>
                <a:lnTo>
                  <a:pt x="10536" y="1510"/>
                </a:lnTo>
                <a:lnTo>
                  <a:pt x="10463" y="1510"/>
                </a:lnTo>
                <a:lnTo>
                  <a:pt x="10414" y="1558"/>
                </a:lnTo>
                <a:lnTo>
                  <a:pt x="10366" y="1607"/>
                </a:lnTo>
                <a:lnTo>
                  <a:pt x="10098" y="2069"/>
                </a:lnTo>
                <a:lnTo>
                  <a:pt x="9855" y="2531"/>
                </a:lnTo>
                <a:lnTo>
                  <a:pt x="9587" y="2969"/>
                </a:lnTo>
                <a:lnTo>
                  <a:pt x="9441" y="3188"/>
                </a:lnTo>
                <a:lnTo>
                  <a:pt x="9271" y="3383"/>
                </a:lnTo>
                <a:lnTo>
                  <a:pt x="9027" y="3626"/>
                </a:lnTo>
                <a:lnTo>
                  <a:pt x="8760" y="3845"/>
                </a:lnTo>
                <a:lnTo>
                  <a:pt x="8735" y="3845"/>
                </a:lnTo>
                <a:lnTo>
                  <a:pt x="8638" y="3724"/>
                </a:lnTo>
                <a:lnTo>
                  <a:pt x="8589" y="3578"/>
                </a:lnTo>
                <a:lnTo>
                  <a:pt x="8565" y="3432"/>
                </a:lnTo>
                <a:lnTo>
                  <a:pt x="8541" y="3261"/>
                </a:lnTo>
                <a:lnTo>
                  <a:pt x="8589" y="2921"/>
                </a:lnTo>
                <a:lnTo>
                  <a:pt x="8638" y="2629"/>
                </a:lnTo>
                <a:lnTo>
                  <a:pt x="8711" y="2410"/>
                </a:lnTo>
                <a:lnTo>
                  <a:pt x="8808" y="2215"/>
                </a:lnTo>
                <a:lnTo>
                  <a:pt x="8930" y="2020"/>
                </a:lnTo>
                <a:lnTo>
                  <a:pt x="9052" y="1850"/>
                </a:lnTo>
                <a:lnTo>
                  <a:pt x="9222" y="1680"/>
                </a:lnTo>
                <a:lnTo>
                  <a:pt x="9392" y="1510"/>
                </a:lnTo>
                <a:lnTo>
                  <a:pt x="9563" y="1388"/>
                </a:lnTo>
                <a:lnTo>
                  <a:pt x="9757" y="1266"/>
                </a:lnTo>
                <a:lnTo>
                  <a:pt x="10001" y="1120"/>
                </a:lnTo>
                <a:lnTo>
                  <a:pt x="10244" y="1023"/>
                </a:lnTo>
                <a:lnTo>
                  <a:pt x="10512" y="950"/>
                </a:lnTo>
                <a:lnTo>
                  <a:pt x="10779" y="877"/>
                </a:lnTo>
                <a:lnTo>
                  <a:pt x="11339" y="755"/>
                </a:lnTo>
                <a:lnTo>
                  <a:pt x="11874" y="658"/>
                </a:lnTo>
                <a:close/>
                <a:moveTo>
                  <a:pt x="1849" y="4527"/>
                </a:moveTo>
                <a:lnTo>
                  <a:pt x="2141" y="4551"/>
                </a:lnTo>
                <a:lnTo>
                  <a:pt x="2433" y="4600"/>
                </a:lnTo>
                <a:lnTo>
                  <a:pt x="2701" y="4648"/>
                </a:lnTo>
                <a:lnTo>
                  <a:pt x="2993" y="4746"/>
                </a:lnTo>
                <a:lnTo>
                  <a:pt x="3236" y="4819"/>
                </a:lnTo>
                <a:lnTo>
                  <a:pt x="3772" y="5062"/>
                </a:lnTo>
                <a:lnTo>
                  <a:pt x="4258" y="5330"/>
                </a:lnTo>
                <a:lnTo>
                  <a:pt x="4721" y="5622"/>
                </a:lnTo>
                <a:lnTo>
                  <a:pt x="4915" y="5768"/>
                </a:lnTo>
                <a:lnTo>
                  <a:pt x="5061" y="5914"/>
                </a:lnTo>
                <a:lnTo>
                  <a:pt x="5232" y="6084"/>
                </a:lnTo>
                <a:lnTo>
                  <a:pt x="5353" y="6254"/>
                </a:lnTo>
                <a:lnTo>
                  <a:pt x="5597" y="6644"/>
                </a:lnTo>
                <a:lnTo>
                  <a:pt x="5816" y="7057"/>
                </a:lnTo>
                <a:lnTo>
                  <a:pt x="5913" y="7301"/>
                </a:lnTo>
                <a:lnTo>
                  <a:pt x="5986" y="7568"/>
                </a:lnTo>
                <a:lnTo>
                  <a:pt x="6059" y="7836"/>
                </a:lnTo>
                <a:lnTo>
                  <a:pt x="6083" y="8104"/>
                </a:lnTo>
                <a:lnTo>
                  <a:pt x="6083" y="8323"/>
                </a:lnTo>
                <a:lnTo>
                  <a:pt x="6059" y="8542"/>
                </a:lnTo>
                <a:lnTo>
                  <a:pt x="5962" y="8858"/>
                </a:lnTo>
                <a:lnTo>
                  <a:pt x="5670" y="8712"/>
                </a:lnTo>
                <a:lnTo>
                  <a:pt x="5305" y="8493"/>
                </a:lnTo>
                <a:lnTo>
                  <a:pt x="4988" y="8250"/>
                </a:lnTo>
                <a:lnTo>
                  <a:pt x="4672" y="7958"/>
                </a:lnTo>
                <a:lnTo>
                  <a:pt x="4380" y="7666"/>
                </a:lnTo>
                <a:lnTo>
                  <a:pt x="4015" y="7179"/>
                </a:lnTo>
                <a:lnTo>
                  <a:pt x="3796" y="6911"/>
                </a:lnTo>
                <a:lnTo>
                  <a:pt x="3553" y="6619"/>
                </a:lnTo>
                <a:lnTo>
                  <a:pt x="3309" y="6376"/>
                </a:lnTo>
                <a:lnTo>
                  <a:pt x="3163" y="6279"/>
                </a:lnTo>
                <a:lnTo>
                  <a:pt x="3042" y="6181"/>
                </a:lnTo>
                <a:lnTo>
                  <a:pt x="2896" y="6108"/>
                </a:lnTo>
                <a:lnTo>
                  <a:pt x="2774" y="6060"/>
                </a:lnTo>
                <a:lnTo>
                  <a:pt x="2628" y="6035"/>
                </a:lnTo>
                <a:lnTo>
                  <a:pt x="2433" y="6035"/>
                </a:lnTo>
                <a:lnTo>
                  <a:pt x="2409" y="6060"/>
                </a:lnTo>
                <a:lnTo>
                  <a:pt x="2409" y="6108"/>
                </a:lnTo>
                <a:lnTo>
                  <a:pt x="2409" y="6157"/>
                </a:lnTo>
                <a:lnTo>
                  <a:pt x="2506" y="6279"/>
                </a:lnTo>
                <a:lnTo>
                  <a:pt x="2604" y="6425"/>
                </a:lnTo>
                <a:lnTo>
                  <a:pt x="2847" y="6668"/>
                </a:lnTo>
                <a:lnTo>
                  <a:pt x="3090" y="6911"/>
                </a:lnTo>
                <a:lnTo>
                  <a:pt x="3309" y="7130"/>
                </a:lnTo>
                <a:lnTo>
                  <a:pt x="3772" y="7739"/>
                </a:lnTo>
                <a:lnTo>
                  <a:pt x="4015" y="8031"/>
                </a:lnTo>
                <a:lnTo>
                  <a:pt x="4258" y="8323"/>
                </a:lnTo>
                <a:lnTo>
                  <a:pt x="4404" y="8444"/>
                </a:lnTo>
                <a:lnTo>
                  <a:pt x="4550" y="8590"/>
                </a:lnTo>
                <a:lnTo>
                  <a:pt x="4867" y="8834"/>
                </a:lnTo>
                <a:lnTo>
                  <a:pt x="5207" y="9053"/>
                </a:lnTo>
                <a:lnTo>
                  <a:pt x="5548" y="9247"/>
                </a:lnTo>
                <a:lnTo>
                  <a:pt x="5353" y="9345"/>
                </a:lnTo>
                <a:lnTo>
                  <a:pt x="5159" y="9418"/>
                </a:lnTo>
                <a:lnTo>
                  <a:pt x="4940" y="9466"/>
                </a:lnTo>
                <a:lnTo>
                  <a:pt x="4745" y="9491"/>
                </a:lnTo>
                <a:lnTo>
                  <a:pt x="4550" y="9491"/>
                </a:lnTo>
                <a:lnTo>
                  <a:pt x="4331" y="9466"/>
                </a:lnTo>
                <a:lnTo>
                  <a:pt x="4112" y="9442"/>
                </a:lnTo>
                <a:lnTo>
                  <a:pt x="3869" y="9369"/>
                </a:lnTo>
                <a:lnTo>
                  <a:pt x="3650" y="9296"/>
                </a:lnTo>
                <a:lnTo>
                  <a:pt x="3407" y="9174"/>
                </a:lnTo>
                <a:lnTo>
                  <a:pt x="3188" y="9053"/>
                </a:lnTo>
                <a:lnTo>
                  <a:pt x="2969" y="8907"/>
                </a:lnTo>
                <a:lnTo>
                  <a:pt x="2774" y="8761"/>
                </a:lnTo>
                <a:lnTo>
                  <a:pt x="2579" y="8590"/>
                </a:lnTo>
                <a:lnTo>
                  <a:pt x="2239" y="8201"/>
                </a:lnTo>
                <a:lnTo>
                  <a:pt x="2068" y="7982"/>
                </a:lnTo>
                <a:lnTo>
                  <a:pt x="1898" y="7714"/>
                </a:lnTo>
                <a:lnTo>
                  <a:pt x="1776" y="7471"/>
                </a:lnTo>
                <a:lnTo>
                  <a:pt x="1655" y="7179"/>
                </a:lnTo>
                <a:lnTo>
                  <a:pt x="1460" y="6619"/>
                </a:lnTo>
                <a:lnTo>
                  <a:pt x="1314" y="6060"/>
                </a:lnTo>
                <a:lnTo>
                  <a:pt x="1144" y="5330"/>
                </a:lnTo>
                <a:lnTo>
                  <a:pt x="1046" y="4940"/>
                </a:lnTo>
                <a:lnTo>
                  <a:pt x="998" y="4575"/>
                </a:lnTo>
                <a:lnTo>
                  <a:pt x="1265" y="4551"/>
                </a:lnTo>
                <a:lnTo>
                  <a:pt x="1557" y="4527"/>
                </a:lnTo>
                <a:close/>
                <a:moveTo>
                  <a:pt x="10974" y="14138"/>
                </a:moveTo>
                <a:lnTo>
                  <a:pt x="10755" y="14187"/>
                </a:lnTo>
                <a:lnTo>
                  <a:pt x="10536" y="14260"/>
                </a:lnTo>
                <a:lnTo>
                  <a:pt x="10098" y="14430"/>
                </a:lnTo>
                <a:lnTo>
                  <a:pt x="9855" y="14503"/>
                </a:lnTo>
                <a:lnTo>
                  <a:pt x="9636" y="14600"/>
                </a:lnTo>
                <a:lnTo>
                  <a:pt x="9198" y="14844"/>
                </a:lnTo>
                <a:lnTo>
                  <a:pt x="9173" y="14868"/>
                </a:lnTo>
                <a:lnTo>
                  <a:pt x="9149" y="14892"/>
                </a:lnTo>
                <a:lnTo>
                  <a:pt x="9173" y="14965"/>
                </a:lnTo>
                <a:lnTo>
                  <a:pt x="9198" y="14990"/>
                </a:lnTo>
                <a:lnTo>
                  <a:pt x="9246" y="15014"/>
                </a:lnTo>
                <a:lnTo>
                  <a:pt x="9271" y="15014"/>
                </a:lnTo>
                <a:lnTo>
                  <a:pt x="9490" y="14941"/>
                </a:lnTo>
                <a:lnTo>
                  <a:pt x="9757" y="14892"/>
                </a:lnTo>
                <a:lnTo>
                  <a:pt x="10268" y="14795"/>
                </a:lnTo>
                <a:lnTo>
                  <a:pt x="10512" y="14722"/>
                </a:lnTo>
                <a:lnTo>
                  <a:pt x="10731" y="14625"/>
                </a:lnTo>
                <a:lnTo>
                  <a:pt x="10828" y="14552"/>
                </a:lnTo>
                <a:lnTo>
                  <a:pt x="10925" y="14479"/>
                </a:lnTo>
                <a:lnTo>
                  <a:pt x="11023" y="14381"/>
                </a:lnTo>
                <a:lnTo>
                  <a:pt x="11096" y="14284"/>
                </a:lnTo>
                <a:lnTo>
                  <a:pt x="11096" y="14235"/>
                </a:lnTo>
                <a:lnTo>
                  <a:pt x="11071" y="14162"/>
                </a:lnTo>
                <a:lnTo>
                  <a:pt x="11023" y="14138"/>
                </a:lnTo>
                <a:close/>
                <a:moveTo>
                  <a:pt x="8297" y="13116"/>
                </a:moveTo>
                <a:lnTo>
                  <a:pt x="8614" y="13140"/>
                </a:lnTo>
                <a:lnTo>
                  <a:pt x="8443" y="13238"/>
                </a:lnTo>
                <a:lnTo>
                  <a:pt x="8370" y="13286"/>
                </a:lnTo>
                <a:lnTo>
                  <a:pt x="8297" y="13335"/>
                </a:lnTo>
                <a:lnTo>
                  <a:pt x="8273" y="13384"/>
                </a:lnTo>
                <a:lnTo>
                  <a:pt x="8249" y="13432"/>
                </a:lnTo>
                <a:lnTo>
                  <a:pt x="8273" y="13505"/>
                </a:lnTo>
                <a:lnTo>
                  <a:pt x="8322" y="13578"/>
                </a:lnTo>
                <a:lnTo>
                  <a:pt x="8370" y="13603"/>
                </a:lnTo>
                <a:lnTo>
                  <a:pt x="8419" y="13627"/>
                </a:lnTo>
                <a:lnTo>
                  <a:pt x="8614" y="13603"/>
                </a:lnTo>
                <a:lnTo>
                  <a:pt x="8784" y="13554"/>
                </a:lnTo>
                <a:lnTo>
                  <a:pt x="9125" y="13432"/>
                </a:lnTo>
                <a:lnTo>
                  <a:pt x="9271" y="13408"/>
                </a:lnTo>
                <a:lnTo>
                  <a:pt x="9538" y="13408"/>
                </a:lnTo>
                <a:lnTo>
                  <a:pt x="9660" y="13384"/>
                </a:lnTo>
                <a:lnTo>
                  <a:pt x="9782" y="13432"/>
                </a:lnTo>
                <a:lnTo>
                  <a:pt x="10220" y="13651"/>
                </a:lnTo>
                <a:lnTo>
                  <a:pt x="9952" y="13724"/>
                </a:lnTo>
                <a:lnTo>
                  <a:pt x="9709" y="13797"/>
                </a:lnTo>
                <a:lnTo>
                  <a:pt x="9149" y="13919"/>
                </a:lnTo>
                <a:lnTo>
                  <a:pt x="8857" y="13968"/>
                </a:lnTo>
                <a:lnTo>
                  <a:pt x="8589" y="14041"/>
                </a:lnTo>
                <a:lnTo>
                  <a:pt x="8541" y="14089"/>
                </a:lnTo>
                <a:lnTo>
                  <a:pt x="8516" y="14138"/>
                </a:lnTo>
                <a:lnTo>
                  <a:pt x="8541" y="14187"/>
                </a:lnTo>
                <a:lnTo>
                  <a:pt x="8589" y="14235"/>
                </a:lnTo>
                <a:lnTo>
                  <a:pt x="8857" y="14284"/>
                </a:lnTo>
                <a:lnTo>
                  <a:pt x="9125" y="14284"/>
                </a:lnTo>
                <a:lnTo>
                  <a:pt x="9392" y="14260"/>
                </a:lnTo>
                <a:lnTo>
                  <a:pt x="9660" y="14211"/>
                </a:lnTo>
                <a:lnTo>
                  <a:pt x="9903" y="14162"/>
                </a:lnTo>
                <a:lnTo>
                  <a:pt x="10171" y="14114"/>
                </a:lnTo>
                <a:lnTo>
                  <a:pt x="10414" y="14016"/>
                </a:lnTo>
                <a:lnTo>
                  <a:pt x="10536" y="13943"/>
                </a:lnTo>
                <a:lnTo>
                  <a:pt x="10633" y="13870"/>
                </a:lnTo>
                <a:lnTo>
                  <a:pt x="11096" y="14162"/>
                </a:lnTo>
                <a:lnTo>
                  <a:pt x="11558" y="14479"/>
                </a:lnTo>
                <a:lnTo>
                  <a:pt x="11631" y="14527"/>
                </a:lnTo>
                <a:lnTo>
                  <a:pt x="11193" y="14722"/>
                </a:lnTo>
                <a:lnTo>
                  <a:pt x="10852" y="14892"/>
                </a:lnTo>
                <a:lnTo>
                  <a:pt x="10512" y="15014"/>
                </a:lnTo>
                <a:lnTo>
                  <a:pt x="10171" y="15136"/>
                </a:lnTo>
                <a:lnTo>
                  <a:pt x="9830" y="15209"/>
                </a:lnTo>
                <a:lnTo>
                  <a:pt x="9782" y="15233"/>
                </a:lnTo>
                <a:lnTo>
                  <a:pt x="9782" y="15257"/>
                </a:lnTo>
                <a:lnTo>
                  <a:pt x="9782" y="15282"/>
                </a:lnTo>
                <a:lnTo>
                  <a:pt x="9830" y="15306"/>
                </a:lnTo>
                <a:lnTo>
                  <a:pt x="9976" y="15330"/>
                </a:lnTo>
                <a:lnTo>
                  <a:pt x="10122" y="15330"/>
                </a:lnTo>
                <a:lnTo>
                  <a:pt x="10414" y="15306"/>
                </a:lnTo>
                <a:lnTo>
                  <a:pt x="10731" y="15233"/>
                </a:lnTo>
                <a:lnTo>
                  <a:pt x="11023" y="15136"/>
                </a:lnTo>
                <a:lnTo>
                  <a:pt x="11485" y="14965"/>
                </a:lnTo>
                <a:lnTo>
                  <a:pt x="11996" y="14771"/>
                </a:lnTo>
                <a:lnTo>
                  <a:pt x="12337" y="15038"/>
                </a:lnTo>
                <a:lnTo>
                  <a:pt x="12093" y="15111"/>
                </a:lnTo>
                <a:lnTo>
                  <a:pt x="11874" y="15209"/>
                </a:lnTo>
                <a:lnTo>
                  <a:pt x="11436" y="15403"/>
                </a:lnTo>
                <a:lnTo>
                  <a:pt x="11047" y="15525"/>
                </a:lnTo>
                <a:lnTo>
                  <a:pt x="10682" y="15647"/>
                </a:lnTo>
                <a:lnTo>
                  <a:pt x="10293" y="15744"/>
                </a:lnTo>
                <a:lnTo>
                  <a:pt x="9903" y="15890"/>
                </a:lnTo>
                <a:lnTo>
                  <a:pt x="9879" y="15914"/>
                </a:lnTo>
                <a:lnTo>
                  <a:pt x="9879" y="15939"/>
                </a:lnTo>
                <a:lnTo>
                  <a:pt x="9879" y="15963"/>
                </a:lnTo>
                <a:lnTo>
                  <a:pt x="9903" y="15987"/>
                </a:lnTo>
                <a:lnTo>
                  <a:pt x="10098" y="16036"/>
                </a:lnTo>
                <a:lnTo>
                  <a:pt x="10268" y="16060"/>
                </a:lnTo>
                <a:lnTo>
                  <a:pt x="10463" y="16036"/>
                </a:lnTo>
                <a:lnTo>
                  <a:pt x="10658" y="16012"/>
                </a:lnTo>
                <a:lnTo>
                  <a:pt x="11023" y="15939"/>
                </a:lnTo>
                <a:lnTo>
                  <a:pt x="11388" y="15817"/>
                </a:lnTo>
                <a:lnTo>
                  <a:pt x="12020" y="15598"/>
                </a:lnTo>
                <a:lnTo>
                  <a:pt x="12337" y="15476"/>
                </a:lnTo>
                <a:lnTo>
                  <a:pt x="12629" y="15306"/>
                </a:lnTo>
                <a:lnTo>
                  <a:pt x="12921" y="15598"/>
                </a:lnTo>
                <a:lnTo>
                  <a:pt x="12434" y="15793"/>
                </a:lnTo>
                <a:lnTo>
                  <a:pt x="11947" y="15963"/>
                </a:lnTo>
                <a:lnTo>
                  <a:pt x="11534" y="16060"/>
                </a:lnTo>
                <a:lnTo>
                  <a:pt x="11096" y="16158"/>
                </a:lnTo>
                <a:lnTo>
                  <a:pt x="10682" y="16255"/>
                </a:lnTo>
                <a:lnTo>
                  <a:pt x="10487" y="16328"/>
                </a:lnTo>
                <a:lnTo>
                  <a:pt x="10293" y="16425"/>
                </a:lnTo>
                <a:lnTo>
                  <a:pt x="10268" y="16450"/>
                </a:lnTo>
                <a:lnTo>
                  <a:pt x="10268" y="16474"/>
                </a:lnTo>
                <a:lnTo>
                  <a:pt x="10268" y="16498"/>
                </a:lnTo>
                <a:lnTo>
                  <a:pt x="10293" y="16523"/>
                </a:lnTo>
                <a:lnTo>
                  <a:pt x="10512" y="16547"/>
                </a:lnTo>
                <a:lnTo>
                  <a:pt x="10731" y="16547"/>
                </a:lnTo>
                <a:lnTo>
                  <a:pt x="10950" y="16523"/>
                </a:lnTo>
                <a:lnTo>
                  <a:pt x="11169" y="16498"/>
                </a:lnTo>
                <a:lnTo>
                  <a:pt x="11607" y="16401"/>
                </a:lnTo>
                <a:lnTo>
                  <a:pt x="12020" y="16279"/>
                </a:lnTo>
                <a:lnTo>
                  <a:pt x="12312" y="16182"/>
                </a:lnTo>
                <a:lnTo>
                  <a:pt x="12604" y="16085"/>
                </a:lnTo>
                <a:lnTo>
                  <a:pt x="12872" y="15963"/>
                </a:lnTo>
                <a:lnTo>
                  <a:pt x="13140" y="15841"/>
                </a:lnTo>
                <a:lnTo>
                  <a:pt x="13164" y="15866"/>
                </a:lnTo>
                <a:lnTo>
                  <a:pt x="13407" y="16133"/>
                </a:lnTo>
                <a:lnTo>
                  <a:pt x="12994" y="16231"/>
                </a:lnTo>
                <a:lnTo>
                  <a:pt x="12604" y="16377"/>
                </a:lnTo>
                <a:lnTo>
                  <a:pt x="11680" y="16669"/>
                </a:lnTo>
                <a:lnTo>
                  <a:pt x="10779" y="16912"/>
                </a:lnTo>
                <a:lnTo>
                  <a:pt x="10731" y="16961"/>
                </a:lnTo>
                <a:lnTo>
                  <a:pt x="10706" y="17034"/>
                </a:lnTo>
                <a:lnTo>
                  <a:pt x="10731" y="17082"/>
                </a:lnTo>
                <a:lnTo>
                  <a:pt x="10804" y="17107"/>
                </a:lnTo>
                <a:lnTo>
                  <a:pt x="11023" y="17082"/>
                </a:lnTo>
                <a:lnTo>
                  <a:pt x="11242" y="17082"/>
                </a:lnTo>
                <a:lnTo>
                  <a:pt x="11680" y="16985"/>
                </a:lnTo>
                <a:lnTo>
                  <a:pt x="12093" y="16888"/>
                </a:lnTo>
                <a:lnTo>
                  <a:pt x="12531" y="16742"/>
                </a:lnTo>
                <a:lnTo>
                  <a:pt x="13091" y="16571"/>
                </a:lnTo>
                <a:lnTo>
                  <a:pt x="13626" y="16401"/>
                </a:lnTo>
                <a:lnTo>
                  <a:pt x="13870" y="16717"/>
                </a:lnTo>
                <a:lnTo>
                  <a:pt x="14089" y="17058"/>
                </a:lnTo>
                <a:lnTo>
                  <a:pt x="13894" y="17155"/>
                </a:lnTo>
                <a:lnTo>
                  <a:pt x="13699" y="17228"/>
                </a:lnTo>
                <a:lnTo>
                  <a:pt x="13286" y="17350"/>
                </a:lnTo>
                <a:lnTo>
                  <a:pt x="12872" y="17423"/>
                </a:lnTo>
                <a:lnTo>
                  <a:pt x="12434" y="17472"/>
                </a:lnTo>
                <a:lnTo>
                  <a:pt x="11339" y="17618"/>
                </a:lnTo>
                <a:lnTo>
                  <a:pt x="10220" y="17788"/>
                </a:lnTo>
                <a:lnTo>
                  <a:pt x="9587" y="17885"/>
                </a:lnTo>
                <a:lnTo>
                  <a:pt x="8930" y="17934"/>
                </a:lnTo>
                <a:lnTo>
                  <a:pt x="8297" y="17958"/>
                </a:lnTo>
                <a:lnTo>
                  <a:pt x="7032" y="17958"/>
                </a:lnTo>
                <a:lnTo>
                  <a:pt x="6400" y="17910"/>
                </a:lnTo>
                <a:lnTo>
                  <a:pt x="5110" y="17837"/>
                </a:lnTo>
                <a:lnTo>
                  <a:pt x="3918" y="17764"/>
                </a:lnTo>
                <a:lnTo>
                  <a:pt x="3334" y="17715"/>
                </a:lnTo>
                <a:lnTo>
                  <a:pt x="2725" y="17666"/>
                </a:lnTo>
                <a:lnTo>
                  <a:pt x="2166" y="17618"/>
                </a:lnTo>
                <a:lnTo>
                  <a:pt x="1849" y="17569"/>
                </a:lnTo>
                <a:lnTo>
                  <a:pt x="1533" y="17520"/>
                </a:lnTo>
                <a:lnTo>
                  <a:pt x="1217" y="17447"/>
                </a:lnTo>
                <a:lnTo>
                  <a:pt x="925" y="17350"/>
                </a:lnTo>
                <a:lnTo>
                  <a:pt x="681" y="17204"/>
                </a:lnTo>
                <a:lnTo>
                  <a:pt x="560" y="17131"/>
                </a:lnTo>
                <a:lnTo>
                  <a:pt x="462" y="17034"/>
                </a:lnTo>
                <a:lnTo>
                  <a:pt x="754" y="16644"/>
                </a:lnTo>
                <a:lnTo>
                  <a:pt x="1046" y="16279"/>
                </a:lnTo>
                <a:lnTo>
                  <a:pt x="1363" y="15914"/>
                </a:lnTo>
                <a:lnTo>
                  <a:pt x="1703" y="15574"/>
                </a:lnTo>
                <a:lnTo>
                  <a:pt x="2044" y="15257"/>
                </a:lnTo>
                <a:lnTo>
                  <a:pt x="2409" y="14941"/>
                </a:lnTo>
                <a:lnTo>
                  <a:pt x="2798" y="14649"/>
                </a:lnTo>
                <a:lnTo>
                  <a:pt x="3212" y="14381"/>
                </a:lnTo>
                <a:lnTo>
                  <a:pt x="3699" y="14089"/>
                </a:lnTo>
                <a:lnTo>
                  <a:pt x="4185" y="13870"/>
                </a:lnTo>
                <a:lnTo>
                  <a:pt x="4721" y="13676"/>
                </a:lnTo>
                <a:lnTo>
                  <a:pt x="5232" y="13505"/>
                </a:lnTo>
                <a:lnTo>
                  <a:pt x="5767" y="13384"/>
                </a:lnTo>
                <a:lnTo>
                  <a:pt x="6327" y="13286"/>
                </a:lnTo>
                <a:lnTo>
                  <a:pt x="6862" y="13189"/>
                </a:lnTo>
                <a:lnTo>
                  <a:pt x="7421" y="13140"/>
                </a:lnTo>
                <a:lnTo>
                  <a:pt x="7373" y="13603"/>
                </a:lnTo>
                <a:lnTo>
                  <a:pt x="7276" y="14065"/>
                </a:lnTo>
                <a:lnTo>
                  <a:pt x="7276" y="14187"/>
                </a:lnTo>
                <a:lnTo>
                  <a:pt x="7324" y="14284"/>
                </a:lnTo>
                <a:lnTo>
                  <a:pt x="7397" y="14357"/>
                </a:lnTo>
                <a:lnTo>
                  <a:pt x="7494" y="14381"/>
                </a:lnTo>
                <a:lnTo>
                  <a:pt x="7592" y="14406"/>
                </a:lnTo>
                <a:lnTo>
                  <a:pt x="7689" y="14381"/>
                </a:lnTo>
                <a:lnTo>
                  <a:pt x="7762" y="14308"/>
                </a:lnTo>
                <a:lnTo>
                  <a:pt x="7811" y="14211"/>
                </a:lnTo>
                <a:lnTo>
                  <a:pt x="7884" y="13676"/>
                </a:lnTo>
                <a:lnTo>
                  <a:pt x="7957" y="13116"/>
                </a:lnTo>
                <a:close/>
                <a:moveTo>
                  <a:pt x="6886" y="1"/>
                </a:moveTo>
                <a:lnTo>
                  <a:pt x="6813" y="25"/>
                </a:lnTo>
                <a:lnTo>
                  <a:pt x="6765" y="25"/>
                </a:lnTo>
                <a:lnTo>
                  <a:pt x="6740" y="74"/>
                </a:lnTo>
                <a:lnTo>
                  <a:pt x="6740" y="98"/>
                </a:lnTo>
                <a:lnTo>
                  <a:pt x="6740" y="147"/>
                </a:lnTo>
                <a:lnTo>
                  <a:pt x="6862" y="536"/>
                </a:lnTo>
                <a:lnTo>
                  <a:pt x="7008" y="926"/>
                </a:lnTo>
                <a:lnTo>
                  <a:pt x="7130" y="1315"/>
                </a:lnTo>
                <a:lnTo>
                  <a:pt x="7227" y="1704"/>
                </a:lnTo>
                <a:lnTo>
                  <a:pt x="7300" y="2118"/>
                </a:lnTo>
                <a:lnTo>
                  <a:pt x="7349" y="2556"/>
                </a:lnTo>
                <a:lnTo>
                  <a:pt x="7373" y="2994"/>
                </a:lnTo>
                <a:lnTo>
                  <a:pt x="7373" y="3407"/>
                </a:lnTo>
                <a:lnTo>
                  <a:pt x="7324" y="3870"/>
                </a:lnTo>
                <a:lnTo>
                  <a:pt x="7276" y="4332"/>
                </a:lnTo>
                <a:lnTo>
                  <a:pt x="7105" y="5257"/>
                </a:lnTo>
                <a:lnTo>
                  <a:pt x="6911" y="6181"/>
                </a:lnTo>
                <a:lnTo>
                  <a:pt x="6838" y="6644"/>
                </a:lnTo>
                <a:lnTo>
                  <a:pt x="6765" y="7106"/>
                </a:lnTo>
                <a:lnTo>
                  <a:pt x="6716" y="7666"/>
                </a:lnTo>
                <a:lnTo>
                  <a:pt x="6716" y="8201"/>
                </a:lnTo>
                <a:lnTo>
                  <a:pt x="6765" y="8712"/>
                </a:lnTo>
                <a:lnTo>
                  <a:pt x="6838" y="9223"/>
                </a:lnTo>
                <a:lnTo>
                  <a:pt x="6424" y="9077"/>
                </a:lnTo>
                <a:lnTo>
                  <a:pt x="6497" y="8834"/>
                </a:lnTo>
                <a:lnTo>
                  <a:pt x="6570" y="8590"/>
                </a:lnTo>
                <a:lnTo>
                  <a:pt x="6594" y="8347"/>
                </a:lnTo>
                <a:lnTo>
                  <a:pt x="6594" y="8079"/>
                </a:lnTo>
                <a:lnTo>
                  <a:pt x="6570" y="7836"/>
                </a:lnTo>
                <a:lnTo>
                  <a:pt x="6521" y="7568"/>
                </a:lnTo>
                <a:lnTo>
                  <a:pt x="6448" y="7325"/>
                </a:lnTo>
                <a:lnTo>
                  <a:pt x="6351" y="7082"/>
                </a:lnTo>
                <a:lnTo>
                  <a:pt x="6254" y="6838"/>
                </a:lnTo>
                <a:lnTo>
                  <a:pt x="6132" y="6595"/>
                </a:lnTo>
                <a:lnTo>
                  <a:pt x="6010" y="6352"/>
                </a:lnTo>
                <a:lnTo>
                  <a:pt x="5864" y="6133"/>
                </a:lnTo>
                <a:lnTo>
                  <a:pt x="5694" y="5938"/>
                </a:lnTo>
                <a:lnTo>
                  <a:pt x="5548" y="5743"/>
                </a:lnTo>
                <a:lnTo>
                  <a:pt x="5378" y="5549"/>
                </a:lnTo>
                <a:lnTo>
                  <a:pt x="5207" y="5403"/>
                </a:lnTo>
                <a:lnTo>
                  <a:pt x="4964" y="5208"/>
                </a:lnTo>
                <a:lnTo>
                  <a:pt x="4696" y="5013"/>
                </a:lnTo>
                <a:lnTo>
                  <a:pt x="4429" y="4867"/>
                </a:lnTo>
                <a:lnTo>
                  <a:pt x="4161" y="4721"/>
                </a:lnTo>
                <a:lnTo>
                  <a:pt x="3869" y="4575"/>
                </a:lnTo>
                <a:lnTo>
                  <a:pt x="3577" y="4454"/>
                </a:lnTo>
                <a:lnTo>
                  <a:pt x="2993" y="4259"/>
                </a:lnTo>
                <a:lnTo>
                  <a:pt x="2506" y="4137"/>
                </a:lnTo>
                <a:lnTo>
                  <a:pt x="2239" y="4089"/>
                </a:lnTo>
                <a:lnTo>
                  <a:pt x="1971" y="4064"/>
                </a:lnTo>
                <a:lnTo>
                  <a:pt x="1679" y="4040"/>
                </a:lnTo>
                <a:lnTo>
                  <a:pt x="1411" y="4064"/>
                </a:lnTo>
                <a:lnTo>
                  <a:pt x="1168" y="4137"/>
                </a:lnTo>
                <a:lnTo>
                  <a:pt x="949" y="4235"/>
                </a:lnTo>
                <a:lnTo>
                  <a:pt x="900" y="4186"/>
                </a:lnTo>
                <a:lnTo>
                  <a:pt x="852" y="4137"/>
                </a:lnTo>
                <a:lnTo>
                  <a:pt x="803" y="4137"/>
                </a:lnTo>
                <a:lnTo>
                  <a:pt x="754" y="4186"/>
                </a:lnTo>
                <a:lnTo>
                  <a:pt x="681" y="4259"/>
                </a:lnTo>
                <a:lnTo>
                  <a:pt x="633" y="4356"/>
                </a:lnTo>
                <a:lnTo>
                  <a:pt x="608" y="4454"/>
                </a:lnTo>
                <a:lnTo>
                  <a:pt x="584" y="4575"/>
                </a:lnTo>
                <a:lnTo>
                  <a:pt x="584" y="4819"/>
                </a:lnTo>
                <a:lnTo>
                  <a:pt x="608" y="5062"/>
                </a:lnTo>
                <a:lnTo>
                  <a:pt x="657" y="5330"/>
                </a:lnTo>
                <a:lnTo>
                  <a:pt x="706" y="5597"/>
                </a:lnTo>
                <a:lnTo>
                  <a:pt x="803" y="6011"/>
                </a:lnTo>
                <a:lnTo>
                  <a:pt x="876" y="6352"/>
                </a:lnTo>
                <a:lnTo>
                  <a:pt x="973" y="6692"/>
                </a:lnTo>
                <a:lnTo>
                  <a:pt x="1071" y="7033"/>
                </a:lnTo>
                <a:lnTo>
                  <a:pt x="1192" y="7349"/>
                </a:lnTo>
                <a:lnTo>
                  <a:pt x="1338" y="7690"/>
                </a:lnTo>
                <a:lnTo>
                  <a:pt x="1484" y="8006"/>
                </a:lnTo>
                <a:lnTo>
                  <a:pt x="1679" y="8298"/>
                </a:lnTo>
                <a:lnTo>
                  <a:pt x="1874" y="8566"/>
                </a:lnTo>
                <a:lnTo>
                  <a:pt x="2068" y="8809"/>
                </a:lnTo>
                <a:lnTo>
                  <a:pt x="2287" y="9004"/>
                </a:lnTo>
                <a:lnTo>
                  <a:pt x="2531" y="9199"/>
                </a:lnTo>
                <a:lnTo>
                  <a:pt x="2774" y="9393"/>
                </a:lnTo>
                <a:lnTo>
                  <a:pt x="3042" y="9539"/>
                </a:lnTo>
                <a:lnTo>
                  <a:pt x="3309" y="9685"/>
                </a:lnTo>
                <a:lnTo>
                  <a:pt x="3577" y="9807"/>
                </a:lnTo>
                <a:lnTo>
                  <a:pt x="3869" y="9904"/>
                </a:lnTo>
                <a:lnTo>
                  <a:pt x="4161" y="9977"/>
                </a:lnTo>
                <a:lnTo>
                  <a:pt x="4453" y="10001"/>
                </a:lnTo>
                <a:lnTo>
                  <a:pt x="4745" y="10001"/>
                </a:lnTo>
                <a:lnTo>
                  <a:pt x="5013" y="9977"/>
                </a:lnTo>
                <a:lnTo>
                  <a:pt x="5280" y="9904"/>
                </a:lnTo>
                <a:lnTo>
                  <a:pt x="5548" y="9807"/>
                </a:lnTo>
                <a:lnTo>
                  <a:pt x="5816" y="9685"/>
                </a:lnTo>
                <a:lnTo>
                  <a:pt x="6059" y="9539"/>
                </a:lnTo>
                <a:lnTo>
                  <a:pt x="6278" y="9637"/>
                </a:lnTo>
                <a:lnTo>
                  <a:pt x="6521" y="9734"/>
                </a:lnTo>
                <a:lnTo>
                  <a:pt x="6740" y="9783"/>
                </a:lnTo>
                <a:lnTo>
                  <a:pt x="6984" y="9807"/>
                </a:lnTo>
                <a:lnTo>
                  <a:pt x="7203" y="10634"/>
                </a:lnTo>
                <a:lnTo>
                  <a:pt x="7324" y="11145"/>
                </a:lnTo>
                <a:lnTo>
                  <a:pt x="7421" y="11632"/>
                </a:lnTo>
                <a:lnTo>
                  <a:pt x="7446" y="12143"/>
                </a:lnTo>
                <a:lnTo>
                  <a:pt x="7446" y="12629"/>
                </a:lnTo>
                <a:lnTo>
                  <a:pt x="6886" y="12678"/>
                </a:lnTo>
                <a:lnTo>
                  <a:pt x="6327" y="12775"/>
                </a:lnTo>
                <a:lnTo>
                  <a:pt x="5767" y="12873"/>
                </a:lnTo>
                <a:lnTo>
                  <a:pt x="5207" y="12994"/>
                </a:lnTo>
                <a:lnTo>
                  <a:pt x="4648" y="13165"/>
                </a:lnTo>
                <a:lnTo>
                  <a:pt x="4112" y="13359"/>
                </a:lnTo>
                <a:lnTo>
                  <a:pt x="3601" y="13603"/>
                </a:lnTo>
                <a:lnTo>
                  <a:pt x="3090" y="13870"/>
                </a:lnTo>
                <a:lnTo>
                  <a:pt x="2652" y="14138"/>
                </a:lnTo>
                <a:lnTo>
                  <a:pt x="2239" y="14454"/>
                </a:lnTo>
                <a:lnTo>
                  <a:pt x="1825" y="14795"/>
                </a:lnTo>
                <a:lnTo>
                  <a:pt x="1411" y="15136"/>
                </a:lnTo>
                <a:lnTo>
                  <a:pt x="1046" y="15525"/>
                </a:lnTo>
                <a:lnTo>
                  <a:pt x="706" y="15939"/>
                </a:lnTo>
                <a:lnTo>
                  <a:pt x="414" y="16377"/>
                </a:lnTo>
                <a:lnTo>
                  <a:pt x="146" y="16839"/>
                </a:lnTo>
                <a:lnTo>
                  <a:pt x="73" y="16863"/>
                </a:lnTo>
                <a:lnTo>
                  <a:pt x="24" y="16912"/>
                </a:lnTo>
                <a:lnTo>
                  <a:pt x="0" y="16985"/>
                </a:lnTo>
                <a:lnTo>
                  <a:pt x="0" y="17058"/>
                </a:lnTo>
                <a:lnTo>
                  <a:pt x="73" y="17204"/>
                </a:lnTo>
                <a:lnTo>
                  <a:pt x="146" y="17326"/>
                </a:lnTo>
                <a:lnTo>
                  <a:pt x="219" y="17423"/>
                </a:lnTo>
                <a:lnTo>
                  <a:pt x="316" y="17520"/>
                </a:lnTo>
                <a:lnTo>
                  <a:pt x="438" y="17618"/>
                </a:lnTo>
                <a:lnTo>
                  <a:pt x="560" y="17691"/>
                </a:lnTo>
                <a:lnTo>
                  <a:pt x="852" y="17812"/>
                </a:lnTo>
                <a:lnTo>
                  <a:pt x="1144" y="17910"/>
                </a:lnTo>
                <a:lnTo>
                  <a:pt x="1460" y="17982"/>
                </a:lnTo>
                <a:lnTo>
                  <a:pt x="1995" y="18080"/>
                </a:lnTo>
                <a:lnTo>
                  <a:pt x="2725" y="18177"/>
                </a:lnTo>
                <a:lnTo>
                  <a:pt x="3455" y="18226"/>
                </a:lnTo>
                <a:lnTo>
                  <a:pt x="4940" y="18323"/>
                </a:lnTo>
                <a:lnTo>
                  <a:pt x="6205" y="18396"/>
                </a:lnTo>
                <a:lnTo>
                  <a:pt x="7470" y="18469"/>
                </a:lnTo>
                <a:lnTo>
                  <a:pt x="8078" y="18469"/>
                </a:lnTo>
                <a:lnTo>
                  <a:pt x="8711" y="18445"/>
                </a:lnTo>
                <a:lnTo>
                  <a:pt x="9344" y="18396"/>
                </a:lnTo>
                <a:lnTo>
                  <a:pt x="9976" y="18323"/>
                </a:lnTo>
                <a:lnTo>
                  <a:pt x="11339" y="18128"/>
                </a:lnTo>
                <a:lnTo>
                  <a:pt x="12726" y="17958"/>
                </a:lnTo>
                <a:lnTo>
                  <a:pt x="13140" y="17885"/>
                </a:lnTo>
                <a:lnTo>
                  <a:pt x="13553" y="17812"/>
                </a:lnTo>
                <a:lnTo>
                  <a:pt x="13967" y="17666"/>
                </a:lnTo>
                <a:lnTo>
                  <a:pt x="14162" y="17593"/>
                </a:lnTo>
                <a:lnTo>
                  <a:pt x="14356" y="17472"/>
                </a:lnTo>
                <a:lnTo>
                  <a:pt x="14429" y="17496"/>
                </a:lnTo>
                <a:lnTo>
                  <a:pt x="14502" y="17496"/>
                </a:lnTo>
                <a:lnTo>
                  <a:pt x="14575" y="17472"/>
                </a:lnTo>
                <a:lnTo>
                  <a:pt x="14624" y="17447"/>
                </a:lnTo>
                <a:lnTo>
                  <a:pt x="14673" y="17399"/>
                </a:lnTo>
                <a:lnTo>
                  <a:pt x="14721" y="17326"/>
                </a:lnTo>
                <a:lnTo>
                  <a:pt x="14721" y="17277"/>
                </a:lnTo>
                <a:lnTo>
                  <a:pt x="14697" y="17180"/>
                </a:lnTo>
                <a:lnTo>
                  <a:pt x="14600" y="16912"/>
                </a:lnTo>
                <a:lnTo>
                  <a:pt x="14454" y="16669"/>
                </a:lnTo>
                <a:lnTo>
                  <a:pt x="14283" y="16401"/>
                </a:lnTo>
                <a:lnTo>
                  <a:pt x="14113" y="16182"/>
                </a:lnTo>
                <a:lnTo>
                  <a:pt x="14137" y="16158"/>
                </a:lnTo>
                <a:lnTo>
                  <a:pt x="14137" y="16133"/>
                </a:lnTo>
                <a:lnTo>
                  <a:pt x="14137" y="16109"/>
                </a:lnTo>
                <a:lnTo>
                  <a:pt x="14113" y="16109"/>
                </a:lnTo>
                <a:lnTo>
                  <a:pt x="14040" y="16085"/>
                </a:lnTo>
                <a:lnTo>
                  <a:pt x="13699" y="15671"/>
                </a:lnTo>
                <a:lnTo>
                  <a:pt x="13553" y="15525"/>
                </a:lnTo>
                <a:lnTo>
                  <a:pt x="13626" y="15452"/>
                </a:lnTo>
                <a:lnTo>
                  <a:pt x="13626" y="15403"/>
                </a:lnTo>
                <a:lnTo>
                  <a:pt x="13626" y="15379"/>
                </a:lnTo>
                <a:lnTo>
                  <a:pt x="13602" y="15355"/>
                </a:lnTo>
                <a:lnTo>
                  <a:pt x="13553" y="15355"/>
                </a:lnTo>
                <a:lnTo>
                  <a:pt x="13432" y="15379"/>
                </a:lnTo>
                <a:lnTo>
                  <a:pt x="13188" y="15136"/>
                </a:lnTo>
                <a:lnTo>
                  <a:pt x="12945" y="14892"/>
                </a:lnTo>
                <a:lnTo>
                  <a:pt x="12385" y="14454"/>
                </a:lnTo>
                <a:lnTo>
                  <a:pt x="12361" y="14381"/>
                </a:lnTo>
                <a:lnTo>
                  <a:pt x="12312" y="14357"/>
                </a:lnTo>
                <a:lnTo>
                  <a:pt x="12264" y="14333"/>
                </a:lnTo>
                <a:lnTo>
                  <a:pt x="12069" y="14211"/>
                </a:lnTo>
                <a:lnTo>
                  <a:pt x="11582" y="13870"/>
                </a:lnTo>
                <a:lnTo>
                  <a:pt x="11071" y="13554"/>
                </a:lnTo>
                <a:lnTo>
                  <a:pt x="10560" y="13262"/>
                </a:lnTo>
                <a:lnTo>
                  <a:pt x="10025" y="12994"/>
                </a:lnTo>
                <a:lnTo>
                  <a:pt x="9782" y="12897"/>
                </a:lnTo>
                <a:lnTo>
                  <a:pt x="9538" y="12824"/>
                </a:lnTo>
                <a:lnTo>
                  <a:pt x="9295" y="12751"/>
                </a:lnTo>
                <a:lnTo>
                  <a:pt x="9027" y="12702"/>
                </a:lnTo>
                <a:lnTo>
                  <a:pt x="8516" y="12629"/>
                </a:lnTo>
                <a:lnTo>
                  <a:pt x="8005" y="12629"/>
                </a:lnTo>
                <a:lnTo>
                  <a:pt x="8005" y="12264"/>
                </a:lnTo>
                <a:lnTo>
                  <a:pt x="7981" y="11899"/>
                </a:lnTo>
                <a:lnTo>
                  <a:pt x="7957" y="11559"/>
                </a:lnTo>
                <a:lnTo>
                  <a:pt x="7884" y="11194"/>
                </a:lnTo>
                <a:lnTo>
                  <a:pt x="7786" y="10731"/>
                </a:lnTo>
                <a:lnTo>
                  <a:pt x="7640" y="10269"/>
                </a:lnTo>
                <a:lnTo>
                  <a:pt x="7494" y="9807"/>
                </a:lnTo>
                <a:lnTo>
                  <a:pt x="7349" y="9345"/>
                </a:lnTo>
                <a:lnTo>
                  <a:pt x="7300" y="9077"/>
                </a:lnTo>
                <a:lnTo>
                  <a:pt x="7251" y="8809"/>
                </a:lnTo>
                <a:lnTo>
                  <a:pt x="7203" y="8250"/>
                </a:lnTo>
                <a:lnTo>
                  <a:pt x="7203" y="7666"/>
                </a:lnTo>
                <a:lnTo>
                  <a:pt x="7251" y="7106"/>
                </a:lnTo>
                <a:lnTo>
                  <a:pt x="7324" y="6522"/>
                </a:lnTo>
                <a:lnTo>
                  <a:pt x="7421" y="5938"/>
                </a:lnTo>
                <a:lnTo>
                  <a:pt x="7616" y="4746"/>
                </a:lnTo>
                <a:lnTo>
                  <a:pt x="7884" y="4746"/>
                </a:lnTo>
                <a:lnTo>
                  <a:pt x="8127" y="4673"/>
                </a:lnTo>
                <a:lnTo>
                  <a:pt x="8370" y="4575"/>
                </a:lnTo>
                <a:lnTo>
                  <a:pt x="8638" y="4454"/>
                </a:lnTo>
                <a:lnTo>
                  <a:pt x="8760" y="4527"/>
                </a:lnTo>
                <a:lnTo>
                  <a:pt x="8906" y="4624"/>
                </a:lnTo>
                <a:lnTo>
                  <a:pt x="9076" y="4673"/>
                </a:lnTo>
                <a:lnTo>
                  <a:pt x="9246" y="4721"/>
                </a:lnTo>
                <a:lnTo>
                  <a:pt x="9587" y="4794"/>
                </a:lnTo>
                <a:lnTo>
                  <a:pt x="10122" y="4794"/>
                </a:lnTo>
                <a:lnTo>
                  <a:pt x="10366" y="4746"/>
                </a:lnTo>
                <a:lnTo>
                  <a:pt x="10609" y="4673"/>
                </a:lnTo>
                <a:lnTo>
                  <a:pt x="10828" y="4575"/>
                </a:lnTo>
                <a:lnTo>
                  <a:pt x="11071" y="4454"/>
                </a:lnTo>
                <a:lnTo>
                  <a:pt x="11266" y="4308"/>
                </a:lnTo>
                <a:lnTo>
                  <a:pt x="11461" y="4162"/>
                </a:lnTo>
                <a:lnTo>
                  <a:pt x="11607" y="3967"/>
                </a:lnTo>
                <a:lnTo>
                  <a:pt x="11728" y="3797"/>
                </a:lnTo>
                <a:lnTo>
                  <a:pt x="11850" y="3602"/>
                </a:lnTo>
                <a:lnTo>
                  <a:pt x="11947" y="3407"/>
                </a:lnTo>
                <a:lnTo>
                  <a:pt x="12020" y="3188"/>
                </a:lnTo>
                <a:lnTo>
                  <a:pt x="12142" y="2775"/>
                </a:lnTo>
                <a:lnTo>
                  <a:pt x="12215" y="2312"/>
                </a:lnTo>
                <a:lnTo>
                  <a:pt x="12288" y="1850"/>
                </a:lnTo>
                <a:lnTo>
                  <a:pt x="12312" y="1412"/>
                </a:lnTo>
                <a:lnTo>
                  <a:pt x="12361" y="512"/>
                </a:lnTo>
                <a:lnTo>
                  <a:pt x="12458" y="463"/>
                </a:lnTo>
                <a:lnTo>
                  <a:pt x="12507" y="390"/>
                </a:lnTo>
                <a:lnTo>
                  <a:pt x="12531" y="317"/>
                </a:lnTo>
                <a:lnTo>
                  <a:pt x="12507" y="220"/>
                </a:lnTo>
                <a:lnTo>
                  <a:pt x="12483" y="147"/>
                </a:lnTo>
                <a:lnTo>
                  <a:pt x="12434" y="98"/>
                </a:lnTo>
                <a:lnTo>
                  <a:pt x="12337" y="74"/>
                </a:lnTo>
                <a:lnTo>
                  <a:pt x="12264" y="98"/>
                </a:lnTo>
                <a:lnTo>
                  <a:pt x="12069" y="147"/>
                </a:lnTo>
                <a:lnTo>
                  <a:pt x="12045" y="147"/>
                </a:lnTo>
                <a:lnTo>
                  <a:pt x="11631" y="269"/>
                </a:lnTo>
                <a:lnTo>
                  <a:pt x="11217" y="366"/>
                </a:lnTo>
                <a:lnTo>
                  <a:pt x="10804" y="463"/>
                </a:lnTo>
                <a:lnTo>
                  <a:pt x="10390" y="561"/>
                </a:lnTo>
                <a:lnTo>
                  <a:pt x="10001" y="707"/>
                </a:lnTo>
                <a:lnTo>
                  <a:pt x="9611" y="877"/>
                </a:lnTo>
                <a:lnTo>
                  <a:pt x="9417" y="974"/>
                </a:lnTo>
                <a:lnTo>
                  <a:pt x="9246" y="1096"/>
                </a:lnTo>
                <a:lnTo>
                  <a:pt x="9076" y="1242"/>
                </a:lnTo>
                <a:lnTo>
                  <a:pt x="8906" y="1388"/>
                </a:lnTo>
                <a:lnTo>
                  <a:pt x="8735" y="1558"/>
                </a:lnTo>
                <a:lnTo>
                  <a:pt x="8614" y="1753"/>
                </a:lnTo>
                <a:lnTo>
                  <a:pt x="8492" y="1947"/>
                </a:lnTo>
                <a:lnTo>
                  <a:pt x="8395" y="2142"/>
                </a:lnTo>
                <a:lnTo>
                  <a:pt x="8297" y="2361"/>
                </a:lnTo>
                <a:lnTo>
                  <a:pt x="8249" y="2580"/>
                </a:lnTo>
                <a:lnTo>
                  <a:pt x="8200" y="2799"/>
                </a:lnTo>
                <a:lnTo>
                  <a:pt x="8151" y="3042"/>
                </a:lnTo>
                <a:lnTo>
                  <a:pt x="8151" y="3286"/>
                </a:lnTo>
                <a:lnTo>
                  <a:pt x="8200" y="3578"/>
                </a:lnTo>
                <a:lnTo>
                  <a:pt x="8224" y="3724"/>
                </a:lnTo>
                <a:lnTo>
                  <a:pt x="8297" y="3845"/>
                </a:lnTo>
                <a:lnTo>
                  <a:pt x="8370" y="3967"/>
                </a:lnTo>
                <a:lnTo>
                  <a:pt x="8443" y="4040"/>
                </a:lnTo>
                <a:lnTo>
                  <a:pt x="8443" y="4064"/>
                </a:lnTo>
                <a:lnTo>
                  <a:pt x="8370" y="4089"/>
                </a:lnTo>
                <a:lnTo>
                  <a:pt x="8200" y="4186"/>
                </a:lnTo>
                <a:lnTo>
                  <a:pt x="8030" y="4259"/>
                </a:lnTo>
                <a:lnTo>
                  <a:pt x="7689" y="4381"/>
                </a:lnTo>
                <a:lnTo>
                  <a:pt x="7762" y="3797"/>
                </a:lnTo>
                <a:lnTo>
                  <a:pt x="7811" y="3237"/>
                </a:lnTo>
                <a:lnTo>
                  <a:pt x="7811" y="2702"/>
                </a:lnTo>
                <a:lnTo>
                  <a:pt x="7786" y="2142"/>
                </a:lnTo>
                <a:lnTo>
                  <a:pt x="7738" y="1874"/>
                </a:lnTo>
                <a:lnTo>
                  <a:pt x="7689" y="1607"/>
                </a:lnTo>
                <a:lnTo>
                  <a:pt x="7616" y="1339"/>
                </a:lnTo>
                <a:lnTo>
                  <a:pt x="7519" y="1072"/>
                </a:lnTo>
                <a:lnTo>
                  <a:pt x="7421" y="828"/>
                </a:lnTo>
                <a:lnTo>
                  <a:pt x="7300" y="561"/>
                </a:lnTo>
                <a:lnTo>
                  <a:pt x="7130" y="317"/>
                </a:lnTo>
                <a:lnTo>
                  <a:pt x="6959" y="50"/>
                </a:lnTo>
                <a:lnTo>
                  <a:pt x="6935" y="25"/>
                </a:lnTo>
                <a:lnTo>
                  <a:pt x="6886"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0" name="Google Shape;1070;p48"/>
          <p:cNvSpPr/>
          <p:nvPr/>
        </p:nvSpPr>
        <p:spPr>
          <a:xfrm>
            <a:off x="2632644" y="3876822"/>
            <a:ext cx="362159" cy="314821"/>
          </a:xfrm>
          <a:custGeom>
            <a:avLst/>
            <a:gdLst/>
            <a:ahLst/>
            <a:cxnLst/>
            <a:rect l="l" t="t" r="r" b="b"/>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1" name="Google Shape;1071;p48"/>
          <p:cNvSpPr/>
          <p:nvPr/>
        </p:nvSpPr>
        <p:spPr>
          <a:xfrm>
            <a:off x="3218101" y="3848630"/>
            <a:ext cx="363230" cy="363755"/>
          </a:xfrm>
          <a:custGeom>
            <a:avLst/>
            <a:gdLst/>
            <a:ahLst/>
            <a:cxnLst/>
            <a:rect l="l" t="t" r="r" b="b"/>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2" name="Google Shape;1072;p48"/>
          <p:cNvSpPr/>
          <p:nvPr/>
        </p:nvSpPr>
        <p:spPr>
          <a:xfrm>
            <a:off x="3804127" y="3843844"/>
            <a:ext cx="365875" cy="374398"/>
          </a:xfrm>
          <a:custGeom>
            <a:avLst/>
            <a:gdLst/>
            <a:ahLst/>
            <a:cxnLst/>
            <a:rect l="l" t="t" r="r" b="b"/>
            <a:pathLst>
              <a:path w="16741" h="17131" extrusionOk="0">
                <a:moveTo>
                  <a:pt x="6570" y="5719"/>
                </a:moveTo>
                <a:lnTo>
                  <a:pt x="6692" y="5913"/>
                </a:lnTo>
                <a:lnTo>
                  <a:pt x="6619" y="5986"/>
                </a:lnTo>
                <a:lnTo>
                  <a:pt x="6351" y="6181"/>
                </a:lnTo>
                <a:lnTo>
                  <a:pt x="6059" y="6400"/>
                </a:lnTo>
                <a:lnTo>
                  <a:pt x="5816" y="6668"/>
                </a:lnTo>
                <a:lnTo>
                  <a:pt x="5718" y="6789"/>
                </a:lnTo>
                <a:lnTo>
                  <a:pt x="5621" y="6935"/>
                </a:lnTo>
                <a:lnTo>
                  <a:pt x="5499" y="6838"/>
                </a:lnTo>
                <a:lnTo>
                  <a:pt x="5353" y="6741"/>
                </a:lnTo>
                <a:lnTo>
                  <a:pt x="5499" y="6643"/>
                </a:lnTo>
                <a:lnTo>
                  <a:pt x="5645" y="6522"/>
                </a:lnTo>
                <a:lnTo>
                  <a:pt x="5913" y="6303"/>
                </a:lnTo>
                <a:lnTo>
                  <a:pt x="6570" y="5719"/>
                </a:lnTo>
                <a:close/>
                <a:moveTo>
                  <a:pt x="6959" y="6205"/>
                </a:moveTo>
                <a:lnTo>
                  <a:pt x="7057" y="6303"/>
                </a:lnTo>
                <a:lnTo>
                  <a:pt x="6789" y="6522"/>
                </a:lnTo>
                <a:lnTo>
                  <a:pt x="6473" y="6789"/>
                </a:lnTo>
                <a:lnTo>
                  <a:pt x="6205" y="7057"/>
                </a:lnTo>
                <a:lnTo>
                  <a:pt x="6083" y="7179"/>
                </a:lnTo>
                <a:lnTo>
                  <a:pt x="5986" y="7300"/>
                </a:lnTo>
                <a:lnTo>
                  <a:pt x="5864" y="7154"/>
                </a:lnTo>
                <a:lnTo>
                  <a:pt x="5986" y="7057"/>
                </a:lnTo>
                <a:lnTo>
                  <a:pt x="6108" y="6935"/>
                </a:lnTo>
                <a:lnTo>
                  <a:pt x="6351" y="6692"/>
                </a:lnTo>
                <a:lnTo>
                  <a:pt x="6619" y="6449"/>
                </a:lnTo>
                <a:lnTo>
                  <a:pt x="6911" y="6254"/>
                </a:lnTo>
                <a:lnTo>
                  <a:pt x="6959" y="6205"/>
                </a:lnTo>
                <a:close/>
                <a:moveTo>
                  <a:pt x="7397" y="6619"/>
                </a:moveTo>
                <a:lnTo>
                  <a:pt x="7665" y="6814"/>
                </a:lnTo>
                <a:lnTo>
                  <a:pt x="7324" y="7033"/>
                </a:lnTo>
                <a:lnTo>
                  <a:pt x="7008" y="7276"/>
                </a:lnTo>
                <a:lnTo>
                  <a:pt x="6862" y="7422"/>
                </a:lnTo>
                <a:lnTo>
                  <a:pt x="6716" y="7568"/>
                </a:lnTo>
                <a:lnTo>
                  <a:pt x="6594" y="7714"/>
                </a:lnTo>
                <a:lnTo>
                  <a:pt x="6497" y="7884"/>
                </a:lnTo>
                <a:lnTo>
                  <a:pt x="6229" y="7568"/>
                </a:lnTo>
                <a:lnTo>
                  <a:pt x="6327" y="7495"/>
                </a:lnTo>
                <a:lnTo>
                  <a:pt x="6424" y="7422"/>
                </a:lnTo>
                <a:lnTo>
                  <a:pt x="6619" y="7252"/>
                </a:lnTo>
                <a:lnTo>
                  <a:pt x="7008" y="6935"/>
                </a:lnTo>
                <a:lnTo>
                  <a:pt x="7397" y="6619"/>
                </a:lnTo>
                <a:close/>
                <a:moveTo>
                  <a:pt x="8030" y="7081"/>
                </a:moveTo>
                <a:lnTo>
                  <a:pt x="8127" y="7154"/>
                </a:lnTo>
                <a:lnTo>
                  <a:pt x="7762" y="7373"/>
                </a:lnTo>
                <a:lnTo>
                  <a:pt x="7397" y="7641"/>
                </a:lnTo>
                <a:lnTo>
                  <a:pt x="7057" y="7933"/>
                </a:lnTo>
                <a:lnTo>
                  <a:pt x="6911" y="8079"/>
                </a:lnTo>
                <a:lnTo>
                  <a:pt x="6765" y="8249"/>
                </a:lnTo>
                <a:lnTo>
                  <a:pt x="6619" y="8030"/>
                </a:lnTo>
                <a:lnTo>
                  <a:pt x="6643" y="8030"/>
                </a:lnTo>
                <a:lnTo>
                  <a:pt x="6838" y="7909"/>
                </a:lnTo>
                <a:lnTo>
                  <a:pt x="7008" y="7787"/>
                </a:lnTo>
                <a:lnTo>
                  <a:pt x="7324" y="7544"/>
                </a:lnTo>
                <a:lnTo>
                  <a:pt x="7689" y="7300"/>
                </a:lnTo>
                <a:lnTo>
                  <a:pt x="8030" y="7081"/>
                </a:lnTo>
                <a:close/>
                <a:moveTo>
                  <a:pt x="9879" y="8931"/>
                </a:moveTo>
                <a:lnTo>
                  <a:pt x="9952" y="9052"/>
                </a:lnTo>
                <a:lnTo>
                  <a:pt x="9757" y="9223"/>
                </a:lnTo>
                <a:lnTo>
                  <a:pt x="9563" y="9417"/>
                </a:lnTo>
                <a:lnTo>
                  <a:pt x="9198" y="9782"/>
                </a:lnTo>
                <a:lnTo>
                  <a:pt x="9027" y="9953"/>
                </a:lnTo>
                <a:lnTo>
                  <a:pt x="8930" y="10074"/>
                </a:lnTo>
                <a:lnTo>
                  <a:pt x="8833" y="10196"/>
                </a:lnTo>
                <a:lnTo>
                  <a:pt x="8589" y="10050"/>
                </a:lnTo>
                <a:lnTo>
                  <a:pt x="8711" y="9977"/>
                </a:lnTo>
                <a:lnTo>
                  <a:pt x="8833" y="9880"/>
                </a:lnTo>
                <a:lnTo>
                  <a:pt x="9027" y="9685"/>
                </a:lnTo>
                <a:lnTo>
                  <a:pt x="9879" y="8931"/>
                </a:lnTo>
                <a:close/>
                <a:moveTo>
                  <a:pt x="10317" y="5670"/>
                </a:moveTo>
                <a:lnTo>
                  <a:pt x="10585" y="5962"/>
                </a:lnTo>
                <a:lnTo>
                  <a:pt x="10220" y="6230"/>
                </a:lnTo>
                <a:lnTo>
                  <a:pt x="9879" y="6497"/>
                </a:lnTo>
                <a:lnTo>
                  <a:pt x="9198" y="7081"/>
                </a:lnTo>
                <a:lnTo>
                  <a:pt x="8541" y="7690"/>
                </a:lnTo>
                <a:lnTo>
                  <a:pt x="7908" y="8274"/>
                </a:lnTo>
                <a:lnTo>
                  <a:pt x="7276" y="8906"/>
                </a:lnTo>
                <a:lnTo>
                  <a:pt x="6643" y="9515"/>
                </a:lnTo>
                <a:lnTo>
                  <a:pt x="6108" y="10050"/>
                </a:lnTo>
                <a:lnTo>
                  <a:pt x="5962" y="10196"/>
                </a:lnTo>
                <a:lnTo>
                  <a:pt x="5864" y="10366"/>
                </a:lnTo>
                <a:lnTo>
                  <a:pt x="5767" y="10512"/>
                </a:lnTo>
                <a:lnTo>
                  <a:pt x="5694" y="10682"/>
                </a:lnTo>
                <a:lnTo>
                  <a:pt x="5378" y="10415"/>
                </a:lnTo>
                <a:lnTo>
                  <a:pt x="5524" y="10293"/>
                </a:lnTo>
                <a:lnTo>
                  <a:pt x="5670" y="10147"/>
                </a:lnTo>
                <a:lnTo>
                  <a:pt x="5913" y="9880"/>
                </a:lnTo>
                <a:lnTo>
                  <a:pt x="6424" y="9320"/>
                </a:lnTo>
                <a:lnTo>
                  <a:pt x="6935" y="8760"/>
                </a:lnTo>
                <a:lnTo>
                  <a:pt x="6984" y="8712"/>
                </a:lnTo>
                <a:lnTo>
                  <a:pt x="7008" y="8663"/>
                </a:lnTo>
                <a:lnTo>
                  <a:pt x="7008" y="8566"/>
                </a:lnTo>
                <a:lnTo>
                  <a:pt x="7519" y="8103"/>
                </a:lnTo>
                <a:lnTo>
                  <a:pt x="7762" y="7884"/>
                </a:lnTo>
                <a:lnTo>
                  <a:pt x="8054" y="7690"/>
                </a:lnTo>
                <a:lnTo>
                  <a:pt x="8370" y="7495"/>
                </a:lnTo>
                <a:lnTo>
                  <a:pt x="8516" y="7373"/>
                </a:lnTo>
                <a:lnTo>
                  <a:pt x="8541" y="7300"/>
                </a:lnTo>
                <a:lnTo>
                  <a:pt x="8565" y="7227"/>
                </a:lnTo>
                <a:lnTo>
                  <a:pt x="8735" y="7130"/>
                </a:lnTo>
                <a:lnTo>
                  <a:pt x="8906" y="6984"/>
                </a:lnTo>
                <a:lnTo>
                  <a:pt x="9246" y="6716"/>
                </a:lnTo>
                <a:lnTo>
                  <a:pt x="9782" y="6205"/>
                </a:lnTo>
                <a:lnTo>
                  <a:pt x="10317" y="5670"/>
                </a:lnTo>
                <a:close/>
                <a:moveTo>
                  <a:pt x="10195" y="9369"/>
                </a:moveTo>
                <a:lnTo>
                  <a:pt x="10439" y="9661"/>
                </a:lnTo>
                <a:lnTo>
                  <a:pt x="9928" y="10147"/>
                </a:lnTo>
                <a:lnTo>
                  <a:pt x="9660" y="10415"/>
                </a:lnTo>
                <a:lnTo>
                  <a:pt x="9514" y="10536"/>
                </a:lnTo>
                <a:lnTo>
                  <a:pt x="9417" y="10682"/>
                </a:lnTo>
                <a:lnTo>
                  <a:pt x="9222" y="10512"/>
                </a:lnTo>
                <a:lnTo>
                  <a:pt x="9052" y="10366"/>
                </a:lnTo>
                <a:lnTo>
                  <a:pt x="9198" y="10293"/>
                </a:lnTo>
                <a:lnTo>
                  <a:pt x="9319" y="10171"/>
                </a:lnTo>
                <a:lnTo>
                  <a:pt x="9538" y="9977"/>
                </a:lnTo>
                <a:lnTo>
                  <a:pt x="9879" y="9685"/>
                </a:lnTo>
                <a:lnTo>
                  <a:pt x="10195" y="9369"/>
                </a:lnTo>
                <a:close/>
                <a:moveTo>
                  <a:pt x="10852" y="6278"/>
                </a:moveTo>
                <a:lnTo>
                  <a:pt x="10901" y="6303"/>
                </a:lnTo>
                <a:lnTo>
                  <a:pt x="10609" y="6546"/>
                </a:lnTo>
                <a:lnTo>
                  <a:pt x="10341" y="6789"/>
                </a:lnTo>
                <a:lnTo>
                  <a:pt x="9806" y="7325"/>
                </a:lnTo>
                <a:lnTo>
                  <a:pt x="8565" y="8541"/>
                </a:lnTo>
                <a:lnTo>
                  <a:pt x="7300" y="9734"/>
                </a:lnTo>
                <a:lnTo>
                  <a:pt x="6643" y="10342"/>
                </a:lnTo>
                <a:lnTo>
                  <a:pt x="6473" y="10512"/>
                </a:lnTo>
                <a:lnTo>
                  <a:pt x="6327" y="10658"/>
                </a:lnTo>
                <a:lnTo>
                  <a:pt x="6181" y="10853"/>
                </a:lnTo>
                <a:lnTo>
                  <a:pt x="6083" y="11023"/>
                </a:lnTo>
                <a:lnTo>
                  <a:pt x="6083" y="11047"/>
                </a:lnTo>
                <a:lnTo>
                  <a:pt x="5791" y="10780"/>
                </a:lnTo>
                <a:lnTo>
                  <a:pt x="5937" y="10707"/>
                </a:lnTo>
                <a:lnTo>
                  <a:pt x="6083" y="10609"/>
                </a:lnTo>
                <a:lnTo>
                  <a:pt x="6327" y="10390"/>
                </a:lnTo>
                <a:lnTo>
                  <a:pt x="6765" y="9904"/>
                </a:lnTo>
                <a:lnTo>
                  <a:pt x="7397" y="9271"/>
                </a:lnTo>
                <a:lnTo>
                  <a:pt x="8054" y="8663"/>
                </a:lnTo>
                <a:lnTo>
                  <a:pt x="8735" y="8055"/>
                </a:lnTo>
                <a:lnTo>
                  <a:pt x="9441" y="7471"/>
                </a:lnTo>
                <a:lnTo>
                  <a:pt x="10171" y="6887"/>
                </a:lnTo>
                <a:lnTo>
                  <a:pt x="10852" y="6278"/>
                </a:lnTo>
                <a:close/>
                <a:moveTo>
                  <a:pt x="10731" y="9953"/>
                </a:moveTo>
                <a:lnTo>
                  <a:pt x="10901" y="10123"/>
                </a:lnTo>
                <a:lnTo>
                  <a:pt x="10658" y="10317"/>
                </a:lnTo>
                <a:lnTo>
                  <a:pt x="10463" y="10512"/>
                </a:lnTo>
                <a:lnTo>
                  <a:pt x="10147" y="10755"/>
                </a:lnTo>
                <a:lnTo>
                  <a:pt x="10001" y="10901"/>
                </a:lnTo>
                <a:lnTo>
                  <a:pt x="9879" y="11047"/>
                </a:lnTo>
                <a:lnTo>
                  <a:pt x="9709" y="10926"/>
                </a:lnTo>
                <a:lnTo>
                  <a:pt x="9611" y="10877"/>
                </a:lnTo>
                <a:lnTo>
                  <a:pt x="9879" y="10682"/>
                </a:lnTo>
                <a:lnTo>
                  <a:pt x="10122" y="10488"/>
                </a:lnTo>
                <a:lnTo>
                  <a:pt x="10731" y="9953"/>
                </a:lnTo>
                <a:close/>
                <a:moveTo>
                  <a:pt x="11193" y="6619"/>
                </a:moveTo>
                <a:lnTo>
                  <a:pt x="11315" y="6741"/>
                </a:lnTo>
                <a:lnTo>
                  <a:pt x="10852" y="7179"/>
                </a:lnTo>
                <a:lnTo>
                  <a:pt x="10439" y="7641"/>
                </a:lnTo>
                <a:lnTo>
                  <a:pt x="10001" y="8055"/>
                </a:lnTo>
                <a:lnTo>
                  <a:pt x="9806" y="8274"/>
                </a:lnTo>
                <a:lnTo>
                  <a:pt x="9733" y="8395"/>
                </a:lnTo>
                <a:lnTo>
                  <a:pt x="9684" y="8541"/>
                </a:lnTo>
                <a:lnTo>
                  <a:pt x="9684" y="8566"/>
                </a:lnTo>
                <a:lnTo>
                  <a:pt x="8857" y="9320"/>
                </a:lnTo>
                <a:lnTo>
                  <a:pt x="8565" y="9588"/>
                </a:lnTo>
                <a:lnTo>
                  <a:pt x="8419" y="9734"/>
                </a:lnTo>
                <a:lnTo>
                  <a:pt x="8346" y="9831"/>
                </a:lnTo>
                <a:lnTo>
                  <a:pt x="8297" y="9904"/>
                </a:lnTo>
                <a:lnTo>
                  <a:pt x="8224" y="9953"/>
                </a:lnTo>
                <a:lnTo>
                  <a:pt x="7713" y="10439"/>
                </a:lnTo>
                <a:lnTo>
                  <a:pt x="7203" y="10901"/>
                </a:lnTo>
                <a:lnTo>
                  <a:pt x="6886" y="11145"/>
                </a:lnTo>
                <a:lnTo>
                  <a:pt x="6716" y="11291"/>
                </a:lnTo>
                <a:lnTo>
                  <a:pt x="6570" y="11412"/>
                </a:lnTo>
                <a:lnTo>
                  <a:pt x="6254" y="11169"/>
                </a:lnTo>
                <a:lnTo>
                  <a:pt x="6424" y="11096"/>
                </a:lnTo>
                <a:lnTo>
                  <a:pt x="6570" y="10974"/>
                </a:lnTo>
                <a:lnTo>
                  <a:pt x="6886" y="10707"/>
                </a:lnTo>
                <a:lnTo>
                  <a:pt x="7446" y="10147"/>
                </a:lnTo>
                <a:lnTo>
                  <a:pt x="8711" y="8955"/>
                </a:lnTo>
                <a:lnTo>
                  <a:pt x="10001" y="7763"/>
                </a:lnTo>
                <a:lnTo>
                  <a:pt x="10609" y="7203"/>
                </a:lnTo>
                <a:lnTo>
                  <a:pt x="10901" y="6911"/>
                </a:lnTo>
                <a:lnTo>
                  <a:pt x="11193" y="6619"/>
                </a:lnTo>
                <a:close/>
                <a:moveTo>
                  <a:pt x="11120" y="10366"/>
                </a:moveTo>
                <a:lnTo>
                  <a:pt x="11290" y="10536"/>
                </a:lnTo>
                <a:lnTo>
                  <a:pt x="10998" y="10828"/>
                </a:lnTo>
                <a:lnTo>
                  <a:pt x="10706" y="11096"/>
                </a:lnTo>
                <a:lnTo>
                  <a:pt x="10487" y="11266"/>
                </a:lnTo>
                <a:lnTo>
                  <a:pt x="10244" y="11437"/>
                </a:lnTo>
                <a:lnTo>
                  <a:pt x="10171" y="11315"/>
                </a:lnTo>
                <a:lnTo>
                  <a:pt x="10074" y="11218"/>
                </a:lnTo>
                <a:lnTo>
                  <a:pt x="10220" y="11120"/>
                </a:lnTo>
                <a:lnTo>
                  <a:pt x="10366" y="11023"/>
                </a:lnTo>
                <a:lnTo>
                  <a:pt x="10633" y="10780"/>
                </a:lnTo>
                <a:lnTo>
                  <a:pt x="10877" y="10585"/>
                </a:lnTo>
                <a:lnTo>
                  <a:pt x="11120" y="10366"/>
                </a:lnTo>
                <a:close/>
                <a:moveTo>
                  <a:pt x="10220" y="5208"/>
                </a:moveTo>
                <a:lnTo>
                  <a:pt x="10122" y="5232"/>
                </a:lnTo>
                <a:lnTo>
                  <a:pt x="10049" y="5305"/>
                </a:lnTo>
                <a:lnTo>
                  <a:pt x="9952" y="5378"/>
                </a:lnTo>
                <a:lnTo>
                  <a:pt x="9344" y="6011"/>
                </a:lnTo>
                <a:lnTo>
                  <a:pt x="9027" y="6303"/>
                </a:lnTo>
                <a:lnTo>
                  <a:pt x="8687" y="6570"/>
                </a:lnTo>
                <a:lnTo>
                  <a:pt x="8419" y="6789"/>
                </a:lnTo>
                <a:lnTo>
                  <a:pt x="8005" y="6497"/>
                </a:lnTo>
                <a:lnTo>
                  <a:pt x="7592" y="6157"/>
                </a:lnTo>
                <a:lnTo>
                  <a:pt x="7373" y="5962"/>
                </a:lnTo>
                <a:lnTo>
                  <a:pt x="7178" y="5767"/>
                </a:lnTo>
                <a:lnTo>
                  <a:pt x="6984" y="5573"/>
                </a:lnTo>
                <a:lnTo>
                  <a:pt x="6740" y="5402"/>
                </a:lnTo>
                <a:lnTo>
                  <a:pt x="6716" y="5329"/>
                </a:lnTo>
                <a:lnTo>
                  <a:pt x="6643" y="5281"/>
                </a:lnTo>
                <a:lnTo>
                  <a:pt x="6594" y="5256"/>
                </a:lnTo>
                <a:lnTo>
                  <a:pt x="6448" y="5256"/>
                </a:lnTo>
                <a:lnTo>
                  <a:pt x="6400" y="5305"/>
                </a:lnTo>
                <a:lnTo>
                  <a:pt x="5621" y="6011"/>
                </a:lnTo>
                <a:lnTo>
                  <a:pt x="5280" y="6303"/>
                </a:lnTo>
                <a:lnTo>
                  <a:pt x="5134" y="6473"/>
                </a:lnTo>
                <a:lnTo>
                  <a:pt x="5086" y="6570"/>
                </a:lnTo>
                <a:lnTo>
                  <a:pt x="5037" y="6668"/>
                </a:lnTo>
                <a:lnTo>
                  <a:pt x="5037" y="6716"/>
                </a:lnTo>
                <a:lnTo>
                  <a:pt x="5037" y="6741"/>
                </a:lnTo>
                <a:lnTo>
                  <a:pt x="5086" y="6789"/>
                </a:lnTo>
                <a:lnTo>
                  <a:pt x="5110" y="6814"/>
                </a:lnTo>
                <a:lnTo>
                  <a:pt x="5183" y="6911"/>
                </a:lnTo>
                <a:lnTo>
                  <a:pt x="5256" y="7033"/>
                </a:lnTo>
                <a:lnTo>
                  <a:pt x="5426" y="7227"/>
                </a:lnTo>
                <a:lnTo>
                  <a:pt x="5791" y="7617"/>
                </a:lnTo>
                <a:lnTo>
                  <a:pt x="6156" y="8079"/>
                </a:lnTo>
                <a:lnTo>
                  <a:pt x="6521" y="8541"/>
                </a:lnTo>
                <a:lnTo>
                  <a:pt x="5694" y="9466"/>
                </a:lnTo>
                <a:lnTo>
                  <a:pt x="5256" y="9904"/>
                </a:lnTo>
                <a:lnTo>
                  <a:pt x="5159" y="10025"/>
                </a:lnTo>
                <a:lnTo>
                  <a:pt x="5061" y="10147"/>
                </a:lnTo>
                <a:lnTo>
                  <a:pt x="5013" y="10269"/>
                </a:lnTo>
                <a:lnTo>
                  <a:pt x="4988" y="10415"/>
                </a:lnTo>
                <a:lnTo>
                  <a:pt x="4988" y="10439"/>
                </a:lnTo>
                <a:lnTo>
                  <a:pt x="4988" y="10512"/>
                </a:lnTo>
                <a:lnTo>
                  <a:pt x="5013" y="10585"/>
                </a:lnTo>
                <a:lnTo>
                  <a:pt x="5159" y="10780"/>
                </a:lnTo>
                <a:lnTo>
                  <a:pt x="5305" y="10950"/>
                </a:lnTo>
                <a:lnTo>
                  <a:pt x="5670" y="11291"/>
                </a:lnTo>
                <a:lnTo>
                  <a:pt x="6035" y="11607"/>
                </a:lnTo>
                <a:lnTo>
                  <a:pt x="6424" y="11875"/>
                </a:lnTo>
                <a:lnTo>
                  <a:pt x="6473" y="11899"/>
                </a:lnTo>
                <a:lnTo>
                  <a:pt x="6521" y="11923"/>
                </a:lnTo>
                <a:lnTo>
                  <a:pt x="6594" y="11899"/>
                </a:lnTo>
                <a:lnTo>
                  <a:pt x="6619" y="11899"/>
                </a:lnTo>
                <a:lnTo>
                  <a:pt x="6692" y="11826"/>
                </a:lnTo>
                <a:lnTo>
                  <a:pt x="6740" y="11729"/>
                </a:lnTo>
                <a:lnTo>
                  <a:pt x="6911" y="11631"/>
                </a:lnTo>
                <a:lnTo>
                  <a:pt x="7057" y="11510"/>
                </a:lnTo>
                <a:lnTo>
                  <a:pt x="7349" y="11266"/>
                </a:lnTo>
                <a:lnTo>
                  <a:pt x="7859" y="10828"/>
                </a:lnTo>
                <a:lnTo>
                  <a:pt x="8370" y="10342"/>
                </a:lnTo>
                <a:lnTo>
                  <a:pt x="8468" y="10439"/>
                </a:lnTo>
                <a:lnTo>
                  <a:pt x="8784" y="10707"/>
                </a:lnTo>
                <a:lnTo>
                  <a:pt x="9076" y="10999"/>
                </a:lnTo>
                <a:lnTo>
                  <a:pt x="9198" y="11120"/>
                </a:lnTo>
                <a:lnTo>
                  <a:pt x="9319" y="11218"/>
                </a:lnTo>
                <a:lnTo>
                  <a:pt x="9587" y="11364"/>
                </a:lnTo>
                <a:lnTo>
                  <a:pt x="9709" y="11485"/>
                </a:lnTo>
                <a:lnTo>
                  <a:pt x="9830" y="11583"/>
                </a:lnTo>
                <a:lnTo>
                  <a:pt x="9928" y="11704"/>
                </a:lnTo>
                <a:lnTo>
                  <a:pt x="10001" y="11753"/>
                </a:lnTo>
                <a:lnTo>
                  <a:pt x="10074" y="11777"/>
                </a:lnTo>
                <a:lnTo>
                  <a:pt x="10098" y="11802"/>
                </a:lnTo>
                <a:lnTo>
                  <a:pt x="10220" y="11802"/>
                </a:lnTo>
                <a:lnTo>
                  <a:pt x="10317" y="11777"/>
                </a:lnTo>
                <a:lnTo>
                  <a:pt x="10414" y="11729"/>
                </a:lnTo>
                <a:lnTo>
                  <a:pt x="10512" y="11680"/>
                </a:lnTo>
                <a:lnTo>
                  <a:pt x="10706" y="11534"/>
                </a:lnTo>
                <a:lnTo>
                  <a:pt x="10877" y="11388"/>
                </a:lnTo>
                <a:lnTo>
                  <a:pt x="11096" y="11218"/>
                </a:lnTo>
                <a:lnTo>
                  <a:pt x="11315" y="10999"/>
                </a:lnTo>
                <a:lnTo>
                  <a:pt x="11704" y="10585"/>
                </a:lnTo>
                <a:lnTo>
                  <a:pt x="11753" y="10512"/>
                </a:lnTo>
                <a:lnTo>
                  <a:pt x="11753" y="10439"/>
                </a:lnTo>
                <a:lnTo>
                  <a:pt x="11728" y="10366"/>
                </a:lnTo>
                <a:lnTo>
                  <a:pt x="11680" y="10317"/>
                </a:lnTo>
                <a:lnTo>
                  <a:pt x="11631" y="10244"/>
                </a:lnTo>
                <a:lnTo>
                  <a:pt x="11339" y="9904"/>
                </a:lnTo>
                <a:lnTo>
                  <a:pt x="11047" y="9588"/>
                </a:lnTo>
                <a:lnTo>
                  <a:pt x="10731" y="9271"/>
                </a:lnTo>
                <a:lnTo>
                  <a:pt x="10439" y="8955"/>
                </a:lnTo>
                <a:lnTo>
                  <a:pt x="10414" y="8906"/>
                </a:lnTo>
                <a:lnTo>
                  <a:pt x="10366" y="8882"/>
                </a:lnTo>
                <a:lnTo>
                  <a:pt x="10195" y="8639"/>
                </a:lnTo>
                <a:lnTo>
                  <a:pt x="10220" y="8590"/>
                </a:lnTo>
                <a:lnTo>
                  <a:pt x="10220" y="8517"/>
                </a:lnTo>
                <a:lnTo>
                  <a:pt x="10220" y="8468"/>
                </a:lnTo>
                <a:lnTo>
                  <a:pt x="10195" y="8420"/>
                </a:lnTo>
                <a:lnTo>
                  <a:pt x="10463" y="8152"/>
                </a:lnTo>
                <a:lnTo>
                  <a:pt x="10706" y="7909"/>
                </a:lnTo>
                <a:lnTo>
                  <a:pt x="11193" y="7422"/>
                </a:lnTo>
                <a:lnTo>
                  <a:pt x="11461" y="7179"/>
                </a:lnTo>
                <a:lnTo>
                  <a:pt x="11680" y="6911"/>
                </a:lnTo>
                <a:lnTo>
                  <a:pt x="11728" y="6838"/>
                </a:lnTo>
                <a:lnTo>
                  <a:pt x="11728" y="6741"/>
                </a:lnTo>
                <a:lnTo>
                  <a:pt x="11753" y="6692"/>
                </a:lnTo>
                <a:lnTo>
                  <a:pt x="11753" y="6643"/>
                </a:lnTo>
                <a:lnTo>
                  <a:pt x="11753" y="6570"/>
                </a:lnTo>
                <a:lnTo>
                  <a:pt x="11728" y="6522"/>
                </a:lnTo>
                <a:lnTo>
                  <a:pt x="11607" y="6351"/>
                </a:lnTo>
                <a:lnTo>
                  <a:pt x="11461" y="6205"/>
                </a:lnTo>
                <a:lnTo>
                  <a:pt x="11169" y="5913"/>
                </a:lnTo>
                <a:lnTo>
                  <a:pt x="10852" y="5597"/>
                </a:lnTo>
                <a:lnTo>
                  <a:pt x="10536" y="5305"/>
                </a:lnTo>
                <a:lnTo>
                  <a:pt x="10463" y="5256"/>
                </a:lnTo>
                <a:lnTo>
                  <a:pt x="10366" y="5256"/>
                </a:lnTo>
                <a:lnTo>
                  <a:pt x="10341" y="5232"/>
                </a:lnTo>
                <a:lnTo>
                  <a:pt x="10220" y="5208"/>
                </a:lnTo>
                <a:close/>
                <a:moveTo>
                  <a:pt x="11631" y="536"/>
                </a:moveTo>
                <a:lnTo>
                  <a:pt x="11728" y="658"/>
                </a:lnTo>
                <a:lnTo>
                  <a:pt x="11801" y="779"/>
                </a:lnTo>
                <a:lnTo>
                  <a:pt x="12020" y="998"/>
                </a:lnTo>
                <a:lnTo>
                  <a:pt x="12483" y="1412"/>
                </a:lnTo>
                <a:lnTo>
                  <a:pt x="13164" y="2044"/>
                </a:lnTo>
                <a:lnTo>
                  <a:pt x="13797" y="2677"/>
                </a:lnTo>
                <a:lnTo>
                  <a:pt x="14429" y="3334"/>
                </a:lnTo>
                <a:lnTo>
                  <a:pt x="15062" y="3991"/>
                </a:lnTo>
                <a:lnTo>
                  <a:pt x="16278" y="5354"/>
                </a:lnTo>
                <a:lnTo>
                  <a:pt x="16303" y="5354"/>
                </a:lnTo>
                <a:lnTo>
                  <a:pt x="16254" y="5548"/>
                </a:lnTo>
                <a:lnTo>
                  <a:pt x="16230" y="5719"/>
                </a:lnTo>
                <a:lnTo>
                  <a:pt x="16181" y="6084"/>
                </a:lnTo>
                <a:lnTo>
                  <a:pt x="16181" y="6838"/>
                </a:lnTo>
                <a:lnTo>
                  <a:pt x="16157" y="7690"/>
                </a:lnTo>
                <a:lnTo>
                  <a:pt x="16157" y="8541"/>
                </a:lnTo>
                <a:lnTo>
                  <a:pt x="16181" y="10244"/>
                </a:lnTo>
                <a:lnTo>
                  <a:pt x="16230" y="11948"/>
                </a:lnTo>
                <a:lnTo>
                  <a:pt x="16230" y="11972"/>
                </a:lnTo>
                <a:lnTo>
                  <a:pt x="15938" y="12167"/>
                </a:lnTo>
                <a:lnTo>
                  <a:pt x="15646" y="12410"/>
                </a:lnTo>
                <a:lnTo>
                  <a:pt x="15354" y="12653"/>
                </a:lnTo>
                <a:lnTo>
                  <a:pt x="15086" y="12921"/>
                </a:lnTo>
                <a:lnTo>
                  <a:pt x="14551" y="13456"/>
                </a:lnTo>
                <a:lnTo>
                  <a:pt x="14016" y="13992"/>
                </a:lnTo>
                <a:lnTo>
                  <a:pt x="11509" y="16401"/>
                </a:lnTo>
                <a:lnTo>
                  <a:pt x="11461" y="16474"/>
                </a:lnTo>
                <a:lnTo>
                  <a:pt x="9830" y="16571"/>
                </a:lnTo>
                <a:lnTo>
                  <a:pt x="9027" y="16595"/>
                </a:lnTo>
                <a:lnTo>
                  <a:pt x="8200" y="16620"/>
                </a:lnTo>
                <a:lnTo>
                  <a:pt x="7349" y="16595"/>
                </a:lnTo>
                <a:lnTo>
                  <a:pt x="6521" y="16571"/>
                </a:lnTo>
                <a:lnTo>
                  <a:pt x="5840" y="16498"/>
                </a:lnTo>
                <a:lnTo>
                  <a:pt x="5329" y="16498"/>
                </a:lnTo>
                <a:lnTo>
                  <a:pt x="5159" y="16522"/>
                </a:lnTo>
                <a:lnTo>
                  <a:pt x="5110" y="16401"/>
                </a:lnTo>
                <a:lnTo>
                  <a:pt x="5037" y="16255"/>
                </a:lnTo>
                <a:lnTo>
                  <a:pt x="4940" y="16133"/>
                </a:lnTo>
                <a:lnTo>
                  <a:pt x="4842" y="16011"/>
                </a:lnTo>
                <a:lnTo>
                  <a:pt x="4429" y="15549"/>
                </a:lnTo>
                <a:lnTo>
                  <a:pt x="3772" y="14868"/>
                </a:lnTo>
                <a:lnTo>
                  <a:pt x="3431" y="14527"/>
                </a:lnTo>
                <a:lnTo>
                  <a:pt x="3090" y="14211"/>
                </a:lnTo>
                <a:lnTo>
                  <a:pt x="2750" y="13919"/>
                </a:lnTo>
                <a:lnTo>
                  <a:pt x="2385" y="13651"/>
                </a:lnTo>
                <a:lnTo>
                  <a:pt x="1679" y="13116"/>
                </a:lnTo>
                <a:lnTo>
                  <a:pt x="1338" y="12824"/>
                </a:lnTo>
                <a:lnTo>
                  <a:pt x="1022" y="12532"/>
                </a:lnTo>
                <a:lnTo>
                  <a:pt x="730" y="12191"/>
                </a:lnTo>
                <a:lnTo>
                  <a:pt x="487" y="11850"/>
                </a:lnTo>
                <a:lnTo>
                  <a:pt x="535" y="11704"/>
                </a:lnTo>
                <a:lnTo>
                  <a:pt x="560" y="11534"/>
                </a:lnTo>
                <a:lnTo>
                  <a:pt x="584" y="11218"/>
                </a:lnTo>
                <a:lnTo>
                  <a:pt x="584" y="10561"/>
                </a:lnTo>
                <a:lnTo>
                  <a:pt x="584" y="9612"/>
                </a:lnTo>
                <a:lnTo>
                  <a:pt x="584" y="8663"/>
                </a:lnTo>
                <a:lnTo>
                  <a:pt x="584" y="7714"/>
                </a:lnTo>
                <a:lnTo>
                  <a:pt x="535" y="6765"/>
                </a:lnTo>
                <a:lnTo>
                  <a:pt x="535" y="6132"/>
                </a:lnTo>
                <a:lnTo>
                  <a:pt x="511" y="5792"/>
                </a:lnTo>
                <a:lnTo>
                  <a:pt x="438" y="5475"/>
                </a:lnTo>
                <a:lnTo>
                  <a:pt x="511" y="5402"/>
                </a:lnTo>
                <a:lnTo>
                  <a:pt x="1046" y="4721"/>
                </a:lnTo>
                <a:lnTo>
                  <a:pt x="1582" y="4040"/>
                </a:lnTo>
                <a:lnTo>
                  <a:pt x="2141" y="3358"/>
                </a:lnTo>
                <a:lnTo>
                  <a:pt x="2725" y="2726"/>
                </a:lnTo>
                <a:lnTo>
                  <a:pt x="2993" y="2458"/>
                </a:lnTo>
                <a:lnTo>
                  <a:pt x="3285" y="2190"/>
                </a:lnTo>
                <a:lnTo>
                  <a:pt x="3869" y="1655"/>
                </a:lnTo>
                <a:lnTo>
                  <a:pt x="4429" y="1120"/>
                </a:lnTo>
                <a:lnTo>
                  <a:pt x="4696" y="852"/>
                </a:lnTo>
                <a:lnTo>
                  <a:pt x="4964" y="560"/>
                </a:lnTo>
                <a:lnTo>
                  <a:pt x="5305" y="609"/>
                </a:lnTo>
                <a:lnTo>
                  <a:pt x="5670" y="633"/>
                </a:lnTo>
                <a:lnTo>
                  <a:pt x="6400" y="633"/>
                </a:lnTo>
                <a:lnTo>
                  <a:pt x="8127" y="609"/>
                </a:lnTo>
                <a:lnTo>
                  <a:pt x="9003" y="609"/>
                </a:lnTo>
                <a:lnTo>
                  <a:pt x="9879" y="633"/>
                </a:lnTo>
                <a:lnTo>
                  <a:pt x="10779" y="609"/>
                </a:lnTo>
                <a:lnTo>
                  <a:pt x="11217" y="585"/>
                </a:lnTo>
                <a:lnTo>
                  <a:pt x="11631" y="536"/>
                </a:lnTo>
                <a:close/>
                <a:moveTo>
                  <a:pt x="10731" y="1"/>
                </a:moveTo>
                <a:lnTo>
                  <a:pt x="9855" y="25"/>
                </a:lnTo>
                <a:lnTo>
                  <a:pt x="8127" y="49"/>
                </a:lnTo>
                <a:lnTo>
                  <a:pt x="6400" y="74"/>
                </a:lnTo>
                <a:lnTo>
                  <a:pt x="5597" y="74"/>
                </a:lnTo>
                <a:lnTo>
                  <a:pt x="5207" y="98"/>
                </a:lnTo>
                <a:lnTo>
                  <a:pt x="4818" y="171"/>
                </a:lnTo>
                <a:lnTo>
                  <a:pt x="4769" y="195"/>
                </a:lnTo>
                <a:lnTo>
                  <a:pt x="4721" y="244"/>
                </a:lnTo>
                <a:lnTo>
                  <a:pt x="4696" y="293"/>
                </a:lnTo>
                <a:lnTo>
                  <a:pt x="4696" y="341"/>
                </a:lnTo>
                <a:lnTo>
                  <a:pt x="4331" y="536"/>
                </a:lnTo>
                <a:lnTo>
                  <a:pt x="4015" y="779"/>
                </a:lnTo>
                <a:lnTo>
                  <a:pt x="3674" y="1023"/>
                </a:lnTo>
                <a:lnTo>
                  <a:pt x="3382" y="1315"/>
                </a:lnTo>
                <a:lnTo>
                  <a:pt x="2774" y="1899"/>
                </a:lnTo>
                <a:lnTo>
                  <a:pt x="2239" y="2458"/>
                </a:lnTo>
                <a:lnTo>
                  <a:pt x="1655" y="3091"/>
                </a:lnTo>
                <a:lnTo>
                  <a:pt x="1071" y="3748"/>
                </a:lnTo>
                <a:lnTo>
                  <a:pt x="535" y="4429"/>
                </a:lnTo>
                <a:lnTo>
                  <a:pt x="49" y="5135"/>
                </a:lnTo>
                <a:lnTo>
                  <a:pt x="24" y="5208"/>
                </a:lnTo>
                <a:lnTo>
                  <a:pt x="0" y="5281"/>
                </a:lnTo>
                <a:lnTo>
                  <a:pt x="24" y="5354"/>
                </a:lnTo>
                <a:lnTo>
                  <a:pt x="49" y="5402"/>
                </a:lnTo>
                <a:lnTo>
                  <a:pt x="0" y="5694"/>
                </a:lnTo>
                <a:lnTo>
                  <a:pt x="0" y="5986"/>
                </a:lnTo>
                <a:lnTo>
                  <a:pt x="24" y="6570"/>
                </a:lnTo>
                <a:lnTo>
                  <a:pt x="73" y="8468"/>
                </a:lnTo>
                <a:lnTo>
                  <a:pt x="73" y="9417"/>
                </a:lnTo>
                <a:lnTo>
                  <a:pt x="73" y="10366"/>
                </a:lnTo>
                <a:lnTo>
                  <a:pt x="49" y="10755"/>
                </a:lnTo>
                <a:lnTo>
                  <a:pt x="0" y="11145"/>
                </a:lnTo>
                <a:lnTo>
                  <a:pt x="0" y="11339"/>
                </a:lnTo>
                <a:lnTo>
                  <a:pt x="0" y="11534"/>
                </a:lnTo>
                <a:lnTo>
                  <a:pt x="24" y="11729"/>
                </a:lnTo>
                <a:lnTo>
                  <a:pt x="97" y="11899"/>
                </a:lnTo>
                <a:lnTo>
                  <a:pt x="73" y="11948"/>
                </a:lnTo>
                <a:lnTo>
                  <a:pt x="73" y="11996"/>
                </a:lnTo>
                <a:lnTo>
                  <a:pt x="146" y="12191"/>
                </a:lnTo>
                <a:lnTo>
                  <a:pt x="219" y="12361"/>
                </a:lnTo>
                <a:lnTo>
                  <a:pt x="292" y="12532"/>
                </a:lnTo>
                <a:lnTo>
                  <a:pt x="414" y="12702"/>
                </a:lnTo>
                <a:lnTo>
                  <a:pt x="535" y="12848"/>
                </a:lnTo>
                <a:lnTo>
                  <a:pt x="681" y="12994"/>
                </a:lnTo>
                <a:lnTo>
                  <a:pt x="998" y="13286"/>
                </a:lnTo>
                <a:lnTo>
                  <a:pt x="1338" y="13554"/>
                </a:lnTo>
                <a:lnTo>
                  <a:pt x="1679" y="13797"/>
                </a:lnTo>
                <a:lnTo>
                  <a:pt x="1995" y="14040"/>
                </a:lnTo>
                <a:lnTo>
                  <a:pt x="2287" y="14259"/>
                </a:lnTo>
                <a:lnTo>
                  <a:pt x="2652" y="14576"/>
                </a:lnTo>
                <a:lnTo>
                  <a:pt x="2993" y="14916"/>
                </a:lnTo>
                <a:lnTo>
                  <a:pt x="3650" y="15598"/>
                </a:lnTo>
                <a:lnTo>
                  <a:pt x="3991" y="15987"/>
                </a:lnTo>
                <a:lnTo>
                  <a:pt x="4331" y="16376"/>
                </a:lnTo>
                <a:lnTo>
                  <a:pt x="4453" y="16547"/>
                </a:lnTo>
                <a:lnTo>
                  <a:pt x="4599" y="16693"/>
                </a:lnTo>
                <a:lnTo>
                  <a:pt x="4745" y="16814"/>
                </a:lnTo>
                <a:lnTo>
                  <a:pt x="4818" y="16863"/>
                </a:lnTo>
                <a:lnTo>
                  <a:pt x="4940" y="16887"/>
                </a:lnTo>
                <a:lnTo>
                  <a:pt x="5013" y="16887"/>
                </a:lnTo>
                <a:lnTo>
                  <a:pt x="5086" y="16863"/>
                </a:lnTo>
                <a:lnTo>
                  <a:pt x="5232" y="16912"/>
                </a:lnTo>
                <a:lnTo>
                  <a:pt x="5378" y="16960"/>
                </a:lnTo>
                <a:lnTo>
                  <a:pt x="5694" y="17009"/>
                </a:lnTo>
                <a:lnTo>
                  <a:pt x="6327" y="17058"/>
                </a:lnTo>
                <a:lnTo>
                  <a:pt x="7178" y="17106"/>
                </a:lnTo>
                <a:lnTo>
                  <a:pt x="8005" y="17106"/>
                </a:lnTo>
                <a:lnTo>
                  <a:pt x="8906" y="17131"/>
                </a:lnTo>
                <a:lnTo>
                  <a:pt x="9806" y="17106"/>
                </a:lnTo>
                <a:lnTo>
                  <a:pt x="10706" y="17033"/>
                </a:lnTo>
                <a:lnTo>
                  <a:pt x="11582" y="16936"/>
                </a:lnTo>
                <a:lnTo>
                  <a:pt x="11655" y="16912"/>
                </a:lnTo>
                <a:lnTo>
                  <a:pt x="11704" y="16887"/>
                </a:lnTo>
                <a:lnTo>
                  <a:pt x="11753" y="16839"/>
                </a:lnTo>
                <a:lnTo>
                  <a:pt x="11801" y="16790"/>
                </a:lnTo>
                <a:lnTo>
                  <a:pt x="11850" y="16741"/>
                </a:lnTo>
                <a:lnTo>
                  <a:pt x="14210" y="14454"/>
                </a:lnTo>
                <a:lnTo>
                  <a:pt x="14794" y="13919"/>
                </a:lnTo>
                <a:lnTo>
                  <a:pt x="15403" y="13383"/>
                </a:lnTo>
                <a:lnTo>
                  <a:pt x="15694" y="13091"/>
                </a:lnTo>
                <a:lnTo>
                  <a:pt x="15986" y="12799"/>
                </a:lnTo>
                <a:lnTo>
                  <a:pt x="16230" y="12507"/>
                </a:lnTo>
                <a:lnTo>
                  <a:pt x="16473" y="12191"/>
                </a:lnTo>
                <a:lnTo>
                  <a:pt x="16570" y="12191"/>
                </a:lnTo>
                <a:lnTo>
                  <a:pt x="16668" y="12142"/>
                </a:lnTo>
                <a:lnTo>
                  <a:pt x="16716" y="12069"/>
                </a:lnTo>
                <a:lnTo>
                  <a:pt x="16741" y="11948"/>
                </a:lnTo>
                <a:lnTo>
                  <a:pt x="16692" y="10244"/>
                </a:lnTo>
                <a:lnTo>
                  <a:pt x="16668" y="8541"/>
                </a:lnTo>
                <a:lnTo>
                  <a:pt x="16692" y="6838"/>
                </a:lnTo>
                <a:lnTo>
                  <a:pt x="16716" y="6084"/>
                </a:lnTo>
                <a:lnTo>
                  <a:pt x="16716" y="5694"/>
                </a:lnTo>
                <a:lnTo>
                  <a:pt x="16692" y="5500"/>
                </a:lnTo>
                <a:lnTo>
                  <a:pt x="16643" y="5329"/>
                </a:lnTo>
                <a:lnTo>
                  <a:pt x="16692" y="5232"/>
                </a:lnTo>
                <a:lnTo>
                  <a:pt x="16716" y="5159"/>
                </a:lnTo>
                <a:lnTo>
                  <a:pt x="16692" y="5062"/>
                </a:lnTo>
                <a:lnTo>
                  <a:pt x="16643" y="4989"/>
                </a:lnTo>
                <a:lnTo>
                  <a:pt x="16084" y="4332"/>
                </a:lnTo>
                <a:lnTo>
                  <a:pt x="15500" y="3675"/>
                </a:lnTo>
                <a:lnTo>
                  <a:pt x="14916" y="3042"/>
                </a:lnTo>
                <a:lnTo>
                  <a:pt x="14308" y="2434"/>
                </a:lnTo>
                <a:lnTo>
                  <a:pt x="13651" y="1801"/>
                </a:lnTo>
                <a:lnTo>
                  <a:pt x="12994" y="1169"/>
                </a:lnTo>
                <a:lnTo>
                  <a:pt x="12726" y="901"/>
                </a:lnTo>
                <a:lnTo>
                  <a:pt x="12434" y="633"/>
                </a:lnTo>
                <a:lnTo>
                  <a:pt x="12288" y="512"/>
                </a:lnTo>
                <a:lnTo>
                  <a:pt x="12142" y="390"/>
                </a:lnTo>
                <a:lnTo>
                  <a:pt x="11972" y="293"/>
                </a:lnTo>
                <a:lnTo>
                  <a:pt x="11801" y="244"/>
                </a:lnTo>
                <a:lnTo>
                  <a:pt x="11777" y="171"/>
                </a:lnTo>
                <a:lnTo>
                  <a:pt x="11728" y="98"/>
                </a:lnTo>
                <a:lnTo>
                  <a:pt x="11655" y="74"/>
                </a:lnTo>
                <a:lnTo>
                  <a:pt x="11582" y="49"/>
                </a:lnTo>
                <a:lnTo>
                  <a:pt x="11144"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3" name="Google Shape;1073;p48"/>
          <p:cNvSpPr/>
          <p:nvPr/>
        </p:nvSpPr>
        <p:spPr>
          <a:xfrm>
            <a:off x="4363533" y="3847559"/>
            <a:ext cx="422260" cy="356848"/>
          </a:xfrm>
          <a:custGeom>
            <a:avLst/>
            <a:gdLst/>
            <a:ahLst/>
            <a:cxnLst/>
            <a:rect l="l" t="t" r="r" b="b"/>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4" name="Google Shape;1074;p48"/>
          <p:cNvSpPr/>
          <p:nvPr/>
        </p:nvSpPr>
        <p:spPr>
          <a:xfrm>
            <a:off x="4969227" y="3840129"/>
            <a:ext cx="384495" cy="379709"/>
          </a:xfrm>
          <a:custGeom>
            <a:avLst/>
            <a:gdLst/>
            <a:ahLst/>
            <a:cxnLst/>
            <a:rect l="l" t="t" r="r" b="b"/>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5" name="Google Shape;1075;p48"/>
          <p:cNvSpPr/>
          <p:nvPr/>
        </p:nvSpPr>
        <p:spPr>
          <a:xfrm>
            <a:off x="5566399" y="3822033"/>
            <a:ext cx="368541" cy="412163"/>
          </a:xfrm>
          <a:custGeom>
            <a:avLst/>
            <a:gdLst/>
            <a:ahLst/>
            <a:cxnLst/>
            <a:rect l="l" t="t" r="r" b="b"/>
            <a:pathLst>
              <a:path w="16863" h="18859" extrusionOk="0">
                <a:moveTo>
                  <a:pt x="7057" y="439"/>
                </a:moveTo>
                <a:lnTo>
                  <a:pt x="7178" y="463"/>
                </a:lnTo>
                <a:lnTo>
                  <a:pt x="7300" y="488"/>
                </a:lnTo>
                <a:lnTo>
                  <a:pt x="7543" y="488"/>
                </a:lnTo>
                <a:lnTo>
                  <a:pt x="8054" y="463"/>
                </a:lnTo>
                <a:lnTo>
                  <a:pt x="8809" y="463"/>
                </a:lnTo>
                <a:lnTo>
                  <a:pt x="9563" y="488"/>
                </a:lnTo>
                <a:lnTo>
                  <a:pt x="9563" y="707"/>
                </a:lnTo>
                <a:lnTo>
                  <a:pt x="9563" y="926"/>
                </a:lnTo>
                <a:lnTo>
                  <a:pt x="8882" y="926"/>
                </a:lnTo>
                <a:lnTo>
                  <a:pt x="8176" y="974"/>
                </a:lnTo>
                <a:lnTo>
                  <a:pt x="7349" y="974"/>
                </a:lnTo>
                <a:lnTo>
                  <a:pt x="7081" y="1023"/>
                </a:lnTo>
                <a:lnTo>
                  <a:pt x="7057" y="439"/>
                </a:lnTo>
                <a:close/>
                <a:moveTo>
                  <a:pt x="5670" y="3480"/>
                </a:moveTo>
                <a:lnTo>
                  <a:pt x="5865" y="3505"/>
                </a:lnTo>
                <a:lnTo>
                  <a:pt x="5670" y="3991"/>
                </a:lnTo>
                <a:lnTo>
                  <a:pt x="5670" y="3480"/>
                </a:lnTo>
                <a:close/>
                <a:moveTo>
                  <a:pt x="8906" y="3456"/>
                </a:moveTo>
                <a:lnTo>
                  <a:pt x="8638" y="3967"/>
                </a:lnTo>
                <a:lnTo>
                  <a:pt x="8541" y="4162"/>
                </a:lnTo>
                <a:lnTo>
                  <a:pt x="8468" y="4356"/>
                </a:lnTo>
                <a:lnTo>
                  <a:pt x="8444" y="4356"/>
                </a:lnTo>
                <a:lnTo>
                  <a:pt x="8395" y="4332"/>
                </a:lnTo>
                <a:lnTo>
                  <a:pt x="8346" y="4308"/>
                </a:lnTo>
                <a:lnTo>
                  <a:pt x="8225" y="4308"/>
                </a:lnTo>
                <a:lnTo>
                  <a:pt x="8006" y="4405"/>
                </a:lnTo>
                <a:lnTo>
                  <a:pt x="8079" y="4186"/>
                </a:lnTo>
                <a:lnTo>
                  <a:pt x="8225" y="3821"/>
                </a:lnTo>
                <a:lnTo>
                  <a:pt x="8346" y="3456"/>
                </a:lnTo>
                <a:close/>
                <a:moveTo>
                  <a:pt x="9587" y="3456"/>
                </a:moveTo>
                <a:lnTo>
                  <a:pt x="9247" y="4016"/>
                </a:lnTo>
                <a:lnTo>
                  <a:pt x="9101" y="4235"/>
                </a:lnTo>
                <a:lnTo>
                  <a:pt x="8979" y="4478"/>
                </a:lnTo>
                <a:lnTo>
                  <a:pt x="8736" y="4405"/>
                </a:lnTo>
                <a:lnTo>
                  <a:pt x="8833" y="4162"/>
                </a:lnTo>
                <a:lnTo>
                  <a:pt x="9101" y="3456"/>
                </a:lnTo>
                <a:close/>
                <a:moveTo>
                  <a:pt x="8152" y="3480"/>
                </a:moveTo>
                <a:lnTo>
                  <a:pt x="7981" y="3699"/>
                </a:lnTo>
                <a:lnTo>
                  <a:pt x="7811" y="3967"/>
                </a:lnTo>
                <a:lnTo>
                  <a:pt x="7665" y="4235"/>
                </a:lnTo>
                <a:lnTo>
                  <a:pt x="7616" y="4405"/>
                </a:lnTo>
                <a:lnTo>
                  <a:pt x="7568" y="4551"/>
                </a:lnTo>
                <a:lnTo>
                  <a:pt x="7373" y="4624"/>
                </a:lnTo>
                <a:lnTo>
                  <a:pt x="7422" y="4502"/>
                </a:lnTo>
                <a:lnTo>
                  <a:pt x="7616" y="4040"/>
                </a:lnTo>
                <a:lnTo>
                  <a:pt x="7787" y="3578"/>
                </a:lnTo>
                <a:lnTo>
                  <a:pt x="7787" y="3553"/>
                </a:lnTo>
                <a:lnTo>
                  <a:pt x="7762" y="3529"/>
                </a:lnTo>
                <a:lnTo>
                  <a:pt x="7714" y="3529"/>
                </a:lnTo>
                <a:lnTo>
                  <a:pt x="7689" y="3553"/>
                </a:lnTo>
                <a:lnTo>
                  <a:pt x="7325" y="4120"/>
                </a:lnTo>
                <a:lnTo>
                  <a:pt x="7568" y="3480"/>
                </a:lnTo>
                <a:close/>
                <a:moveTo>
                  <a:pt x="10269" y="3432"/>
                </a:moveTo>
                <a:lnTo>
                  <a:pt x="9831" y="4137"/>
                </a:lnTo>
                <a:lnTo>
                  <a:pt x="9660" y="4405"/>
                </a:lnTo>
                <a:lnTo>
                  <a:pt x="9514" y="4673"/>
                </a:lnTo>
                <a:lnTo>
                  <a:pt x="9271" y="4575"/>
                </a:lnTo>
                <a:lnTo>
                  <a:pt x="9466" y="4137"/>
                </a:lnTo>
                <a:lnTo>
                  <a:pt x="9758" y="3432"/>
                </a:lnTo>
                <a:close/>
                <a:moveTo>
                  <a:pt x="10780" y="3432"/>
                </a:moveTo>
                <a:lnTo>
                  <a:pt x="10463" y="3918"/>
                </a:lnTo>
                <a:lnTo>
                  <a:pt x="10171" y="4429"/>
                </a:lnTo>
                <a:lnTo>
                  <a:pt x="9928" y="4843"/>
                </a:lnTo>
                <a:lnTo>
                  <a:pt x="9758" y="4770"/>
                </a:lnTo>
                <a:lnTo>
                  <a:pt x="9904" y="4502"/>
                </a:lnTo>
                <a:lnTo>
                  <a:pt x="10001" y="4235"/>
                </a:lnTo>
                <a:lnTo>
                  <a:pt x="10366" y="3432"/>
                </a:lnTo>
                <a:close/>
                <a:moveTo>
                  <a:pt x="7324" y="3480"/>
                </a:moveTo>
                <a:lnTo>
                  <a:pt x="6935" y="4162"/>
                </a:lnTo>
                <a:lnTo>
                  <a:pt x="6740" y="4551"/>
                </a:lnTo>
                <a:lnTo>
                  <a:pt x="6643" y="4721"/>
                </a:lnTo>
                <a:lnTo>
                  <a:pt x="6594" y="4916"/>
                </a:lnTo>
                <a:lnTo>
                  <a:pt x="6303" y="5038"/>
                </a:lnTo>
                <a:lnTo>
                  <a:pt x="6424" y="4697"/>
                </a:lnTo>
                <a:lnTo>
                  <a:pt x="6546" y="4381"/>
                </a:lnTo>
                <a:lnTo>
                  <a:pt x="6692" y="3943"/>
                </a:lnTo>
                <a:lnTo>
                  <a:pt x="6838" y="3480"/>
                </a:lnTo>
                <a:close/>
                <a:moveTo>
                  <a:pt x="10926" y="3432"/>
                </a:moveTo>
                <a:lnTo>
                  <a:pt x="10901" y="3772"/>
                </a:lnTo>
                <a:lnTo>
                  <a:pt x="10877" y="4137"/>
                </a:lnTo>
                <a:lnTo>
                  <a:pt x="10609" y="4673"/>
                </a:lnTo>
                <a:lnTo>
                  <a:pt x="10439" y="5062"/>
                </a:lnTo>
                <a:lnTo>
                  <a:pt x="10244" y="4965"/>
                </a:lnTo>
                <a:lnTo>
                  <a:pt x="10366" y="4697"/>
                </a:lnTo>
                <a:lnTo>
                  <a:pt x="10488" y="4429"/>
                </a:lnTo>
                <a:lnTo>
                  <a:pt x="10707" y="3943"/>
                </a:lnTo>
                <a:lnTo>
                  <a:pt x="10901" y="3432"/>
                </a:lnTo>
                <a:close/>
                <a:moveTo>
                  <a:pt x="3845" y="4989"/>
                </a:moveTo>
                <a:lnTo>
                  <a:pt x="4015" y="5013"/>
                </a:lnTo>
                <a:lnTo>
                  <a:pt x="3894" y="5232"/>
                </a:lnTo>
                <a:lnTo>
                  <a:pt x="3869" y="5111"/>
                </a:lnTo>
                <a:lnTo>
                  <a:pt x="3845" y="4989"/>
                </a:lnTo>
                <a:close/>
                <a:moveTo>
                  <a:pt x="10901" y="4575"/>
                </a:moveTo>
                <a:lnTo>
                  <a:pt x="10901" y="4746"/>
                </a:lnTo>
                <a:lnTo>
                  <a:pt x="10926" y="4819"/>
                </a:lnTo>
                <a:lnTo>
                  <a:pt x="10974" y="4892"/>
                </a:lnTo>
                <a:lnTo>
                  <a:pt x="11023" y="4916"/>
                </a:lnTo>
                <a:lnTo>
                  <a:pt x="11072" y="4965"/>
                </a:lnTo>
                <a:lnTo>
                  <a:pt x="10999" y="5159"/>
                </a:lnTo>
                <a:lnTo>
                  <a:pt x="10950" y="5257"/>
                </a:lnTo>
                <a:lnTo>
                  <a:pt x="10682" y="5135"/>
                </a:lnTo>
                <a:lnTo>
                  <a:pt x="10828" y="4770"/>
                </a:lnTo>
                <a:lnTo>
                  <a:pt x="10901" y="4575"/>
                </a:lnTo>
                <a:close/>
                <a:moveTo>
                  <a:pt x="12215" y="5013"/>
                </a:moveTo>
                <a:lnTo>
                  <a:pt x="12021" y="5305"/>
                </a:lnTo>
                <a:lnTo>
                  <a:pt x="12142" y="5013"/>
                </a:lnTo>
                <a:close/>
                <a:moveTo>
                  <a:pt x="6643" y="3505"/>
                </a:moveTo>
                <a:lnTo>
                  <a:pt x="6351" y="4137"/>
                </a:lnTo>
                <a:lnTo>
                  <a:pt x="6132" y="4648"/>
                </a:lnTo>
                <a:lnTo>
                  <a:pt x="6035" y="4892"/>
                </a:lnTo>
                <a:lnTo>
                  <a:pt x="5962" y="5159"/>
                </a:lnTo>
                <a:lnTo>
                  <a:pt x="5183" y="5451"/>
                </a:lnTo>
                <a:lnTo>
                  <a:pt x="5183" y="5427"/>
                </a:lnTo>
                <a:lnTo>
                  <a:pt x="5354" y="4989"/>
                </a:lnTo>
                <a:lnTo>
                  <a:pt x="5402" y="4989"/>
                </a:lnTo>
                <a:lnTo>
                  <a:pt x="5378" y="5184"/>
                </a:lnTo>
                <a:lnTo>
                  <a:pt x="5378" y="5208"/>
                </a:lnTo>
                <a:lnTo>
                  <a:pt x="5402" y="5257"/>
                </a:lnTo>
                <a:lnTo>
                  <a:pt x="5475" y="5281"/>
                </a:lnTo>
                <a:lnTo>
                  <a:pt x="5548" y="5281"/>
                </a:lnTo>
                <a:lnTo>
                  <a:pt x="5573" y="5257"/>
                </a:lnTo>
                <a:lnTo>
                  <a:pt x="5597" y="5232"/>
                </a:lnTo>
                <a:lnTo>
                  <a:pt x="5694" y="5038"/>
                </a:lnTo>
                <a:lnTo>
                  <a:pt x="5767" y="4819"/>
                </a:lnTo>
                <a:lnTo>
                  <a:pt x="5889" y="4405"/>
                </a:lnTo>
                <a:lnTo>
                  <a:pt x="5986" y="3943"/>
                </a:lnTo>
                <a:lnTo>
                  <a:pt x="6059" y="3505"/>
                </a:lnTo>
                <a:close/>
                <a:moveTo>
                  <a:pt x="11315" y="4940"/>
                </a:moveTo>
                <a:lnTo>
                  <a:pt x="11558" y="4989"/>
                </a:lnTo>
                <a:lnTo>
                  <a:pt x="11850" y="5013"/>
                </a:lnTo>
                <a:lnTo>
                  <a:pt x="11558" y="5476"/>
                </a:lnTo>
                <a:lnTo>
                  <a:pt x="11145" y="5330"/>
                </a:lnTo>
                <a:lnTo>
                  <a:pt x="11169" y="5257"/>
                </a:lnTo>
                <a:lnTo>
                  <a:pt x="11242" y="4965"/>
                </a:lnTo>
                <a:lnTo>
                  <a:pt x="11291" y="4940"/>
                </a:lnTo>
                <a:close/>
                <a:moveTo>
                  <a:pt x="5086" y="5038"/>
                </a:moveTo>
                <a:lnTo>
                  <a:pt x="4940" y="5330"/>
                </a:lnTo>
                <a:lnTo>
                  <a:pt x="4891" y="5451"/>
                </a:lnTo>
                <a:lnTo>
                  <a:pt x="4843" y="5573"/>
                </a:lnTo>
                <a:lnTo>
                  <a:pt x="4818" y="5597"/>
                </a:lnTo>
                <a:lnTo>
                  <a:pt x="4697" y="5646"/>
                </a:lnTo>
                <a:lnTo>
                  <a:pt x="4697" y="5646"/>
                </a:lnTo>
                <a:lnTo>
                  <a:pt x="4721" y="5573"/>
                </a:lnTo>
                <a:lnTo>
                  <a:pt x="4794" y="5305"/>
                </a:lnTo>
                <a:lnTo>
                  <a:pt x="4843" y="5038"/>
                </a:lnTo>
                <a:close/>
                <a:moveTo>
                  <a:pt x="12702" y="4989"/>
                </a:moveTo>
                <a:lnTo>
                  <a:pt x="12678" y="5062"/>
                </a:lnTo>
                <a:lnTo>
                  <a:pt x="12653" y="5086"/>
                </a:lnTo>
                <a:lnTo>
                  <a:pt x="12459" y="5403"/>
                </a:lnTo>
                <a:lnTo>
                  <a:pt x="12361" y="5573"/>
                </a:lnTo>
                <a:lnTo>
                  <a:pt x="12288" y="5743"/>
                </a:lnTo>
                <a:lnTo>
                  <a:pt x="12167" y="5719"/>
                </a:lnTo>
                <a:lnTo>
                  <a:pt x="12288" y="5451"/>
                </a:lnTo>
                <a:lnTo>
                  <a:pt x="12386" y="5232"/>
                </a:lnTo>
                <a:lnTo>
                  <a:pt x="12483" y="5013"/>
                </a:lnTo>
                <a:lnTo>
                  <a:pt x="12702" y="4989"/>
                </a:lnTo>
                <a:close/>
                <a:moveTo>
                  <a:pt x="4672" y="5038"/>
                </a:moveTo>
                <a:lnTo>
                  <a:pt x="4478" y="5403"/>
                </a:lnTo>
                <a:lnTo>
                  <a:pt x="4380" y="5597"/>
                </a:lnTo>
                <a:lnTo>
                  <a:pt x="4332" y="5695"/>
                </a:lnTo>
                <a:lnTo>
                  <a:pt x="4307" y="5792"/>
                </a:lnTo>
                <a:lnTo>
                  <a:pt x="4113" y="5865"/>
                </a:lnTo>
                <a:lnTo>
                  <a:pt x="4210" y="5427"/>
                </a:lnTo>
                <a:lnTo>
                  <a:pt x="4307" y="5232"/>
                </a:lnTo>
                <a:lnTo>
                  <a:pt x="4405" y="5038"/>
                </a:lnTo>
                <a:close/>
                <a:moveTo>
                  <a:pt x="12605" y="5719"/>
                </a:moveTo>
                <a:lnTo>
                  <a:pt x="12605" y="5865"/>
                </a:lnTo>
                <a:lnTo>
                  <a:pt x="12532" y="5841"/>
                </a:lnTo>
                <a:lnTo>
                  <a:pt x="12605" y="5719"/>
                </a:lnTo>
                <a:close/>
                <a:moveTo>
                  <a:pt x="7081" y="1339"/>
                </a:moveTo>
                <a:lnTo>
                  <a:pt x="7349" y="1388"/>
                </a:lnTo>
                <a:lnTo>
                  <a:pt x="8176" y="1388"/>
                </a:lnTo>
                <a:lnTo>
                  <a:pt x="8882" y="1412"/>
                </a:lnTo>
                <a:lnTo>
                  <a:pt x="9222" y="1412"/>
                </a:lnTo>
                <a:lnTo>
                  <a:pt x="9587" y="1388"/>
                </a:lnTo>
                <a:lnTo>
                  <a:pt x="9587" y="1656"/>
                </a:lnTo>
                <a:lnTo>
                  <a:pt x="9612" y="1923"/>
                </a:lnTo>
                <a:lnTo>
                  <a:pt x="9636" y="2167"/>
                </a:lnTo>
                <a:lnTo>
                  <a:pt x="9709" y="2410"/>
                </a:lnTo>
                <a:lnTo>
                  <a:pt x="9758" y="2483"/>
                </a:lnTo>
                <a:lnTo>
                  <a:pt x="9831" y="2507"/>
                </a:lnTo>
                <a:lnTo>
                  <a:pt x="9977" y="2507"/>
                </a:lnTo>
                <a:lnTo>
                  <a:pt x="10098" y="2556"/>
                </a:lnTo>
                <a:lnTo>
                  <a:pt x="10269" y="2580"/>
                </a:lnTo>
                <a:lnTo>
                  <a:pt x="10585" y="2580"/>
                </a:lnTo>
                <a:lnTo>
                  <a:pt x="11218" y="2605"/>
                </a:lnTo>
                <a:lnTo>
                  <a:pt x="11875" y="2629"/>
                </a:lnTo>
                <a:lnTo>
                  <a:pt x="11875" y="3164"/>
                </a:lnTo>
                <a:lnTo>
                  <a:pt x="11875" y="3578"/>
                </a:lnTo>
                <a:lnTo>
                  <a:pt x="11875" y="3772"/>
                </a:lnTo>
                <a:lnTo>
                  <a:pt x="11923" y="3991"/>
                </a:lnTo>
                <a:lnTo>
                  <a:pt x="11948" y="4040"/>
                </a:lnTo>
                <a:lnTo>
                  <a:pt x="11972" y="4089"/>
                </a:lnTo>
                <a:lnTo>
                  <a:pt x="12069" y="4113"/>
                </a:lnTo>
                <a:lnTo>
                  <a:pt x="12215" y="4113"/>
                </a:lnTo>
                <a:lnTo>
                  <a:pt x="12264" y="4064"/>
                </a:lnTo>
                <a:lnTo>
                  <a:pt x="12605" y="4113"/>
                </a:lnTo>
                <a:lnTo>
                  <a:pt x="12945" y="4137"/>
                </a:lnTo>
                <a:lnTo>
                  <a:pt x="13602" y="4137"/>
                </a:lnTo>
                <a:lnTo>
                  <a:pt x="13602" y="4283"/>
                </a:lnTo>
                <a:lnTo>
                  <a:pt x="13602" y="4429"/>
                </a:lnTo>
                <a:lnTo>
                  <a:pt x="13627" y="4746"/>
                </a:lnTo>
                <a:lnTo>
                  <a:pt x="13627" y="5111"/>
                </a:lnTo>
                <a:lnTo>
                  <a:pt x="13602" y="5500"/>
                </a:lnTo>
                <a:lnTo>
                  <a:pt x="13602" y="5889"/>
                </a:lnTo>
                <a:lnTo>
                  <a:pt x="13627" y="6254"/>
                </a:lnTo>
                <a:lnTo>
                  <a:pt x="13335" y="6157"/>
                </a:lnTo>
                <a:lnTo>
                  <a:pt x="13043" y="6035"/>
                </a:lnTo>
                <a:lnTo>
                  <a:pt x="13067" y="5914"/>
                </a:lnTo>
                <a:lnTo>
                  <a:pt x="13067" y="5792"/>
                </a:lnTo>
                <a:lnTo>
                  <a:pt x="13067" y="5549"/>
                </a:lnTo>
                <a:lnTo>
                  <a:pt x="13067" y="5257"/>
                </a:lnTo>
                <a:lnTo>
                  <a:pt x="13067" y="5111"/>
                </a:lnTo>
                <a:lnTo>
                  <a:pt x="13043" y="4965"/>
                </a:lnTo>
                <a:lnTo>
                  <a:pt x="13018" y="4940"/>
                </a:lnTo>
                <a:lnTo>
                  <a:pt x="13091" y="4892"/>
                </a:lnTo>
                <a:lnTo>
                  <a:pt x="13140" y="4843"/>
                </a:lnTo>
                <a:lnTo>
                  <a:pt x="13164" y="4770"/>
                </a:lnTo>
                <a:lnTo>
                  <a:pt x="13164" y="4697"/>
                </a:lnTo>
                <a:lnTo>
                  <a:pt x="13140" y="4624"/>
                </a:lnTo>
                <a:lnTo>
                  <a:pt x="13091" y="4551"/>
                </a:lnTo>
                <a:lnTo>
                  <a:pt x="13018" y="4502"/>
                </a:lnTo>
                <a:lnTo>
                  <a:pt x="12945" y="4478"/>
                </a:lnTo>
                <a:lnTo>
                  <a:pt x="12556" y="4478"/>
                </a:lnTo>
                <a:lnTo>
                  <a:pt x="12142" y="4502"/>
                </a:lnTo>
                <a:lnTo>
                  <a:pt x="11777" y="4502"/>
                </a:lnTo>
                <a:lnTo>
                  <a:pt x="11388" y="4527"/>
                </a:lnTo>
                <a:lnTo>
                  <a:pt x="11388" y="3918"/>
                </a:lnTo>
                <a:lnTo>
                  <a:pt x="11388" y="3602"/>
                </a:lnTo>
                <a:lnTo>
                  <a:pt x="11364" y="3286"/>
                </a:lnTo>
                <a:lnTo>
                  <a:pt x="11315" y="3164"/>
                </a:lnTo>
                <a:lnTo>
                  <a:pt x="11291" y="3115"/>
                </a:lnTo>
                <a:lnTo>
                  <a:pt x="11242" y="3091"/>
                </a:lnTo>
                <a:lnTo>
                  <a:pt x="11193" y="3042"/>
                </a:lnTo>
                <a:lnTo>
                  <a:pt x="11169" y="2994"/>
                </a:lnTo>
                <a:lnTo>
                  <a:pt x="11096" y="2945"/>
                </a:lnTo>
                <a:lnTo>
                  <a:pt x="11023" y="2945"/>
                </a:lnTo>
                <a:lnTo>
                  <a:pt x="8152" y="2994"/>
                </a:lnTo>
                <a:lnTo>
                  <a:pt x="7738" y="2994"/>
                </a:lnTo>
                <a:lnTo>
                  <a:pt x="7714" y="2969"/>
                </a:lnTo>
                <a:lnTo>
                  <a:pt x="7665" y="2945"/>
                </a:lnTo>
                <a:lnTo>
                  <a:pt x="7641" y="2945"/>
                </a:lnTo>
                <a:lnTo>
                  <a:pt x="7592" y="2969"/>
                </a:lnTo>
                <a:lnTo>
                  <a:pt x="7592" y="2994"/>
                </a:lnTo>
                <a:lnTo>
                  <a:pt x="6813" y="3018"/>
                </a:lnTo>
                <a:lnTo>
                  <a:pt x="6181" y="3018"/>
                </a:lnTo>
                <a:lnTo>
                  <a:pt x="5865" y="3042"/>
                </a:lnTo>
                <a:lnTo>
                  <a:pt x="5548" y="3091"/>
                </a:lnTo>
                <a:lnTo>
                  <a:pt x="5500" y="3067"/>
                </a:lnTo>
                <a:lnTo>
                  <a:pt x="5378" y="3067"/>
                </a:lnTo>
                <a:lnTo>
                  <a:pt x="5329" y="3091"/>
                </a:lnTo>
                <a:lnTo>
                  <a:pt x="5281" y="3140"/>
                </a:lnTo>
                <a:lnTo>
                  <a:pt x="5232" y="3188"/>
                </a:lnTo>
                <a:lnTo>
                  <a:pt x="5208" y="3237"/>
                </a:lnTo>
                <a:lnTo>
                  <a:pt x="5183" y="3553"/>
                </a:lnTo>
                <a:lnTo>
                  <a:pt x="5159" y="3870"/>
                </a:lnTo>
                <a:lnTo>
                  <a:pt x="5135" y="4527"/>
                </a:lnTo>
                <a:lnTo>
                  <a:pt x="4867" y="4527"/>
                </a:lnTo>
                <a:lnTo>
                  <a:pt x="4599" y="4551"/>
                </a:lnTo>
                <a:lnTo>
                  <a:pt x="4186" y="4575"/>
                </a:lnTo>
                <a:lnTo>
                  <a:pt x="3967" y="4600"/>
                </a:lnTo>
                <a:lnTo>
                  <a:pt x="3772" y="4624"/>
                </a:lnTo>
                <a:lnTo>
                  <a:pt x="3699" y="4648"/>
                </a:lnTo>
                <a:lnTo>
                  <a:pt x="3650" y="4721"/>
                </a:lnTo>
                <a:lnTo>
                  <a:pt x="3650" y="4794"/>
                </a:lnTo>
                <a:lnTo>
                  <a:pt x="3650" y="4867"/>
                </a:lnTo>
                <a:lnTo>
                  <a:pt x="3626" y="4940"/>
                </a:lnTo>
                <a:lnTo>
                  <a:pt x="3602" y="5013"/>
                </a:lnTo>
                <a:lnTo>
                  <a:pt x="3577" y="5184"/>
                </a:lnTo>
                <a:lnTo>
                  <a:pt x="3577" y="5500"/>
                </a:lnTo>
                <a:lnTo>
                  <a:pt x="3577" y="5768"/>
                </a:lnTo>
                <a:lnTo>
                  <a:pt x="3577" y="5914"/>
                </a:lnTo>
                <a:lnTo>
                  <a:pt x="3626" y="6035"/>
                </a:lnTo>
                <a:lnTo>
                  <a:pt x="2993" y="6279"/>
                </a:lnTo>
                <a:lnTo>
                  <a:pt x="2993" y="6279"/>
                </a:lnTo>
                <a:lnTo>
                  <a:pt x="3042" y="5597"/>
                </a:lnTo>
                <a:lnTo>
                  <a:pt x="3066" y="4916"/>
                </a:lnTo>
                <a:lnTo>
                  <a:pt x="3115" y="4478"/>
                </a:lnTo>
                <a:lnTo>
                  <a:pt x="3115" y="4259"/>
                </a:lnTo>
                <a:lnTo>
                  <a:pt x="3091" y="4040"/>
                </a:lnTo>
                <a:lnTo>
                  <a:pt x="3456" y="4064"/>
                </a:lnTo>
                <a:lnTo>
                  <a:pt x="3845" y="4064"/>
                </a:lnTo>
                <a:lnTo>
                  <a:pt x="4210" y="4016"/>
                </a:lnTo>
                <a:lnTo>
                  <a:pt x="4575" y="3967"/>
                </a:lnTo>
                <a:lnTo>
                  <a:pt x="4624" y="3943"/>
                </a:lnTo>
                <a:lnTo>
                  <a:pt x="4672" y="3918"/>
                </a:lnTo>
                <a:lnTo>
                  <a:pt x="4745" y="3845"/>
                </a:lnTo>
                <a:lnTo>
                  <a:pt x="4770" y="3724"/>
                </a:lnTo>
                <a:lnTo>
                  <a:pt x="4745" y="3626"/>
                </a:lnTo>
                <a:lnTo>
                  <a:pt x="4770" y="3505"/>
                </a:lnTo>
                <a:lnTo>
                  <a:pt x="4770" y="3018"/>
                </a:lnTo>
                <a:lnTo>
                  <a:pt x="4770" y="2751"/>
                </a:lnTo>
                <a:lnTo>
                  <a:pt x="4745" y="2507"/>
                </a:lnTo>
                <a:lnTo>
                  <a:pt x="4867" y="2532"/>
                </a:lnTo>
                <a:lnTo>
                  <a:pt x="4989" y="2556"/>
                </a:lnTo>
                <a:lnTo>
                  <a:pt x="5256" y="2556"/>
                </a:lnTo>
                <a:lnTo>
                  <a:pt x="5646" y="2580"/>
                </a:lnTo>
                <a:lnTo>
                  <a:pt x="6035" y="2580"/>
                </a:lnTo>
                <a:lnTo>
                  <a:pt x="6789" y="2532"/>
                </a:lnTo>
                <a:lnTo>
                  <a:pt x="6886" y="2507"/>
                </a:lnTo>
                <a:lnTo>
                  <a:pt x="6959" y="2459"/>
                </a:lnTo>
                <a:lnTo>
                  <a:pt x="6984" y="2386"/>
                </a:lnTo>
                <a:lnTo>
                  <a:pt x="7008" y="2313"/>
                </a:lnTo>
                <a:lnTo>
                  <a:pt x="7032" y="2264"/>
                </a:lnTo>
                <a:lnTo>
                  <a:pt x="7057" y="1826"/>
                </a:lnTo>
                <a:lnTo>
                  <a:pt x="7081" y="1339"/>
                </a:lnTo>
                <a:close/>
                <a:moveTo>
                  <a:pt x="6911" y="5841"/>
                </a:moveTo>
                <a:lnTo>
                  <a:pt x="6838" y="5865"/>
                </a:lnTo>
                <a:lnTo>
                  <a:pt x="6716" y="5987"/>
                </a:lnTo>
                <a:lnTo>
                  <a:pt x="6619" y="6133"/>
                </a:lnTo>
                <a:lnTo>
                  <a:pt x="6546" y="6279"/>
                </a:lnTo>
                <a:lnTo>
                  <a:pt x="6522" y="6449"/>
                </a:lnTo>
                <a:lnTo>
                  <a:pt x="6522" y="6619"/>
                </a:lnTo>
                <a:lnTo>
                  <a:pt x="6546" y="6790"/>
                </a:lnTo>
                <a:lnTo>
                  <a:pt x="6594" y="6960"/>
                </a:lnTo>
                <a:lnTo>
                  <a:pt x="6667" y="7106"/>
                </a:lnTo>
                <a:lnTo>
                  <a:pt x="6716" y="7155"/>
                </a:lnTo>
                <a:lnTo>
                  <a:pt x="6765" y="7203"/>
                </a:lnTo>
                <a:lnTo>
                  <a:pt x="6838" y="7252"/>
                </a:lnTo>
                <a:lnTo>
                  <a:pt x="6911" y="7252"/>
                </a:lnTo>
                <a:lnTo>
                  <a:pt x="6984" y="7276"/>
                </a:lnTo>
                <a:lnTo>
                  <a:pt x="7057" y="7252"/>
                </a:lnTo>
                <a:lnTo>
                  <a:pt x="7130" y="7228"/>
                </a:lnTo>
                <a:lnTo>
                  <a:pt x="7178" y="7179"/>
                </a:lnTo>
                <a:lnTo>
                  <a:pt x="7349" y="6936"/>
                </a:lnTo>
                <a:lnTo>
                  <a:pt x="7397" y="6814"/>
                </a:lnTo>
                <a:lnTo>
                  <a:pt x="7446" y="6692"/>
                </a:lnTo>
                <a:lnTo>
                  <a:pt x="7470" y="6546"/>
                </a:lnTo>
                <a:lnTo>
                  <a:pt x="7470" y="6425"/>
                </a:lnTo>
                <a:lnTo>
                  <a:pt x="7446" y="6133"/>
                </a:lnTo>
                <a:lnTo>
                  <a:pt x="7422" y="6035"/>
                </a:lnTo>
                <a:lnTo>
                  <a:pt x="7349" y="5962"/>
                </a:lnTo>
                <a:lnTo>
                  <a:pt x="7227" y="5914"/>
                </a:lnTo>
                <a:lnTo>
                  <a:pt x="7130" y="5889"/>
                </a:lnTo>
                <a:lnTo>
                  <a:pt x="7057" y="5865"/>
                </a:lnTo>
                <a:lnTo>
                  <a:pt x="6984" y="5841"/>
                </a:lnTo>
                <a:close/>
                <a:moveTo>
                  <a:pt x="9612" y="5792"/>
                </a:moveTo>
                <a:lnTo>
                  <a:pt x="9539" y="5816"/>
                </a:lnTo>
                <a:lnTo>
                  <a:pt x="9466" y="5865"/>
                </a:lnTo>
                <a:lnTo>
                  <a:pt x="9393" y="5938"/>
                </a:lnTo>
                <a:lnTo>
                  <a:pt x="9344" y="6011"/>
                </a:lnTo>
                <a:lnTo>
                  <a:pt x="9247" y="6181"/>
                </a:lnTo>
                <a:lnTo>
                  <a:pt x="9174" y="6352"/>
                </a:lnTo>
                <a:lnTo>
                  <a:pt x="9149" y="6522"/>
                </a:lnTo>
                <a:lnTo>
                  <a:pt x="9149" y="6717"/>
                </a:lnTo>
                <a:lnTo>
                  <a:pt x="9174" y="6887"/>
                </a:lnTo>
                <a:lnTo>
                  <a:pt x="9222" y="7057"/>
                </a:lnTo>
                <a:lnTo>
                  <a:pt x="9271" y="7155"/>
                </a:lnTo>
                <a:lnTo>
                  <a:pt x="9344" y="7228"/>
                </a:lnTo>
                <a:lnTo>
                  <a:pt x="9417" y="7276"/>
                </a:lnTo>
                <a:lnTo>
                  <a:pt x="9514" y="7301"/>
                </a:lnTo>
                <a:lnTo>
                  <a:pt x="9685" y="7301"/>
                </a:lnTo>
                <a:lnTo>
                  <a:pt x="9782" y="7252"/>
                </a:lnTo>
                <a:lnTo>
                  <a:pt x="9855" y="7179"/>
                </a:lnTo>
                <a:lnTo>
                  <a:pt x="9928" y="7106"/>
                </a:lnTo>
                <a:lnTo>
                  <a:pt x="9977" y="7009"/>
                </a:lnTo>
                <a:lnTo>
                  <a:pt x="10050" y="6765"/>
                </a:lnTo>
                <a:lnTo>
                  <a:pt x="10098" y="6522"/>
                </a:lnTo>
                <a:lnTo>
                  <a:pt x="10098" y="6303"/>
                </a:lnTo>
                <a:lnTo>
                  <a:pt x="10098" y="6181"/>
                </a:lnTo>
                <a:lnTo>
                  <a:pt x="10050" y="6108"/>
                </a:lnTo>
                <a:lnTo>
                  <a:pt x="9977" y="6060"/>
                </a:lnTo>
                <a:lnTo>
                  <a:pt x="9879" y="6035"/>
                </a:lnTo>
                <a:lnTo>
                  <a:pt x="9879" y="6011"/>
                </a:lnTo>
                <a:lnTo>
                  <a:pt x="9855" y="5914"/>
                </a:lnTo>
                <a:lnTo>
                  <a:pt x="9806" y="5841"/>
                </a:lnTo>
                <a:lnTo>
                  <a:pt x="9709" y="5792"/>
                </a:lnTo>
                <a:close/>
                <a:moveTo>
                  <a:pt x="8468" y="4673"/>
                </a:moveTo>
                <a:lnTo>
                  <a:pt x="8687" y="4794"/>
                </a:lnTo>
                <a:lnTo>
                  <a:pt x="8930" y="4892"/>
                </a:lnTo>
                <a:lnTo>
                  <a:pt x="8955" y="4916"/>
                </a:lnTo>
                <a:lnTo>
                  <a:pt x="9466" y="5111"/>
                </a:lnTo>
                <a:lnTo>
                  <a:pt x="9806" y="5232"/>
                </a:lnTo>
                <a:lnTo>
                  <a:pt x="9806" y="5305"/>
                </a:lnTo>
                <a:lnTo>
                  <a:pt x="9806" y="5354"/>
                </a:lnTo>
                <a:lnTo>
                  <a:pt x="9855" y="5403"/>
                </a:lnTo>
                <a:lnTo>
                  <a:pt x="9904" y="5403"/>
                </a:lnTo>
                <a:lnTo>
                  <a:pt x="9952" y="5378"/>
                </a:lnTo>
                <a:lnTo>
                  <a:pt x="10001" y="5330"/>
                </a:lnTo>
                <a:lnTo>
                  <a:pt x="10707" y="5597"/>
                </a:lnTo>
                <a:lnTo>
                  <a:pt x="13383" y="6668"/>
                </a:lnTo>
                <a:lnTo>
                  <a:pt x="14040" y="6911"/>
                </a:lnTo>
                <a:lnTo>
                  <a:pt x="14357" y="7082"/>
                </a:lnTo>
                <a:lnTo>
                  <a:pt x="14527" y="7155"/>
                </a:lnTo>
                <a:lnTo>
                  <a:pt x="14648" y="7276"/>
                </a:lnTo>
                <a:lnTo>
                  <a:pt x="14794" y="7422"/>
                </a:lnTo>
                <a:lnTo>
                  <a:pt x="14843" y="7568"/>
                </a:lnTo>
                <a:lnTo>
                  <a:pt x="14892" y="7739"/>
                </a:lnTo>
                <a:lnTo>
                  <a:pt x="14867" y="7909"/>
                </a:lnTo>
                <a:lnTo>
                  <a:pt x="14405" y="7617"/>
                </a:lnTo>
                <a:lnTo>
                  <a:pt x="13919" y="7349"/>
                </a:lnTo>
                <a:lnTo>
                  <a:pt x="13675" y="7252"/>
                </a:lnTo>
                <a:lnTo>
                  <a:pt x="13408" y="7130"/>
                </a:lnTo>
                <a:lnTo>
                  <a:pt x="13164" y="7057"/>
                </a:lnTo>
                <a:lnTo>
                  <a:pt x="12872" y="7057"/>
                </a:lnTo>
                <a:lnTo>
                  <a:pt x="12848" y="7082"/>
                </a:lnTo>
                <a:lnTo>
                  <a:pt x="12848" y="7106"/>
                </a:lnTo>
                <a:lnTo>
                  <a:pt x="12848" y="7155"/>
                </a:lnTo>
                <a:lnTo>
                  <a:pt x="13043" y="7301"/>
                </a:lnTo>
                <a:lnTo>
                  <a:pt x="13262" y="7422"/>
                </a:lnTo>
                <a:lnTo>
                  <a:pt x="13724" y="7666"/>
                </a:lnTo>
                <a:lnTo>
                  <a:pt x="14259" y="7958"/>
                </a:lnTo>
                <a:lnTo>
                  <a:pt x="14770" y="8274"/>
                </a:lnTo>
                <a:lnTo>
                  <a:pt x="14697" y="8493"/>
                </a:lnTo>
                <a:lnTo>
                  <a:pt x="14575" y="8371"/>
                </a:lnTo>
                <a:lnTo>
                  <a:pt x="14454" y="8274"/>
                </a:lnTo>
                <a:lnTo>
                  <a:pt x="14284" y="8177"/>
                </a:lnTo>
                <a:lnTo>
                  <a:pt x="14113" y="8079"/>
                </a:lnTo>
                <a:lnTo>
                  <a:pt x="13773" y="7933"/>
                </a:lnTo>
                <a:lnTo>
                  <a:pt x="13383" y="7763"/>
                </a:lnTo>
                <a:lnTo>
                  <a:pt x="13189" y="7714"/>
                </a:lnTo>
                <a:lnTo>
                  <a:pt x="12994" y="7666"/>
                </a:lnTo>
                <a:lnTo>
                  <a:pt x="12799" y="7641"/>
                </a:lnTo>
                <a:lnTo>
                  <a:pt x="12605" y="7666"/>
                </a:lnTo>
                <a:lnTo>
                  <a:pt x="12580" y="7690"/>
                </a:lnTo>
                <a:lnTo>
                  <a:pt x="12605" y="7714"/>
                </a:lnTo>
                <a:lnTo>
                  <a:pt x="12702" y="7812"/>
                </a:lnTo>
                <a:lnTo>
                  <a:pt x="12824" y="7909"/>
                </a:lnTo>
                <a:lnTo>
                  <a:pt x="12945" y="7982"/>
                </a:lnTo>
                <a:lnTo>
                  <a:pt x="13091" y="8055"/>
                </a:lnTo>
                <a:lnTo>
                  <a:pt x="13383" y="8177"/>
                </a:lnTo>
                <a:lnTo>
                  <a:pt x="13651" y="8274"/>
                </a:lnTo>
                <a:lnTo>
                  <a:pt x="13894" y="8396"/>
                </a:lnTo>
                <a:lnTo>
                  <a:pt x="14113" y="8517"/>
                </a:lnTo>
                <a:lnTo>
                  <a:pt x="14551" y="8809"/>
                </a:lnTo>
                <a:lnTo>
                  <a:pt x="14430" y="9126"/>
                </a:lnTo>
                <a:lnTo>
                  <a:pt x="13967" y="8858"/>
                </a:lnTo>
                <a:lnTo>
                  <a:pt x="13481" y="8590"/>
                </a:lnTo>
                <a:lnTo>
                  <a:pt x="12921" y="8274"/>
                </a:lnTo>
                <a:lnTo>
                  <a:pt x="12629" y="8152"/>
                </a:lnTo>
                <a:lnTo>
                  <a:pt x="12337" y="8031"/>
                </a:lnTo>
                <a:lnTo>
                  <a:pt x="12313" y="8031"/>
                </a:lnTo>
                <a:lnTo>
                  <a:pt x="12288" y="8055"/>
                </a:lnTo>
                <a:lnTo>
                  <a:pt x="12288" y="8079"/>
                </a:lnTo>
                <a:lnTo>
                  <a:pt x="12288" y="8104"/>
                </a:lnTo>
                <a:lnTo>
                  <a:pt x="12507" y="8323"/>
                </a:lnTo>
                <a:lnTo>
                  <a:pt x="12751" y="8542"/>
                </a:lnTo>
                <a:lnTo>
                  <a:pt x="13018" y="8712"/>
                </a:lnTo>
                <a:lnTo>
                  <a:pt x="13286" y="8882"/>
                </a:lnTo>
                <a:lnTo>
                  <a:pt x="13797" y="9199"/>
                </a:lnTo>
                <a:lnTo>
                  <a:pt x="14040" y="9345"/>
                </a:lnTo>
                <a:lnTo>
                  <a:pt x="14308" y="9466"/>
                </a:lnTo>
                <a:lnTo>
                  <a:pt x="14211" y="9661"/>
                </a:lnTo>
                <a:lnTo>
                  <a:pt x="14065" y="9564"/>
                </a:lnTo>
                <a:lnTo>
                  <a:pt x="13919" y="9491"/>
                </a:lnTo>
                <a:lnTo>
                  <a:pt x="13602" y="9345"/>
                </a:lnTo>
                <a:lnTo>
                  <a:pt x="13359" y="9199"/>
                </a:lnTo>
                <a:lnTo>
                  <a:pt x="13067" y="9077"/>
                </a:lnTo>
                <a:lnTo>
                  <a:pt x="12921" y="9028"/>
                </a:lnTo>
                <a:lnTo>
                  <a:pt x="12775" y="9004"/>
                </a:lnTo>
                <a:lnTo>
                  <a:pt x="12629" y="8980"/>
                </a:lnTo>
                <a:lnTo>
                  <a:pt x="12483" y="8980"/>
                </a:lnTo>
                <a:lnTo>
                  <a:pt x="12459" y="9004"/>
                </a:lnTo>
                <a:lnTo>
                  <a:pt x="12459" y="9053"/>
                </a:lnTo>
                <a:lnTo>
                  <a:pt x="12556" y="9150"/>
                </a:lnTo>
                <a:lnTo>
                  <a:pt x="12653" y="9247"/>
                </a:lnTo>
                <a:lnTo>
                  <a:pt x="12897" y="9418"/>
                </a:lnTo>
                <a:lnTo>
                  <a:pt x="13408" y="9685"/>
                </a:lnTo>
                <a:lnTo>
                  <a:pt x="13724" y="9880"/>
                </a:lnTo>
                <a:lnTo>
                  <a:pt x="13894" y="10002"/>
                </a:lnTo>
                <a:lnTo>
                  <a:pt x="14065" y="10075"/>
                </a:lnTo>
                <a:lnTo>
                  <a:pt x="13967" y="10269"/>
                </a:lnTo>
                <a:lnTo>
                  <a:pt x="13505" y="10075"/>
                </a:lnTo>
                <a:lnTo>
                  <a:pt x="13043" y="9880"/>
                </a:lnTo>
                <a:lnTo>
                  <a:pt x="12556" y="9758"/>
                </a:lnTo>
                <a:lnTo>
                  <a:pt x="12069" y="9661"/>
                </a:lnTo>
                <a:lnTo>
                  <a:pt x="12045" y="9661"/>
                </a:lnTo>
                <a:lnTo>
                  <a:pt x="12045" y="9685"/>
                </a:lnTo>
                <a:lnTo>
                  <a:pt x="12434" y="10002"/>
                </a:lnTo>
                <a:lnTo>
                  <a:pt x="12872" y="10245"/>
                </a:lnTo>
                <a:lnTo>
                  <a:pt x="13335" y="10488"/>
                </a:lnTo>
                <a:lnTo>
                  <a:pt x="13797" y="10683"/>
                </a:lnTo>
                <a:lnTo>
                  <a:pt x="13627" y="11072"/>
                </a:lnTo>
                <a:lnTo>
                  <a:pt x="13456" y="10926"/>
                </a:lnTo>
                <a:lnTo>
                  <a:pt x="13262" y="10829"/>
                </a:lnTo>
                <a:lnTo>
                  <a:pt x="12848" y="10659"/>
                </a:lnTo>
                <a:lnTo>
                  <a:pt x="12653" y="10586"/>
                </a:lnTo>
                <a:lnTo>
                  <a:pt x="12483" y="10513"/>
                </a:lnTo>
                <a:lnTo>
                  <a:pt x="12288" y="10488"/>
                </a:lnTo>
                <a:lnTo>
                  <a:pt x="12069" y="10488"/>
                </a:lnTo>
                <a:lnTo>
                  <a:pt x="12045" y="10513"/>
                </a:lnTo>
                <a:lnTo>
                  <a:pt x="12045" y="10537"/>
                </a:lnTo>
                <a:lnTo>
                  <a:pt x="12118" y="10634"/>
                </a:lnTo>
                <a:lnTo>
                  <a:pt x="12191" y="10707"/>
                </a:lnTo>
                <a:lnTo>
                  <a:pt x="12337" y="10829"/>
                </a:lnTo>
                <a:lnTo>
                  <a:pt x="12532" y="10926"/>
                </a:lnTo>
                <a:lnTo>
                  <a:pt x="12702" y="11023"/>
                </a:lnTo>
                <a:lnTo>
                  <a:pt x="13091" y="11218"/>
                </a:lnTo>
                <a:lnTo>
                  <a:pt x="13310" y="11291"/>
                </a:lnTo>
                <a:lnTo>
                  <a:pt x="13505" y="11340"/>
                </a:lnTo>
                <a:lnTo>
                  <a:pt x="13481" y="11413"/>
                </a:lnTo>
                <a:lnTo>
                  <a:pt x="13335" y="11388"/>
                </a:lnTo>
                <a:lnTo>
                  <a:pt x="13189" y="11340"/>
                </a:lnTo>
                <a:lnTo>
                  <a:pt x="12897" y="11315"/>
                </a:lnTo>
                <a:lnTo>
                  <a:pt x="12678" y="11267"/>
                </a:lnTo>
                <a:lnTo>
                  <a:pt x="12434" y="11242"/>
                </a:lnTo>
                <a:lnTo>
                  <a:pt x="12191" y="11267"/>
                </a:lnTo>
                <a:lnTo>
                  <a:pt x="12069" y="11291"/>
                </a:lnTo>
                <a:lnTo>
                  <a:pt x="11972" y="11315"/>
                </a:lnTo>
                <a:lnTo>
                  <a:pt x="11948" y="11340"/>
                </a:lnTo>
                <a:lnTo>
                  <a:pt x="11948" y="11364"/>
                </a:lnTo>
                <a:lnTo>
                  <a:pt x="11972" y="11413"/>
                </a:lnTo>
                <a:lnTo>
                  <a:pt x="12069" y="11486"/>
                </a:lnTo>
                <a:lnTo>
                  <a:pt x="12191" y="11534"/>
                </a:lnTo>
                <a:lnTo>
                  <a:pt x="12434" y="11607"/>
                </a:lnTo>
                <a:lnTo>
                  <a:pt x="12921" y="11705"/>
                </a:lnTo>
                <a:lnTo>
                  <a:pt x="13164" y="11778"/>
                </a:lnTo>
                <a:lnTo>
                  <a:pt x="13432" y="11826"/>
                </a:lnTo>
                <a:lnTo>
                  <a:pt x="13408" y="11972"/>
                </a:lnTo>
                <a:lnTo>
                  <a:pt x="13018" y="11948"/>
                </a:lnTo>
                <a:lnTo>
                  <a:pt x="12434" y="11948"/>
                </a:lnTo>
                <a:lnTo>
                  <a:pt x="12313" y="11972"/>
                </a:lnTo>
                <a:lnTo>
                  <a:pt x="12215" y="12021"/>
                </a:lnTo>
                <a:lnTo>
                  <a:pt x="12118" y="12070"/>
                </a:lnTo>
                <a:lnTo>
                  <a:pt x="12118" y="12118"/>
                </a:lnTo>
                <a:lnTo>
                  <a:pt x="12118" y="12143"/>
                </a:lnTo>
                <a:lnTo>
                  <a:pt x="12215" y="12191"/>
                </a:lnTo>
                <a:lnTo>
                  <a:pt x="12313" y="12240"/>
                </a:lnTo>
                <a:lnTo>
                  <a:pt x="12507" y="12264"/>
                </a:lnTo>
                <a:lnTo>
                  <a:pt x="12897" y="12264"/>
                </a:lnTo>
                <a:lnTo>
                  <a:pt x="13383" y="12313"/>
                </a:lnTo>
                <a:lnTo>
                  <a:pt x="13383" y="12654"/>
                </a:lnTo>
                <a:lnTo>
                  <a:pt x="13043" y="12654"/>
                </a:lnTo>
                <a:lnTo>
                  <a:pt x="12678" y="12678"/>
                </a:lnTo>
                <a:lnTo>
                  <a:pt x="12288" y="12727"/>
                </a:lnTo>
                <a:lnTo>
                  <a:pt x="12094" y="12775"/>
                </a:lnTo>
                <a:lnTo>
                  <a:pt x="11923" y="12873"/>
                </a:lnTo>
                <a:lnTo>
                  <a:pt x="12118" y="12921"/>
                </a:lnTo>
                <a:lnTo>
                  <a:pt x="12288" y="12946"/>
                </a:lnTo>
                <a:lnTo>
                  <a:pt x="12678" y="12946"/>
                </a:lnTo>
                <a:lnTo>
                  <a:pt x="13408" y="12970"/>
                </a:lnTo>
                <a:lnTo>
                  <a:pt x="13408" y="13116"/>
                </a:lnTo>
                <a:lnTo>
                  <a:pt x="13408" y="13262"/>
                </a:lnTo>
                <a:lnTo>
                  <a:pt x="13140" y="13262"/>
                </a:lnTo>
                <a:lnTo>
                  <a:pt x="12848" y="13286"/>
                </a:lnTo>
                <a:lnTo>
                  <a:pt x="12337" y="13286"/>
                </a:lnTo>
                <a:lnTo>
                  <a:pt x="12069" y="13335"/>
                </a:lnTo>
                <a:lnTo>
                  <a:pt x="11948" y="13384"/>
                </a:lnTo>
                <a:lnTo>
                  <a:pt x="11850" y="13432"/>
                </a:lnTo>
                <a:lnTo>
                  <a:pt x="11826" y="13481"/>
                </a:lnTo>
                <a:lnTo>
                  <a:pt x="11850" y="13505"/>
                </a:lnTo>
                <a:lnTo>
                  <a:pt x="11948" y="13554"/>
                </a:lnTo>
                <a:lnTo>
                  <a:pt x="12069" y="13603"/>
                </a:lnTo>
                <a:lnTo>
                  <a:pt x="12337" y="13627"/>
                </a:lnTo>
                <a:lnTo>
                  <a:pt x="12605" y="13651"/>
                </a:lnTo>
                <a:lnTo>
                  <a:pt x="13432" y="13651"/>
                </a:lnTo>
                <a:lnTo>
                  <a:pt x="13432" y="13797"/>
                </a:lnTo>
                <a:lnTo>
                  <a:pt x="13286" y="13773"/>
                </a:lnTo>
                <a:lnTo>
                  <a:pt x="13164" y="13797"/>
                </a:lnTo>
                <a:lnTo>
                  <a:pt x="12897" y="13822"/>
                </a:lnTo>
                <a:lnTo>
                  <a:pt x="12483" y="13846"/>
                </a:lnTo>
                <a:lnTo>
                  <a:pt x="12288" y="13895"/>
                </a:lnTo>
                <a:lnTo>
                  <a:pt x="12094" y="13968"/>
                </a:lnTo>
                <a:lnTo>
                  <a:pt x="12094" y="13992"/>
                </a:lnTo>
                <a:lnTo>
                  <a:pt x="12094" y="14016"/>
                </a:lnTo>
                <a:lnTo>
                  <a:pt x="12118" y="14041"/>
                </a:lnTo>
                <a:lnTo>
                  <a:pt x="12313" y="14089"/>
                </a:lnTo>
                <a:lnTo>
                  <a:pt x="12507" y="14114"/>
                </a:lnTo>
                <a:lnTo>
                  <a:pt x="13310" y="14114"/>
                </a:lnTo>
                <a:lnTo>
                  <a:pt x="13432" y="14089"/>
                </a:lnTo>
                <a:lnTo>
                  <a:pt x="13456" y="14600"/>
                </a:lnTo>
                <a:lnTo>
                  <a:pt x="13237" y="14576"/>
                </a:lnTo>
                <a:lnTo>
                  <a:pt x="13018" y="14552"/>
                </a:lnTo>
                <a:lnTo>
                  <a:pt x="12824" y="14552"/>
                </a:lnTo>
                <a:lnTo>
                  <a:pt x="12434" y="14600"/>
                </a:lnTo>
                <a:lnTo>
                  <a:pt x="12045" y="14698"/>
                </a:lnTo>
                <a:lnTo>
                  <a:pt x="11656" y="14819"/>
                </a:lnTo>
                <a:lnTo>
                  <a:pt x="11193" y="14941"/>
                </a:lnTo>
                <a:lnTo>
                  <a:pt x="10974" y="14965"/>
                </a:lnTo>
                <a:lnTo>
                  <a:pt x="10755" y="14990"/>
                </a:lnTo>
                <a:lnTo>
                  <a:pt x="10536" y="14990"/>
                </a:lnTo>
                <a:lnTo>
                  <a:pt x="10317" y="14965"/>
                </a:lnTo>
                <a:lnTo>
                  <a:pt x="10098" y="14917"/>
                </a:lnTo>
                <a:lnTo>
                  <a:pt x="9879" y="14819"/>
                </a:lnTo>
                <a:lnTo>
                  <a:pt x="9514" y="14698"/>
                </a:lnTo>
                <a:lnTo>
                  <a:pt x="9149" y="14576"/>
                </a:lnTo>
                <a:lnTo>
                  <a:pt x="8979" y="14552"/>
                </a:lnTo>
                <a:lnTo>
                  <a:pt x="8809" y="14527"/>
                </a:lnTo>
                <a:lnTo>
                  <a:pt x="8614" y="14527"/>
                </a:lnTo>
                <a:lnTo>
                  <a:pt x="8419" y="14552"/>
                </a:lnTo>
                <a:lnTo>
                  <a:pt x="7981" y="14649"/>
                </a:lnTo>
                <a:lnTo>
                  <a:pt x="7568" y="14795"/>
                </a:lnTo>
                <a:lnTo>
                  <a:pt x="7130" y="14917"/>
                </a:lnTo>
                <a:lnTo>
                  <a:pt x="6935" y="14965"/>
                </a:lnTo>
                <a:lnTo>
                  <a:pt x="6692" y="14990"/>
                </a:lnTo>
                <a:lnTo>
                  <a:pt x="6473" y="14990"/>
                </a:lnTo>
                <a:lnTo>
                  <a:pt x="6230" y="14965"/>
                </a:lnTo>
                <a:lnTo>
                  <a:pt x="5986" y="14917"/>
                </a:lnTo>
                <a:lnTo>
                  <a:pt x="5767" y="14844"/>
                </a:lnTo>
                <a:lnTo>
                  <a:pt x="5281" y="14722"/>
                </a:lnTo>
                <a:lnTo>
                  <a:pt x="5062" y="14649"/>
                </a:lnTo>
                <a:lnTo>
                  <a:pt x="4818" y="14625"/>
                </a:lnTo>
                <a:lnTo>
                  <a:pt x="4453" y="14576"/>
                </a:lnTo>
                <a:lnTo>
                  <a:pt x="4040" y="14576"/>
                </a:lnTo>
                <a:lnTo>
                  <a:pt x="3602" y="14625"/>
                </a:lnTo>
                <a:lnTo>
                  <a:pt x="3164" y="14722"/>
                </a:lnTo>
                <a:lnTo>
                  <a:pt x="3188" y="14308"/>
                </a:lnTo>
                <a:lnTo>
                  <a:pt x="3188" y="13895"/>
                </a:lnTo>
                <a:lnTo>
                  <a:pt x="3164" y="13067"/>
                </a:lnTo>
                <a:lnTo>
                  <a:pt x="3164" y="12386"/>
                </a:lnTo>
                <a:lnTo>
                  <a:pt x="3139" y="12191"/>
                </a:lnTo>
                <a:lnTo>
                  <a:pt x="3115" y="12021"/>
                </a:lnTo>
                <a:lnTo>
                  <a:pt x="3066" y="11851"/>
                </a:lnTo>
                <a:lnTo>
                  <a:pt x="3018" y="11705"/>
                </a:lnTo>
                <a:lnTo>
                  <a:pt x="3018" y="11632"/>
                </a:lnTo>
                <a:lnTo>
                  <a:pt x="3018" y="11534"/>
                </a:lnTo>
                <a:lnTo>
                  <a:pt x="2993" y="11413"/>
                </a:lnTo>
                <a:lnTo>
                  <a:pt x="2896" y="11194"/>
                </a:lnTo>
                <a:lnTo>
                  <a:pt x="2701" y="10780"/>
                </a:lnTo>
                <a:lnTo>
                  <a:pt x="2409" y="10123"/>
                </a:lnTo>
                <a:lnTo>
                  <a:pt x="2142" y="9442"/>
                </a:lnTo>
                <a:lnTo>
                  <a:pt x="1947" y="8809"/>
                </a:lnTo>
                <a:lnTo>
                  <a:pt x="1777" y="8152"/>
                </a:lnTo>
                <a:lnTo>
                  <a:pt x="1728" y="7909"/>
                </a:lnTo>
                <a:lnTo>
                  <a:pt x="1704" y="7787"/>
                </a:lnTo>
                <a:lnTo>
                  <a:pt x="1704" y="7666"/>
                </a:lnTo>
                <a:lnTo>
                  <a:pt x="1704" y="7544"/>
                </a:lnTo>
                <a:lnTo>
                  <a:pt x="1752" y="7447"/>
                </a:lnTo>
                <a:lnTo>
                  <a:pt x="1825" y="7325"/>
                </a:lnTo>
                <a:lnTo>
                  <a:pt x="1923" y="7252"/>
                </a:lnTo>
                <a:lnTo>
                  <a:pt x="2093" y="7155"/>
                </a:lnTo>
                <a:lnTo>
                  <a:pt x="2288" y="7082"/>
                </a:lnTo>
                <a:lnTo>
                  <a:pt x="2653" y="6936"/>
                </a:lnTo>
                <a:lnTo>
                  <a:pt x="3991" y="6400"/>
                </a:lnTo>
                <a:lnTo>
                  <a:pt x="5329" y="5889"/>
                </a:lnTo>
                <a:lnTo>
                  <a:pt x="8030" y="4867"/>
                </a:lnTo>
                <a:lnTo>
                  <a:pt x="8030" y="5062"/>
                </a:lnTo>
                <a:lnTo>
                  <a:pt x="8030" y="5281"/>
                </a:lnTo>
                <a:lnTo>
                  <a:pt x="8030" y="5670"/>
                </a:lnTo>
                <a:lnTo>
                  <a:pt x="8030" y="7203"/>
                </a:lnTo>
                <a:lnTo>
                  <a:pt x="8030" y="8834"/>
                </a:lnTo>
                <a:lnTo>
                  <a:pt x="8054" y="9661"/>
                </a:lnTo>
                <a:lnTo>
                  <a:pt x="8079" y="10464"/>
                </a:lnTo>
                <a:lnTo>
                  <a:pt x="8103" y="10586"/>
                </a:lnTo>
                <a:lnTo>
                  <a:pt x="8152" y="10659"/>
                </a:lnTo>
                <a:lnTo>
                  <a:pt x="8249" y="10707"/>
                </a:lnTo>
                <a:lnTo>
                  <a:pt x="8346" y="10732"/>
                </a:lnTo>
                <a:lnTo>
                  <a:pt x="8444" y="10707"/>
                </a:lnTo>
                <a:lnTo>
                  <a:pt x="8517" y="10659"/>
                </a:lnTo>
                <a:lnTo>
                  <a:pt x="8565" y="10586"/>
                </a:lnTo>
                <a:lnTo>
                  <a:pt x="8590" y="10464"/>
                </a:lnTo>
                <a:lnTo>
                  <a:pt x="8517" y="8931"/>
                </a:lnTo>
                <a:lnTo>
                  <a:pt x="8468" y="7398"/>
                </a:lnTo>
                <a:lnTo>
                  <a:pt x="8444" y="5865"/>
                </a:lnTo>
                <a:lnTo>
                  <a:pt x="8444" y="5305"/>
                </a:lnTo>
                <a:lnTo>
                  <a:pt x="8444" y="5013"/>
                </a:lnTo>
                <a:lnTo>
                  <a:pt x="8395" y="4721"/>
                </a:lnTo>
                <a:lnTo>
                  <a:pt x="8468" y="4673"/>
                </a:lnTo>
                <a:close/>
                <a:moveTo>
                  <a:pt x="7446" y="1"/>
                </a:moveTo>
                <a:lnTo>
                  <a:pt x="7300" y="25"/>
                </a:lnTo>
                <a:lnTo>
                  <a:pt x="7154" y="50"/>
                </a:lnTo>
                <a:lnTo>
                  <a:pt x="7008" y="98"/>
                </a:lnTo>
                <a:lnTo>
                  <a:pt x="6911" y="196"/>
                </a:lnTo>
                <a:lnTo>
                  <a:pt x="6838" y="196"/>
                </a:lnTo>
                <a:lnTo>
                  <a:pt x="6765" y="244"/>
                </a:lnTo>
                <a:lnTo>
                  <a:pt x="6716" y="293"/>
                </a:lnTo>
                <a:lnTo>
                  <a:pt x="6716" y="317"/>
                </a:lnTo>
                <a:lnTo>
                  <a:pt x="6667" y="755"/>
                </a:lnTo>
                <a:lnTo>
                  <a:pt x="6619" y="1193"/>
                </a:lnTo>
                <a:lnTo>
                  <a:pt x="6594" y="1656"/>
                </a:lnTo>
                <a:lnTo>
                  <a:pt x="6594" y="2094"/>
                </a:lnTo>
                <a:lnTo>
                  <a:pt x="6011" y="2118"/>
                </a:lnTo>
                <a:lnTo>
                  <a:pt x="5427" y="2118"/>
                </a:lnTo>
                <a:lnTo>
                  <a:pt x="5013" y="2094"/>
                </a:lnTo>
                <a:lnTo>
                  <a:pt x="4794" y="2094"/>
                </a:lnTo>
                <a:lnTo>
                  <a:pt x="4697" y="2118"/>
                </a:lnTo>
                <a:lnTo>
                  <a:pt x="4624" y="2167"/>
                </a:lnTo>
                <a:lnTo>
                  <a:pt x="4575" y="2142"/>
                </a:lnTo>
                <a:lnTo>
                  <a:pt x="4526" y="2118"/>
                </a:lnTo>
                <a:lnTo>
                  <a:pt x="4405" y="2142"/>
                </a:lnTo>
                <a:lnTo>
                  <a:pt x="4332" y="2215"/>
                </a:lnTo>
                <a:lnTo>
                  <a:pt x="4307" y="2264"/>
                </a:lnTo>
                <a:lnTo>
                  <a:pt x="4283" y="2337"/>
                </a:lnTo>
                <a:lnTo>
                  <a:pt x="4259" y="2605"/>
                </a:lnTo>
                <a:lnTo>
                  <a:pt x="4259" y="2897"/>
                </a:lnTo>
                <a:lnTo>
                  <a:pt x="4259" y="3480"/>
                </a:lnTo>
                <a:lnTo>
                  <a:pt x="3602" y="3529"/>
                </a:lnTo>
                <a:lnTo>
                  <a:pt x="3261" y="3578"/>
                </a:lnTo>
                <a:lnTo>
                  <a:pt x="2920" y="3602"/>
                </a:lnTo>
                <a:lnTo>
                  <a:pt x="2872" y="3626"/>
                </a:lnTo>
                <a:lnTo>
                  <a:pt x="2823" y="3651"/>
                </a:lnTo>
                <a:lnTo>
                  <a:pt x="2774" y="3699"/>
                </a:lnTo>
                <a:lnTo>
                  <a:pt x="2701" y="3821"/>
                </a:lnTo>
                <a:lnTo>
                  <a:pt x="2653" y="3918"/>
                </a:lnTo>
                <a:lnTo>
                  <a:pt x="2604" y="4064"/>
                </a:lnTo>
                <a:lnTo>
                  <a:pt x="2604" y="4186"/>
                </a:lnTo>
                <a:lnTo>
                  <a:pt x="2580" y="4454"/>
                </a:lnTo>
                <a:lnTo>
                  <a:pt x="2580" y="4721"/>
                </a:lnTo>
                <a:lnTo>
                  <a:pt x="2458" y="6449"/>
                </a:lnTo>
                <a:lnTo>
                  <a:pt x="2458" y="6498"/>
                </a:lnTo>
                <a:lnTo>
                  <a:pt x="1704" y="6838"/>
                </a:lnTo>
                <a:lnTo>
                  <a:pt x="1558" y="6936"/>
                </a:lnTo>
                <a:lnTo>
                  <a:pt x="1436" y="7033"/>
                </a:lnTo>
                <a:lnTo>
                  <a:pt x="1363" y="7155"/>
                </a:lnTo>
                <a:lnTo>
                  <a:pt x="1290" y="7276"/>
                </a:lnTo>
                <a:lnTo>
                  <a:pt x="1266" y="7422"/>
                </a:lnTo>
                <a:lnTo>
                  <a:pt x="1241" y="7568"/>
                </a:lnTo>
                <a:lnTo>
                  <a:pt x="1241" y="7714"/>
                </a:lnTo>
                <a:lnTo>
                  <a:pt x="1241" y="7885"/>
                </a:lnTo>
                <a:lnTo>
                  <a:pt x="1290" y="8201"/>
                </a:lnTo>
                <a:lnTo>
                  <a:pt x="1363" y="8542"/>
                </a:lnTo>
                <a:lnTo>
                  <a:pt x="1533" y="9101"/>
                </a:lnTo>
                <a:lnTo>
                  <a:pt x="1631" y="9491"/>
                </a:lnTo>
                <a:lnTo>
                  <a:pt x="1777" y="9856"/>
                </a:lnTo>
                <a:lnTo>
                  <a:pt x="2069" y="10586"/>
                </a:lnTo>
                <a:lnTo>
                  <a:pt x="2190" y="10853"/>
                </a:lnTo>
                <a:lnTo>
                  <a:pt x="2336" y="11145"/>
                </a:lnTo>
                <a:lnTo>
                  <a:pt x="2507" y="11437"/>
                </a:lnTo>
                <a:lnTo>
                  <a:pt x="2604" y="11559"/>
                </a:lnTo>
                <a:lnTo>
                  <a:pt x="2726" y="11656"/>
                </a:lnTo>
                <a:lnTo>
                  <a:pt x="2677" y="11826"/>
                </a:lnTo>
                <a:lnTo>
                  <a:pt x="2653" y="11997"/>
                </a:lnTo>
                <a:lnTo>
                  <a:pt x="2628" y="12167"/>
                </a:lnTo>
                <a:lnTo>
                  <a:pt x="2628" y="12362"/>
                </a:lnTo>
                <a:lnTo>
                  <a:pt x="2677" y="12727"/>
                </a:lnTo>
                <a:lnTo>
                  <a:pt x="2701" y="13067"/>
                </a:lnTo>
                <a:lnTo>
                  <a:pt x="2701" y="13530"/>
                </a:lnTo>
                <a:lnTo>
                  <a:pt x="2677" y="13968"/>
                </a:lnTo>
                <a:lnTo>
                  <a:pt x="2677" y="14430"/>
                </a:lnTo>
                <a:lnTo>
                  <a:pt x="2701" y="14649"/>
                </a:lnTo>
                <a:lnTo>
                  <a:pt x="2726" y="14868"/>
                </a:lnTo>
                <a:lnTo>
                  <a:pt x="2531" y="14965"/>
                </a:lnTo>
                <a:lnTo>
                  <a:pt x="2385" y="15087"/>
                </a:lnTo>
                <a:lnTo>
                  <a:pt x="2239" y="15233"/>
                </a:lnTo>
                <a:lnTo>
                  <a:pt x="2117" y="15379"/>
                </a:lnTo>
                <a:lnTo>
                  <a:pt x="2117" y="15428"/>
                </a:lnTo>
                <a:lnTo>
                  <a:pt x="2117" y="15476"/>
                </a:lnTo>
                <a:lnTo>
                  <a:pt x="2142" y="15501"/>
                </a:lnTo>
                <a:lnTo>
                  <a:pt x="2190" y="15501"/>
                </a:lnTo>
                <a:lnTo>
                  <a:pt x="2361" y="15476"/>
                </a:lnTo>
                <a:lnTo>
                  <a:pt x="2531" y="15428"/>
                </a:lnTo>
                <a:lnTo>
                  <a:pt x="2872" y="15306"/>
                </a:lnTo>
                <a:lnTo>
                  <a:pt x="3212" y="15184"/>
                </a:lnTo>
                <a:lnTo>
                  <a:pt x="3553" y="15063"/>
                </a:lnTo>
                <a:lnTo>
                  <a:pt x="3796" y="15014"/>
                </a:lnTo>
                <a:lnTo>
                  <a:pt x="4064" y="15014"/>
                </a:lnTo>
                <a:lnTo>
                  <a:pt x="4307" y="14990"/>
                </a:lnTo>
                <a:lnTo>
                  <a:pt x="4551" y="15014"/>
                </a:lnTo>
                <a:lnTo>
                  <a:pt x="4794" y="15038"/>
                </a:lnTo>
                <a:lnTo>
                  <a:pt x="5037" y="15087"/>
                </a:lnTo>
                <a:lnTo>
                  <a:pt x="5500" y="15209"/>
                </a:lnTo>
                <a:lnTo>
                  <a:pt x="5889" y="15330"/>
                </a:lnTo>
                <a:lnTo>
                  <a:pt x="6278" y="15403"/>
                </a:lnTo>
                <a:lnTo>
                  <a:pt x="6667" y="15428"/>
                </a:lnTo>
                <a:lnTo>
                  <a:pt x="6862" y="15428"/>
                </a:lnTo>
                <a:lnTo>
                  <a:pt x="7057" y="15403"/>
                </a:lnTo>
                <a:lnTo>
                  <a:pt x="7276" y="15355"/>
                </a:lnTo>
                <a:lnTo>
                  <a:pt x="7495" y="15306"/>
                </a:lnTo>
                <a:lnTo>
                  <a:pt x="7908" y="15184"/>
                </a:lnTo>
                <a:lnTo>
                  <a:pt x="8346" y="15063"/>
                </a:lnTo>
                <a:lnTo>
                  <a:pt x="8565" y="15014"/>
                </a:lnTo>
                <a:lnTo>
                  <a:pt x="8784" y="14990"/>
                </a:lnTo>
                <a:lnTo>
                  <a:pt x="8979" y="15014"/>
                </a:lnTo>
                <a:lnTo>
                  <a:pt x="9198" y="15063"/>
                </a:lnTo>
                <a:lnTo>
                  <a:pt x="9393" y="15136"/>
                </a:lnTo>
                <a:lnTo>
                  <a:pt x="9587" y="15209"/>
                </a:lnTo>
                <a:lnTo>
                  <a:pt x="9977" y="15379"/>
                </a:lnTo>
                <a:lnTo>
                  <a:pt x="10196" y="15452"/>
                </a:lnTo>
                <a:lnTo>
                  <a:pt x="10390" y="15476"/>
                </a:lnTo>
                <a:lnTo>
                  <a:pt x="10585" y="15501"/>
                </a:lnTo>
                <a:lnTo>
                  <a:pt x="10780" y="15501"/>
                </a:lnTo>
                <a:lnTo>
                  <a:pt x="11169" y="15452"/>
                </a:lnTo>
                <a:lnTo>
                  <a:pt x="11558" y="15355"/>
                </a:lnTo>
                <a:lnTo>
                  <a:pt x="11923" y="15257"/>
                </a:lnTo>
                <a:lnTo>
                  <a:pt x="12191" y="15184"/>
                </a:lnTo>
                <a:lnTo>
                  <a:pt x="12410" y="15136"/>
                </a:lnTo>
                <a:lnTo>
                  <a:pt x="12653" y="15111"/>
                </a:lnTo>
                <a:lnTo>
                  <a:pt x="12872" y="15087"/>
                </a:lnTo>
                <a:lnTo>
                  <a:pt x="13116" y="15087"/>
                </a:lnTo>
                <a:lnTo>
                  <a:pt x="13335" y="15111"/>
                </a:lnTo>
                <a:lnTo>
                  <a:pt x="13846" y="15209"/>
                </a:lnTo>
                <a:lnTo>
                  <a:pt x="14186" y="15257"/>
                </a:lnTo>
                <a:lnTo>
                  <a:pt x="14357" y="15282"/>
                </a:lnTo>
                <a:lnTo>
                  <a:pt x="14551" y="15282"/>
                </a:lnTo>
                <a:lnTo>
                  <a:pt x="14721" y="15233"/>
                </a:lnTo>
                <a:lnTo>
                  <a:pt x="14892" y="15209"/>
                </a:lnTo>
                <a:lnTo>
                  <a:pt x="15038" y="15136"/>
                </a:lnTo>
                <a:lnTo>
                  <a:pt x="15208" y="15038"/>
                </a:lnTo>
                <a:lnTo>
                  <a:pt x="15281" y="14965"/>
                </a:lnTo>
                <a:lnTo>
                  <a:pt x="15305" y="14868"/>
                </a:lnTo>
                <a:lnTo>
                  <a:pt x="15305" y="14771"/>
                </a:lnTo>
                <a:lnTo>
                  <a:pt x="15281" y="14673"/>
                </a:lnTo>
                <a:lnTo>
                  <a:pt x="15208" y="14600"/>
                </a:lnTo>
                <a:lnTo>
                  <a:pt x="15135" y="14552"/>
                </a:lnTo>
                <a:lnTo>
                  <a:pt x="15038" y="14552"/>
                </a:lnTo>
                <a:lnTo>
                  <a:pt x="14940" y="14600"/>
                </a:lnTo>
                <a:lnTo>
                  <a:pt x="14819" y="14673"/>
                </a:lnTo>
                <a:lnTo>
                  <a:pt x="14697" y="14722"/>
                </a:lnTo>
                <a:lnTo>
                  <a:pt x="14575" y="14746"/>
                </a:lnTo>
                <a:lnTo>
                  <a:pt x="14454" y="14771"/>
                </a:lnTo>
                <a:lnTo>
                  <a:pt x="14211" y="14746"/>
                </a:lnTo>
                <a:lnTo>
                  <a:pt x="13967" y="14722"/>
                </a:lnTo>
                <a:lnTo>
                  <a:pt x="13919" y="13116"/>
                </a:lnTo>
                <a:lnTo>
                  <a:pt x="13919" y="12459"/>
                </a:lnTo>
                <a:lnTo>
                  <a:pt x="13894" y="12118"/>
                </a:lnTo>
                <a:lnTo>
                  <a:pt x="13821" y="11778"/>
                </a:lnTo>
                <a:lnTo>
                  <a:pt x="13870" y="11753"/>
                </a:lnTo>
                <a:lnTo>
                  <a:pt x="13894" y="11680"/>
                </a:lnTo>
                <a:lnTo>
                  <a:pt x="14527" y="10221"/>
                </a:lnTo>
                <a:lnTo>
                  <a:pt x="15111" y="8736"/>
                </a:lnTo>
                <a:lnTo>
                  <a:pt x="15232" y="8420"/>
                </a:lnTo>
                <a:lnTo>
                  <a:pt x="15305" y="8128"/>
                </a:lnTo>
                <a:lnTo>
                  <a:pt x="15354" y="7982"/>
                </a:lnTo>
                <a:lnTo>
                  <a:pt x="15354" y="7836"/>
                </a:lnTo>
                <a:lnTo>
                  <a:pt x="15354" y="7666"/>
                </a:lnTo>
                <a:lnTo>
                  <a:pt x="15354" y="7520"/>
                </a:lnTo>
                <a:lnTo>
                  <a:pt x="15305" y="7374"/>
                </a:lnTo>
                <a:lnTo>
                  <a:pt x="15257" y="7276"/>
                </a:lnTo>
                <a:lnTo>
                  <a:pt x="15184" y="7155"/>
                </a:lnTo>
                <a:lnTo>
                  <a:pt x="15111" y="7057"/>
                </a:lnTo>
                <a:lnTo>
                  <a:pt x="14916" y="6863"/>
                </a:lnTo>
                <a:lnTo>
                  <a:pt x="14697" y="6717"/>
                </a:lnTo>
                <a:lnTo>
                  <a:pt x="14405" y="6546"/>
                </a:lnTo>
                <a:lnTo>
                  <a:pt x="14065" y="6400"/>
                </a:lnTo>
                <a:lnTo>
                  <a:pt x="14113" y="6181"/>
                </a:lnTo>
                <a:lnTo>
                  <a:pt x="14138" y="5962"/>
                </a:lnTo>
                <a:lnTo>
                  <a:pt x="14162" y="5719"/>
                </a:lnTo>
                <a:lnTo>
                  <a:pt x="14162" y="5500"/>
                </a:lnTo>
                <a:lnTo>
                  <a:pt x="14138" y="5013"/>
                </a:lnTo>
                <a:lnTo>
                  <a:pt x="14113" y="4551"/>
                </a:lnTo>
                <a:lnTo>
                  <a:pt x="14089" y="4381"/>
                </a:lnTo>
                <a:lnTo>
                  <a:pt x="14040" y="4040"/>
                </a:lnTo>
                <a:lnTo>
                  <a:pt x="14089" y="3991"/>
                </a:lnTo>
                <a:lnTo>
                  <a:pt x="14113" y="3918"/>
                </a:lnTo>
                <a:lnTo>
                  <a:pt x="14113" y="3845"/>
                </a:lnTo>
                <a:lnTo>
                  <a:pt x="14089" y="3772"/>
                </a:lnTo>
                <a:lnTo>
                  <a:pt x="14065" y="3699"/>
                </a:lnTo>
                <a:lnTo>
                  <a:pt x="14016" y="3651"/>
                </a:lnTo>
                <a:lnTo>
                  <a:pt x="13943" y="3602"/>
                </a:lnTo>
                <a:lnTo>
                  <a:pt x="13846" y="3578"/>
                </a:lnTo>
                <a:lnTo>
                  <a:pt x="13116" y="3553"/>
                </a:lnTo>
                <a:lnTo>
                  <a:pt x="12726" y="3553"/>
                </a:lnTo>
                <a:lnTo>
                  <a:pt x="12361" y="3578"/>
                </a:lnTo>
                <a:lnTo>
                  <a:pt x="12361" y="3286"/>
                </a:lnTo>
                <a:lnTo>
                  <a:pt x="12361" y="2848"/>
                </a:lnTo>
                <a:lnTo>
                  <a:pt x="12313" y="2410"/>
                </a:lnTo>
                <a:lnTo>
                  <a:pt x="12288" y="2337"/>
                </a:lnTo>
                <a:lnTo>
                  <a:pt x="12264" y="2264"/>
                </a:lnTo>
                <a:lnTo>
                  <a:pt x="12191" y="2215"/>
                </a:lnTo>
                <a:lnTo>
                  <a:pt x="12118" y="2191"/>
                </a:lnTo>
                <a:lnTo>
                  <a:pt x="12045" y="2118"/>
                </a:lnTo>
                <a:lnTo>
                  <a:pt x="11923" y="2094"/>
                </a:lnTo>
                <a:lnTo>
                  <a:pt x="11339" y="2069"/>
                </a:lnTo>
                <a:lnTo>
                  <a:pt x="10293" y="2069"/>
                </a:lnTo>
                <a:lnTo>
                  <a:pt x="10147" y="2094"/>
                </a:lnTo>
                <a:lnTo>
                  <a:pt x="10147" y="1875"/>
                </a:lnTo>
                <a:lnTo>
                  <a:pt x="10147" y="1656"/>
                </a:lnTo>
                <a:lnTo>
                  <a:pt x="10098" y="1242"/>
                </a:lnTo>
                <a:lnTo>
                  <a:pt x="10074" y="707"/>
                </a:lnTo>
                <a:lnTo>
                  <a:pt x="10025" y="463"/>
                </a:lnTo>
                <a:lnTo>
                  <a:pt x="10001" y="342"/>
                </a:lnTo>
                <a:lnTo>
                  <a:pt x="9928" y="220"/>
                </a:lnTo>
                <a:lnTo>
                  <a:pt x="9904" y="147"/>
                </a:lnTo>
                <a:lnTo>
                  <a:pt x="9855" y="98"/>
                </a:lnTo>
                <a:lnTo>
                  <a:pt x="9782" y="74"/>
                </a:lnTo>
                <a:lnTo>
                  <a:pt x="9709" y="50"/>
                </a:lnTo>
                <a:lnTo>
                  <a:pt x="8882" y="25"/>
                </a:lnTo>
                <a:lnTo>
                  <a:pt x="8054" y="1"/>
                </a:lnTo>
                <a:close/>
                <a:moveTo>
                  <a:pt x="4307" y="15452"/>
                </a:moveTo>
                <a:lnTo>
                  <a:pt x="4088" y="15501"/>
                </a:lnTo>
                <a:lnTo>
                  <a:pt x="3869" y="15549"/>
                </a:lnTo>
                <a:lnTo>
                  <a:pt x="3650" y="15647"/>
                </a:lnTo>
                <a:lnTo>
                  <a:pt x="3237" y="15866"/>
                </a:lnTo>
                <a:lnTo>
                  <a:pt x="3018" y="15963"/>
                </a:lnTo>
                <a:lnTo>
                  <a:pt x="2823" y="16060"/>
                </a:lnTo>
                <a:lnTo>
                  <a:pt x="2653" y="16109"/>
                </a:lnTo>
                <a:lnTo>
                  <a:pt x="2507" y="16133"/>
                </a:lnTo>
                <a:lnTo>
                  <a:pt x="2190" y="16133"/>
                </a:lnTo>
                <a:lnTo>
                  <a:pt x="1850" y="16085"/>
                </a:lnTo>
                <a:lnTo>
                  <a:pt x="1533" y="16012"/>
                </a:lnTo>
                <a:lnTo>
                  <a:pt x="1241" y="15890"/>
                </a:lnTo>
                <a:lnTo>
                  <a:pt x="925" y="15768"/>
                </a:lnTo>
                <a:lnTo>
                  <a:pt x="341" y="15525"/>
                </a:lnTo>
                <a:lnTo>
                  <a:pt x="244" y="15501"/>
                </a:lnTo>
                <a:lnTo>
                  <a:pt x="171" y="15525"/>
                </a:lnTo>
                <a:lnTo>
                  <a:pt x="122" y="15574"/>
                </a:lnTo>
                <a:lnTo>
                  <a:pt x="98" y="15622"/>
                </a:lnTo>
                <a:lnTo>
                  <a:pt x="73" y="15695"/>
                </a:lnTo>
                <a:lnTo>
                  <a:pt x="73" y="15768"/>
                </a:lnTo>
                <a:lnTo>
                  <a:pt x="122" y="15841"/>
                </a:lnTo>
                <a:lnTo>
                  <a:pt x="171" y="15890"/>
                </a:lnTo>
                <a:lnTo>
                  <a:pt x="390" y="16060"/>
                </a:lnTo>
                <a:lnTo>
                  <a:pt x="633" y="16182"/>
                </a:lnTo>
                <a:lnTo>
                  <a:pt x="901" y="16304"/>
                </a:lnTo>
                <a:lnTo>
                  <a:pt x="1144" y="16425"/>
                </a:lnTo>
                <a:lnTo>
                  <a:pt x="1412" y="16498"/>
                </a:lnTo>
                <a:lnTo>
                  <a:pt x="1679" y="16571"/>
                </a:lnTo>
                <a:lnTo>
                  <a:pt x="1947" y="16644"/>
                </a:lnTo>
                <a:lnTo>
                  <a:pt x="2215" y="16669"/>
                </a:lnTo>
                <a:lnTo>
                  <a:pt x="2507" y="16669"/>
                </a:lnTo>
                <a:lnTo>
                  <a:pt x="2750" y="16620"/>
                </a:lnTo>
                <a:lnTo>
                  <a:pt x="2993" y="16547"/>
                </a:lnTo>
                <a:lnTo>
                  <a:pt x="3237" y="16425"/>
                </a:lnTo>
                <a:lnTo>
                  <a:pt x="3699" y="16206"/>
                </a:lnTo>
                <a:lnTo>
                  <a:pt x="3942" y="16109"/>
                </a:lnTo>
                <a:lnTo>
                  <a:pt x="4210" y="16012"/>
                </a:lnTo>
                <a:lnTo>
                  <a:pt x="4332" y="15987"/>
                </a:lnTo>
                <a:lnTo>
                  <a:pt x="4453" y="15963"/>
                </a:lnTo>
                <a:lnTo>
                  <a:pt x="4697" y="15987"/>
                </a:lnTo>
                <a:lnTo>
                  <a:pt x="4964" y="16060"/>
                </a:lnTo>
                <a:lnTo>
                  <a:pt x="5232" y="16158"/>
                </a:lnTo>
                <a:lnTo>
                  <a:pt x="5743" y="16352"/>
                </a:lnTo>
                <a:lnTo>
                  <a:pt x="6011" y="16450"/>
                </a:lnTo>
                <a:lnTo>
                  <a:pt x="6254" y="16523"/>
                </a:lnTo>
                <a:lnTo>
                  <a:pt x="6522" y="16547"/>
                </a:lnTo>
                <a:lnTo>
                  <a:pt x="6765" y="16523"/>
                </a:lnTo>
                <a:lnTo>
                  <a:pt x="7032" y="16474"/>
                </a:lnTo>
                <a:lnTo>
                  <a:pt x="7276" y="16401"/>
                </a:lnTo>
                <a:lnTo>
                  <a:pt x="7787" y="16231"/>
                </a:lnTo>
                <a:lnTo>
                  <a:pt x="8030" y="16158"/>
                </a:lnTo>
                <a:lnTo>
                  <a:pt x="8298" y="16133"/>
                </a:lnTo>
                <a:lnTo>
                  <a:pt x="8565" y="16133"/>
                </a:lnTo>
                <a:lnTo>
                  <a:pt x="8809" y="16182"/>
                </a:lnTo>
                <a:lnTo>
                  <a:pt x="9076" y="16231"/>
                </a:lnTo>
                <a:lnTo>
                  <a:pt x="9344" y="16328"/>
                </a:lnTo>
                <a:lnTo>
                  <a:pt x="9855" y="16498"/>
                </a:lnTo>
                <a:lnTo>
                  <a:pt x="10123" y="16571"/>
                </a:lnTo>
                <a:lnTo>
                  <a:pt x="10366" y="16620"/>
                </a:lnTo>
                <a:lnTo>
                  <a:pt x="10634" y="16620"/>
                </a:lnTo>
                <a:lnTo>
                  <a:pt x="10877" y="16596"/>
                </a:lnTo>
                <a:lnTo>
                  <a:pt x="11120" y="16547"/>
                </a:lnTo>
                <a:lnTo>
                  <a:pt x="11364" y="16450"/>
                </a:lnTo>
                <a:lnTo>
                  <a:pt x="11826" y="16255"/>
                </a:lnTo>
                <a:lnTo>
                  <a:pt x="12069" y="16182"/>
                </a:lnTo>
                <a:lnTo>
                  <a:pt x="12313" y="16085"/>
                </a:lnTo>
                <a:lnTo>
                  <a:pt x="12459" y="16060"/>
                </a:lnTo>
                <a:lnTo>
                  <a:pt x="12580" y="16036"/>
                </a:lnTo>
                <a:lnTo>
                  <a:pt x="12872" y="16036"/>
                </a:lnTo>
                <a:lnTo>
                  <a:pt x="13164" y="16085"/>
                </a:lnTo>
                <a:lnTo>
                  <a:pt x="13432" y="16182"/>
                </a:lnTo>
                <a:lnTo>
                  <a:pt x="14016" y="16352"/>
                </a:lnTo>
                <a:lnTo>
                  <a:pt x="14284" y="16425"/>
                </a:lnTo>
                <a:lnTo>
                  <a:pt x="14575" y="16474"/>
                </a:lnTo>
                <a:lnTo>
                  <a:pt x="14819" y="16498"/>
                </a:lnTo>
                <a:lnTo>
                  <a:pt x="15086" y="16474"/>
                </a:lnTo>
                <a:lnTo>
                  <a:pt x="15330" y="16450"/>
                </a:lnTo>
                <a:lnTo>
                  <a:pt x="15573" y="16377"/>
                </a:lnTo>
                <a:lnTo>
                  <a:pt x="15816" y="16279"/>
                </a:lnTo>
                <a:lnTo>
                  <a:pt x="16035" y="16182"/>
                </a:lnTo>
                <a:lnTo>
                  <a:pt x="16254" y="16060"/>
                </a:lnTo>
                <a:lnTo>
                  <a:pt x="16473" y="15914"/>
                </a:lnTo>
                <a:lnTo>
                  <a:pt x="16522" y="15841"/>
                </a:lnTo>
                <a:lnTo>
                  <a:pt x="16546" y="15768"/>
                </a:lnTo>
                <a:lnTo>
                  <a:pt x="16546" y="15695"/>
                </a:lnTo>
                <a:lnTo>
                  <a:pt x="16522" y="15622"/>
                </a:lnTo>
                <a:lnTo>
                  <a:pt x="16473" y="15574"/>
                </a:lnTo>
                <a:lnTo>
                  <a:pt x="16425" y="15525"/>
                </a:lnTo>
                <a:lnTo>
                  <a:pt x="16352" y="15525"/>
                </a:lnTo>
                <a:lnTo>
                  <a:pt x="16279" y="15574"/>
                </a:lnTo>
                <a:lnTo>
                  <a:pt x="16035" y="15720"/>
                </a:lnTo>
                <a:lnTo>
                  <a:pt x="15792" y="15841"/>
                </a:lnTo>
                <a:lnTo>
                  <a:pt x="15524" y="15939"/>
                </a:lnTo>
                <a:lnTo>
                  <a:pt x="15281" y="16012"/>
                </a:lnTo>
                <a:lnTo>
                  <a:pt x="15013" y="16060"/>
                </a:lnTo>
                <a:lnTo>
                  <a:pt x="14721" y="16085"/>
                </a:lnTo>
                <a:lnTo>
                  <a:pt x="14454" y="16060"/>
                </a:lnTo>
                <a:lnTo>
                  <a:pt x="14186" y="16012"/>
                </a:lnTo>
                <a:lnTo>
                  <a:pt x="13724" y="15914"/>
                </a:lnTo>
                <a:lnTo>
                  <a:pt x="13286" y="15793"/>
                </a:lnTo>
                <a:lnTo>
                  <a:pt x="13067" y="15768"/>
                </a:lnTo>
                <a:lnTo>
                  <a:pt x="12848" y="15744"/>
                </a:lnTo>
                <a:lnTo>
                  <a:pt x="12629" y="15744"/>
                </a:lnTo>
                <a:lnTo>
                  <a:pt x="12386" y="15768"/>
                </a:lnTo>
                <a:lnTo>
                  <a:pt x="12167" y="15841"/>
                </a:lnTo>
                <a:lnTo>
                  <a:pt x="11948" y="15914"/>
                </a:lnTo>
                <a:lnTo>
                  <a:pt x="11510" y="16060"/>
                </a:lnTo>
                <a:lnTo>
                  <a:pt x="11218" y="16158"/>
                </a:lnTo>
                <a:lnTo>
                  <a:pt x="10901" y="16182"/>
                </a:lnTo>
                <a:lnTo>
                  <a:pt x="10585" y="16158"/>
                </a:lnTo>
                <a:lnTo>
                  <a:pt x="10293" y="16133"/>
                </a:lnTo>
                <a:lnTo>
                  <a:pt x="10025" y="16060"/>
                </a:lnTo>
                <a:lnTo>
                  <a:pt x="9782" y="15987"/>
                </a:lnTo>
                <a:lnTo>
                  <a:pt x="9295" y="15817"/>
                </a:lnTo>
                <a:lnTo>
                  <a:pt x="9052" y="15744"/>
                </a:lnTo>
                <a:lnTo>
                  <a:pt x="8809" y="15671"/>
                </a:lnTo>
                <a:lnTo>
                  <a:pt x="8565" y="15622"/>
                </a:lnTo>
                <a:lnTo>
                  <a:pt x="8298" y="15598"/>
                </a:lnTo>
                <a:lnTo>
                  <a:pt x="8030" y="15622"/>
                </a:lnTo>
                <a:lnTo>
                  <a:pt x="7762" y="15671"/>
                </a:lnTo>
                <a:lnTo>
                  <a:pt x="7276" y="15841"/>
                </a:lnTo>
                <a:lnTo>
                  <a:pt x="7032" y="15914"/>
                </a:lnTo>
                <a:lnTo>
                  <a:pt x="6765" y="15987"/>
                </a:lnTo>
                <a:lnTo>
                  <a:pt x="6522" y="16012"/>
                </a:lnTo>
                <a:lnTo>
                  <a:pt x="6254" y="15987"/>
                </a:lnTo>
                <a:lnTo>
                  <a:pt x="6035" y="15939"/>
                </a:lnTo>
                <a:lnTo>
                  <a:pt x="5816" y="15866"/>
                </a:lnTo>
                <a:lnTo>
                  <a:pt x="5402" y="15720"/>
                </a:lnTo>
                <a:lnTo>
                  <a:pt x="4989" y="15549"/>
                </a:lnTo>
                <a:lnTo>
                  <a:pt x="4770" y="15501"/>
                </a:lnTo>
                <a:lnTo>
                  <a:pt x="4551" y="15452"/>
                </a:lnTo>
                <a:close/>
                <a:moveTo>
                  <a:pt x="560" y="16717"/>
                </a:moveTo>
                <a:lnTo>
                  <a:pt x="365" y="16742"/>
                </a:lnTo>
                <a:lnTo>
                  <a:pt x="195" y="16815"/>
                </a:lnTo>
                <a:lnTo>
                  <a:pt x="25" y="16936"/>
                </a:lnTo>
                <a:lnTo>
                  <a:pt x="0" y="16985"/>
                </a:lnTo>
                <a:lnTo>
                  <a:pt x="0" y="17009"/>
                </a:lnTo>
                <a:lnTo>
                  <a:pt x="0" y="17082"/>
                </a:lnTo>
                <a:lnTo>
                  <a:pt x="73" y="17131"/>
                </a:lnTo>
                <a:lnTo>
                  <a:pt x="171" y="17155"/>
                </a:lnTo>
                <a:lnTo>
                  <a:pt x="438" y="17131"/>
                </a:lnTo>
                <a:lnTo>
                  <a:pt x="730" y="17155"/>
                </a:lnTo>
                <a:lnTo>
                  <a:pt x="974" y="17204"/>
                </a:lnTo>
                <a:lnTo>
                  <a:pt x="1217" y="17301"/>
                </a:lnTo>
                <a:lnTo>
                  <a:pt x="1728" y="17520"/>
                </a:lnTo>
                <a:lnTo>
                  <a:pt x="1971" y="17618"/>
                </a:lnTo>
                <a:lnTo>
                  <a:pt x="2239" y="17715"/>
                </a:lnTo>
                <a:lnTo>
                  <a:pt x="2482" y="17764"/>
                </a:lnTo>
                <a:lnTo>
                  <a:pt x="2726" y="17764"/>
                </a:lnTo>
                <a:lnTo>
                  <a:pt x="2969" y="17715"/>
                </a:lnTo>
                <a:lnTo>
                  <a:pt x="3188" y="17666"/>
                </a:lnTo>
                <a:lnTo>
                  <a:pt x="3650" y="17472"/>
                </a:lnTo>
                <a:lnTo>
                  <a:pt x="3894" y="17399"/>
                </a:lnTo>
                <a:lnTo>
                  <a:pt x="4113" y="17326"/>
                </a:lnTo>
                <a:lnTo>
                  <a:pt x="4405" y="17277"/>
                </a:lnTo>
                <a:lnTo>
                  <a:pt x="4697" y="17277"/>
                </a:lnTo>
                <a:lnTo>
                  <a:pt x="4989" y="17301"/>
                </a:lnTo>
                <a:lnTo>
                  <a:pt x="5281" y="17350"/>
                </a:lnTo>
                <a:lnTo>
                  <a:pt x="5865" y="17520"/>
                </a:lnTo>
                <a:lnTo>
                  <a:pt x="6400" y="17642"/>
                </a:lnTo>
                <a:lnTo>
                  <a:pt x="6667" y="17691"/>
                </a:lnTo>
                <a:lnTo>
                  <a:pt x="6911" y="17715"/>
                </a:lnTo>
                <a:lnTo>
                  <a:pt x="7154" y="17691"/>
                </a:lnTo>
                <a:lnTo>
                  <a:pt x="7397" y="17666"/>
                </a:lnTo>
                <a:lnTo>
                  <a:pt x="7616" y="17618"/>
                </a:lnTo>
                <a:lnTo>
                  <a:pt x="7860" y="17545"/>
                </a:lnTo>
                <a:lnTo>
                  <a:pt x="8322" y="17374"/>
                </a:lnTo>
                <a:lnTo>
                  <a:pt x="8468" y="17326"/>
                </a:lnTo>
                <a:lnTo>
                  <a:pt x="8614" y="17301"/>
                </a:lnTo>
                <a:lnTo>
                  <a:pt x="8760" y="17277"/>
                </a:lnTo>
                <a:lnTo>
                  <a:pt x="8882" y="17277"/>
                </a:lnTo>
                <a:lnTo>
                  <a:pt x="9028" y="17301"/>
                </a:lnTo>
                <a:lnTo>
                  <a:pt x="9174" y="17326"/>
                </a:lnTo>
                <a:lnTo>
                  <a:pt x="9295" y="17374"/>
                </a:lnTo>
                <a:lnTo>
                  <a:pt x="9441" y="17447"/>
                </a:lnTo>
                <a:lnTo>
                  <a:pt x="9831" y="17666"/>
                </a:lnTo>
                <a:lnTo>
                  <a:pt x="10025" y="17764"/>
                </a:lnTo>
                <a:lnTo>
                  <a:pt x="10244" y="17837"/>
                </a:lnTo>
                <a:lnTo>
                  <a:pt x="10463" y="17861"/>
                </a:lnTo>
                <a:lnTo>
                  <a:pt x="10658" y="17837"/>
                </a:lnTo>
                <a:lnTo>
                  <a:pt x="10877" y="17788"/>
                </a:lnTo>
                <a:lnTo>
                  <a:pt x="11096" y="17691"/>
                </a:lnTo>
                <a:lnTo>
                  <a:pt x="11510" y="17520"/>
                </a:lnTo>
                <a:lnTo>
                  <a:pt x="11704" y="17423"/>
                </a:lnTo>
                <a:lnTo>
                  <a:pt x="11899" y="17350"/>
                </a:lnTo>
                <a:lnTo>
                  <a:pt x="12045" y="17301"/>
                </a:lnTo>
                <a:lnTo>
                  <a:pt x="12434" y="17301"/>
                </a:lnTo>
                <a:lnTo>
                  <a:pt x="12726" y="17374"/>
                </a:lnTo>
                <a:lnTo>
                  <a:pt x="12994" y="17447"/>
                </a:lnTo>
                <a:lnTo>
                  <a:pt x="13554" y="17666"/>
                </a:lnTo>
                <a:lnTo>
                  <a:pt x="13846" y="17739"/>
                </a:lnTo>
                <a:lnTo>
                  <a:pt x="14113" y="17788"/>
                </a:lnTo>
                <a:lnTo>
                  <a:pt x="14381" y="17788"/>
                </a:lnTo>
                <a:lnTo>
                  <a:pt x="14673" y="17764"/>
                </a:lnTo>
                <a:lnTo>
                  <a:pt x="14940" y="17691"/>
                </a:lnTo>
                <a:lnTo>
                  <a:pt x="15232" y="17618"/>
                </a:lnTo>
                <a:lnTo>
                  <a:pt x="15500" y="17520"/>
                </a:lnTo>
                <a:lnTo>
                  <a:pt x="15768" y="17399"/>
                </a:lnTo>
                <a:lnTo>
                  <a:pt x="16254" y="17155"/>
                </a:lnTo>
                <a:lnTo>
                  <a:pt x="16327" y="17107"/>
                </a:lnTo>
                <a:lnTo>
                  <a:pt x="16352" y="17034"/>
                </a:lnTo>
                <a:lnTo>
                  <a:pt x="16352" y="16961"/>
                </a:lnTo>
                <a:lnTo>
                  <a:pt x="16327" y="16888"/>
                </a:lnTo>
                <a:lnTo>
                  <a:pt x="16303" y="16839"/>
                </a:lnTo>
                <a:lnTo>
                  <a:pt x="16254" y="16790"/>
                </a:lnTo>
                <a:lnTo>
                  <a:pt x="16181" y="16766"/>
                </a:lnTo>
                <a:lnTo>
                  <a:pt x="16108" y="16790"/>
                </a:lnTo>
                <a:lnTo>
                  <a:pt x="15500" y="17034"/>
                </a:lnTo>
                <a:lnTo>
                  <a:pt x="15208" y="17155"/>
                </a:lnTo>
                <a:lnTo>
                  <a:pt x="14916" y="17253"/>
                </a:lnTo>
                <a:lnTo>
                  <a:pt x="14624" y="17326"/>
                </a:lnTo>
                <a:lnTo>
                  <a:pt x="14308" y="17350"/>
                </a:lnTo>
                <a:lnTo>
                  <a:pt x="13992" y="17350"/>
                </a:lnTo>
                <a:lnTo>
                  <a:pt x="13651" y="17301"/>
                </a:lnTo>
                <a:lnTo>
                  <a:pt x="13408" y="17228"/>
                </a:lnTo>
                <a:lnTo>
                  <a:pt x="13189" y="17155"/>
                </a:lnTo>
                <a:lnTo>
                  <a:pt x="12751" y="16985"/>
                </a:lnTo>
                <a:lnTo>
                  <a:pt x="12507" y="16936"/>
                </a:lnTo>
                <a:lnTo>
                  <a:pt x="12288" y="16912"/>
                </a:lnTo>
                <a:lnTo>
                  <a:pt x="12045" y="16912"/>
                </a:lnTo>
                <a:lnTo>
                  <a:pt x="11802" y="16961"/>
                </a:lnTo>
                <a:lnTo>
                  <a:pt x="11558" y="17034"/>
                </a:lnTo>
                <a:lnTo>
                  <a:pt x="11339" y="17131"/>
                </a:lnTo>
                <a:lnTo>
                  <a:pt x="10901" y="17326"/>
                </a:lnTo>
                <a:lnTo>
                  <a:pt x="10731" y="17399"/>
                </a:lnTo>
                <a:lnTo>
                  <a:pt x="10585" y="17423"/>
                </a:lnTo>
                <a:lnTo>
                  <a:pt x="10439" y="17423"/>
                </a:lnTo>
                <a:lnTo>
                  <a:pt x="10317" y="17399"/>
                </a:lnTo>
                <a:lnTo>
                  <a:pt x="10171" y="17374"/>
                </a:lnTo>
                <a:lnTo>
                  <a:pt x="10050" y="17326"/>
                </a:lnTo>
                <a:lnTo>
                  <a:pt x="9758" y="17180"/>
                </a:lnTo>
                <a:lnTo>
                  <a:pt x="9539" y="17058"/>
                </a:lnTo>
                <a:lnTo>
                  <a:pt x="9344" y="16961"/>
                </a:lnTo>
                <a:lnTo>
                  <a:pt x="9149" y="16912"/>
                </a:lnTo>
                <a:lnTo>
                  <a:pt x="8930" y="16888"/>
                </a:lnTo>
                <a:lnTo>
                  <a:pt x="8736" y="16863"/>
                </a:lnTo>
                <a:lnTo>
                  <a:pt x="8517" y="16912"/>
                </a:lnTo>
                <a:lnTo>
                  <a:pt x="8298" y="16961"/>
                </a:lnTo>
                <a:lnTo>
                  <a:pt x="8054" y="17034"/>
                </a:lnTo>
                <a:lnTo>
                  <a:pt x="7787" y="17131"/>
                </a:lnTo>
                <a:lnTo>
                  <a:pt x="7495" y="17228"/>
                </a:lnTo>
                <a:lnTo>
                  <a:pt x="7227" y="17277"/>
                </a:lnTo>
                <a:lnTo>
                  <a:pt x="6911" y="17301"/>
                </a:lnTo>
                <a:lnTo>
                  <a:pt x="6619" y="17277"/>
                </a:lnTo>
                <a:lnTo>
                  <a:pt x="6327" y="17228"/>
                </a:lnTo>
                <a:lnTo>
                  <a:pt x="5767" y="17082"/>
                </a:lnTo>
                <a:lnTo>
                  <a:pt x="5305" y="16961"/>
                </a:lnTo>
                <a:lnTo>
                  <a:pt x="4818" y="16888"/>
                </a:lnTo>
                <a:lnTo>
                  <a:pt x="4356" y="16888"/>
                </a:lnTo>
                <a:lnTo>
                  <a:pt x="4113" y="16912"/>
                </a:lnTo>
                <a:lnTo>
                  <a:pt x="3869" y="16961"/>
                </a:lnTo>
                <a:lnTo>
                  <a:pt x="3602" y="17034"/>
                </a:lnTo>
                <a:lnTo>
                  <a:pt x="3358" y="17131"/>
                </a:lnTo>
                <a:lnTo>
                  <a:pt x="3115" y="17253"/>
                </a:lnTo>
                <a:lnTo>
                  <a:pt x="2847" y="17326"/>
                </a:lnTo>
                <a:lnTo>
                  <a:pt x="2677" y="17350"/>
                </a:lnTo>
                <a:lnTo>
                  <a:pt x="2507" y="17350"/>
                </a:lnTo>
                <a:lnTo>
                  <a:pt x="2312" y="17301"/>
                </a:lnTo>
                <a:lnTo>
                  <a:pt x="2142" y="17253"/>
                </a:lnTo>
                <a:lnTo>
                  <a:pt x="1801" y="17107"/>
                </a:lnTo>
                <a:lnTo>
                  <a:pt x="1485" y="16936"/>
                </a:lnTo>
                <a:lnTo>
                  <a:pt x="1314" y="16863"/>
                </a:lnTo>
                <a:lnTo>
                  <a:pt x="1120" y="16790"/>
                </a:lnTo>
                <a:lnTo>
                  <a:pt x="949" y="16742"/>
                </a:lnTo>
                <a:lnTo>
                  <a:pt x="755" y="16717"/>
                </a:lnTo>
                <a:close/>
                <a:moveTo>
                  <a:pt x="16571" y="17666"/>
                </a:moveTo>
                <a:lnTo>
                  <a:pt x="15938" y="17861"/>
                </a:lnTo>
                <a:lnTo>
                  <a:pt x="15305" y="18056"/>
                </a:lnTo>
                <a:lnTo>
                  <a:pt x="14989" y="18129"/>
                </a:lnTo>
                <a:lnTo>
                  <a:pt x="14648" y="18202"/>
                </a:lnTo>
                <a:lnTo>
                  <a:pt x="14332" y="18250"/>
                </a:lnTo>
                <a:lnTo>
                  <a:pt x="14016" y="18275"/>
                </a:lnTo>
                <a:lnTo>
                  <a:pt x="13870" y="18250"/>
                </a:lnTo>
                <a:lnTo>
                  <a:pt x="13724" y="18226"/>
                </a:lnTo>
                <a:lnTo>
                  <a:pt x="13481" y="18104"/>
                </a:lnTo>
                <a:lnTo>
                  <a:pt x="13237" y="17983"/>
                </a:lnTo>
                <a:lnTo>
                  <a:pt x="12970" y="17861"/>
                </a:lnTo>
                <a:lnTo>
                  <a:pt x="12726" y="17788"/>
                </a:lnTo>
                <a:lnTo>
                  <a:pt x="12507" y="17764"/>
                </a:lnTo>
                <a:lnTo>
                  <a:pt x="12264" y="17764"/>
                </a:lnTo>
                <a:lnTo>
                  <a:pt x="12045" y="17812"/>
                </a:lnTo>
                <a:lnTo>
                  <a:pt x="11753" y="17885"/>
                </a:lnTo>
                <a:lnTo>
                  <a:pt x="11485" y="17983"/>
                </a:lnTo>
                <a:lnTo>
                  <a:pt x="10974" y="18202"/>
                </a:lnTo>
                <a:lnTo>
                  <a:pt x="10707" y="18275"/>
                </a:lnTo>
                <a:lnTo>
                  <a:pt x="10439" y="18323"/>
                </a:lnTo>
                <a:lnTo>
                  <a:pt x="10317" y="18323"/>
                </a:lnTo>
                <a:lnTo>
                  <a:pt x="10171" y="18299"/>
                </a:lnTo>
                <a:lnTo>
                  <a:pt x="10025" y="18250"/>
                </a:lnTo>
                <a:lnTo>
                  <a:pt x="9855" y="18202"/>
                </a:lnTo>
                <a:lnTo>
                  <a:pt x="9441" y="18007"/>
                </a:lnTo>
                <a:lnTo>
                  <a:pt x="9222" y="17910"/>
                </a:lnTo>
                <a:lnTo>
                  <a:pt x="9028" y="17837"/>
                </a:lnTo>
                <a:lnTo>
                  <a:pt x="8809" y="17788"/>
                </a:lnTo>
                <a:lnTo>
                  <a:pt x="8590" y="17764"/>
                </a:lnTo>
                <a:lnTo>
                  <a:pt x="8371" y="17764"/>
                </a:lnTo>
                <a:lnTo>
                  <a:pt x="8127" y="17788"/>
                </a:lnTo>
                <a:lnTo>
                  <a:pt x="7860" y="17885"/>
                </a:lnTo>
                <a:lnTo>
                  <a:pt x="7592" y="17983"/>
                </a:lnTo>
                <a:lnTo>
                  <a:pt x="7105" y="18202"/>
                </a:lnTo>
                <a:lnTo>
                  <a:pt x="6862" y="18299"/>
                </a:lnTo>
                <a:lnTo>
                  <a:pt x="6619" y="18372"/>
                </a:lnTo>
                <a:lnTo>
                  <a:pt x="6205" y="18372"/>
                </a:lnTo>
                <a:lnTo>
                  <a:pt x="6059" y="18323"/>
                </a:lnTo>
                <a:lnTo>
                  <a:pt x="5792" y="18250"/>
                </a:lnTo>
                <a:lnTo>
                  <a:pt x="5573" y="18153"/>
                </a:lnTo>
                <a:lnTo>
                  <a:pt x="5110" y="17958"/>
                </a:lnTo>
                <a:lnTo>
                  <a:pt x="4867" y="17885"/>
                </a:lnTo>
                <a:lnTo>
                  <a:pt x="4624" y="17812"/>
                </a:lnTo>
                <a:lnTo>
                  <a:pt x="4380" y="17788"/>
                </a:lnTo>
                <a:lnTo>
                  <a:pt x="4113" y="17788"/>
                </a:lnTo>
                <a:lnTo>
                  <a:pt x="3845" y="17837"/>
                </a:lnTo>
                <a:lnTo>
                  <a:pt x="3602" y="17910"/>
                </a:lnTo>
                <a:lnTo>
                  <a:pt x="3115" y="18129"/>
                </a:lnTo>
                <a:lnTo>
                  <a:pt x="2872" y="18226"/>
                </a:lnTo>
                <a:lnTo>
                  <a:pt x="2628" y="18323"/>
                </a:lnTo>
                <a:lnTo>
                  <a:pt x="2361" y="18372"/>
                </a:lnTo>
                <a:lnTo>
                  <a:pt x="2117" y="18421"/>
                </a:lnTo>
                <a:lnTo>
                  <a:pt x="1971" y="18421"/>
                </a:lnTo>
                <a:lnTo>
                  <a:pt x="1850" y="18396"/>
                </a:lnTo>
                <a:lnTo>
                  <a:pt x="1582" y="18299"/>
                </a:lnTo>
                <a:lnTo>
                  <a:pt x="1363" y="18177"/>
                </a:lnTo>
                <a:lnTo>
                  <a:pt x="1120" y="18031"/>
                </a:lnTo>
                <a:lnTo>
                  <a:pt x="876" y="17934"/>
                </a:lnTo>
                <a:lnTo>
                  <a:pt x="633" y="17837"/>
                </a:lnTo>
                <a:lnTo>
                  <a:pt x="511" y="17812"/>
                </a:lnTo>
                <a:lnTo>
                  <a:pt x="390" y="17812"/>
                </a:lnTo>
                <a:lnTo>
                  <a:pt x="244" y="17837"/>
                </a:lnTo>
                <a:lnTo>
                  <a:pt x="98" y="17885"/>
                </a:lnTo>
                <a:lnTo>
                  <a:pt x="49" y="17934"/>
                </a:lnTo>
                <a:lnTo>
                  <a:pt x="49" y="17983"/>
                </a:lnTo>
                <a:lnTo>
                  <a:pt x="73" y="18031"/>
                </a:lnTo>
                <a:lnTo>
                  <a:pt x="122" y="18056"/>
                </a:lnTo>
                <a:lnTo>
                  <a:pt x="268" y="18056"/>
                </a:lnTo>
                <a:lnTo>
                  <a:pt x="414" y="18080"/>
                </a:lnTo>
                <a:lnTo>
                  <a:pt x="682" y="18177"/>
                </a:lnTo>
                <a:lnTo>
                  <a:pt x="925" y="18299"/>
                </a:lnTo>
                <a:lnTo>
                  <a:pt x="1168" y="18445"/>
                </a:lnTo>
                <a:lnTo>
                  <a:pt x="1412" y="18567"/>
                </a:lnTo>
                <a:lnTo>
                  <a:pt x="1679" y="18688"/>
                </a:lnTo>
                <a:lnTo>
                  <a:pt x="1947" y="18761"/>
                </a:lnTo>
                <a:lnTo>
                  <a:pt x="2093" y="18786"/>
                </a:lnTo>
                <a:lnTo>
                  <a:pt x="2239" y="18810"/>
                </a:lnTo>
                <a:lnTo>
                  <a:pt x="2507" y="18761"/>
                </a:lnTo>
                <a:lnTo>
                  <a:pt x="2750" y="18713"/>
                </a:lnTo>
                <a:lnTo>
                  <a:pt x="2993" y="18615"/>
                </a:lnTo>
                <a:lnTo>
                  <a:pt x="3237" y="18518"/>
                </a:lnTo>
                <a:lnTo>
                  <a:pt x="3748" y="18323"/>
                </a:lnTo>
                <a:lnTo>
                  <a:pt x="3991" y="18250"/>
                </a:lnTo>
                <a:lnTo>
                  <a:pt x="4259" y="18202"/>
                </a:lnTo>
                <a:lnTo>
                  <a:pt x="4380" y="18177"/>
                </a:lnTo>
                <a:lnTo>
                  <a:pt x="4526" y="18202"/>
                </a:lnTo>
                <a:lnTo>
                  <a:pt x="4770" y="18250"/>
                </a:lnTo>
                <a:lnTo>
                  <a:pt x="5013" y="18348"/>
                </a:lnTo>
                <a:lnTo>
                  <a:pt x="5256" y="18469"/>
                </a:lnTo>
                <a:lnTo>
                  <a:pt x="5743" y="18713"/>
                </a:lnTo>
                <a:lnTo>
                  <a:pt x="5986" y="18810"/>
                </a:lnTo>
                <a:lnTo>
                  <a:pt x="6254" y="18859"/>
                </a:lnTo>
                <a:lnTo>
                  <a:pt x="6522" y="18859"/>
                </a:lnTo>
                <a:lnTo>
                  <a:pt x="6765" y="18834"/>
                </a:lnTo>
                <a:lnTo>
                  <a:pt x="6984" y="18786"/>
                </a:lnTo>
                <a:lnTo>
                  <a:pt x="7227" y="18713"/>
                </a:lnTo>
                <a:lnTo>
                  <a:pt x="7665" y="18494"/>
                </a:lnTo>
                <a:lnTo>
                  <a:pt x="8127" y="18299"/>
                </a:lnTo>
                <a:lnTo>
                  <a:pt x="8273" y="18250"/>
                </a:lnTo>
                <a:lnTo>
                  <a:pt x="8395" y="18226"/>
                </a:lnTo>
                <a:lnTo>
                  <a:pt x="8541" y="18226"/>
                </a:lnTo>
                <a:lnTo>
                  <a:pt x="8663" y="18250"/>
                </a:lnTo>
                <a:lnTo>
                  <a:pt x="8930" y="18299"/>
                </a:lnTo>
                <a:lnTo>
                  <a:pt x="9174" y="18396"/>
                </a:lnTo>
                <a:lnTo>
                  <a:pt x="9685" y="18640"/>
                </a:lnTo>
                <a:lnTo>
                  <a:pt x="9928" y="18737"/>
                </a:lnTo>
                <a:lnTo>
                  <a:pt x="10196" y="18810"/>
                </a:lnTo>
                <a:lnTo>
                  <a:pt x="10439" y="18834"/>
                </a:lnTo>
                <a:lnTo>
                  <a:pt x="10682" y="18810"/>
                </a:lnTo>
                <a:lnTo>
                  <a:pt x="10901" y="18761"/>
                </a:lnTo>
                <a:lnTo>
                  <a:pt x="11145" y="18688"/>
                </a:lnTo>
                <a:lnTo>
                  <a:pt x="11583" y="18494"/>
                </a:lnTo>
                <a:lnTo>
                  <a:pt x="12021" y="18299"/>
                </a:lnTo>
                <a:lnTo>
                  <a:pt x="12167" y="18275"/>
                </a:lnTo>
                <a:lnTo>
                  <a:pt x="12313" y="18250"/>
                </a:lnTo>
                <a:lnTo>
                  <a:pt x="12434" y="18250"/>
                </a:lnTo>
                <a:lnTo>
                  <a:pt x="12580" y="18275"/>
                </a:lnTo>
                <a:lnTo>
                  <a:pt x="12848" y="18323"/>
                </a:lnTo>
                <a:lnTo>
                  <a:pt x="13091" y="18421"/>
                </a:lnTo>
                <a:lnTo>
                  <a:pt x="13627" y="18640"/>
                </a:lnTo>
                <a:lnTo>
                  <a:pt x="13894" y="18713"/>
                </a:lnTo>
                <a:lnTo>
                  <a:pt x="14162" y="18761"/>
                </a:lnTo>
                <a:lnTo>
                  <a:pt x="14430" y="18737"/>
                </a:lnTo>
                <a:lnTo>
                  <a:pt x="14697" y="18688"/>
                </a:lnTo>
                <a:lnTo>
                  <a:pt x="15208" y="18567"/>
                </a:lnTo>
                <a:lnTo>
                  <a:pt x="15938" y="18348"/>
                </a:lnTo>
                <a:lnTo>
                  <a:pt x="16692" y="18129"/>
                </a:lnTo>
                <a:lnTo>
                  <a:pt x="16790" y="18080"/>
                </a:lnTo>
                <a:lnTo>
                  <a:pt x="16838" y="18007"/>
                </a:lnTo>
                <a:lnTo>
                  <a:pt x="16863" y="17934"/>
                </a:lnTo>
                <a:lnTo>
                  <a:pt x="16863" y="17837"/>
                </a:lnTo>
                <a:lnTo>
                  <a:pt x="16814" y="17764"/>
                </a:lnTo>
                <a:lnTo>
                  <a:pt x="16765" y="17691"/>
                </a:lnTo>
                <a:lnTo>
                  <a:pt x="16668" y="17666"/>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6" name="Google Shape;1076;p48"/>
          <p:cNvSpPr/>
          <p:nvPr/>
        </p:nvSpPr>
        <p:spPr>
          <a:xfrm>
            <a:off x="230650" y="4486232"/>
            <a:ext cx="474363" cy="267505"/>
          </a:xfrm>
          <a:custGeom>
            <a:avLst/>
            <a:gdLst/>
            <a:ahLst/>
            <a:cxnLst/>
            <a:rect l="l" t="t" r="r" b="b"/>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7" name="Google Shape;1077;p48"/>
          <p:cNvSpPr/>
          <p:nvPr/>
        </p:nvSpPr>
        <p:spPr>
          <a:xfrm>
            <a:off x="858133" y="4415489"/>
            <a:ext cx="382375" cy="402591"/>
          </a:xfrm>
          <a:custGeom>
            <a:avLst/>
            <a:gdLst/>
            <a:ahLst/>
            <a:cxnLst/>
            <a:rect l="l" t="t" r="r" b="b"/>
            <a:pathLst>
              <a:path w="17496" h="18421" extrusionOk="0">
                <a:moveTo>
                  <a:pt x="7421" y="1047"/>
                </a:moveTo>
                <a:lnTo>
                  <a:pt x="7373" y="1071"/>
                </a:lnTo>
                <a:lnTo>
                  <a:pt x="7348" y="1120"/>
                </a:lnTo>
                <a:lnTo>
                  <a:pt x="7324" y="1169"/>
                </a:lnTo>
                <a:lnTo>
                  <a:pt x="7348" y="1315"/>
                </a:lnTo>
                <a:lnTo>
                  <a:pt x="7348" y="1461"/>
                </a:lnTo>
                <a:lnTo>
                  <a:pt x="7324" y="1582"/>
                </a:lnTo>
                <a:lnTo>
                  <a:pt x="7300" y="1704"/>
                </a:lnTo>
                <a:lnTo>
                  <a:pt x="7178" y="1923"/>
                </a:lnTo>
                <a:lnTo>
                  <a:pt x="7008" y="2142"/>
                </a:lnTo>
                <a:lnTo>
                  <a:pt x="6862" y="2385"/>
                </a:lnTo>
                <a:lnTo>
                  <a:pt x="6813" y="2483"/>
                </a:lnTo>
                <a:lnTo>
                  <a:pt x="6765" y="2604"/>
                </a:lnTo>
                <a:lnTo>
                  <a:pt x="6740" y="2750"/>
                </a:lnTo>
                <a:lnTo>
                  <a:pt x="6740" y="2872"/>
                </a:lnTo>
                <a:lnTo>
                  <a:pt x="6740" y="3018"/>
                </a:lnTo>
                <a:lnTo>
                  <a:pt x="6789" y="3164"/>
                </a:lnTo>
                <a:lnTo>
                  <a:pt x="6862" y="3286"/>
                </a:lnTo>
                <a:lnTo>
                  <a:pt x="6959" y="3432"/>
                </a:lnTo>
                <a:lnTo>
                  <a:pt x="7154" y="3699"/>
                </a:lnTo>
                <a:lnTo>
                  <a:pt x="7251" y="3845"/>
                </a:lnTo>
                <a:lnTo>
                  <a:pt x="7275" y="3991"/>
                </a:lnTo>
                <a:lnTo>
                  <a:pt x="7275" y="4064"/>
                </a:lnTo>
                <a:lnTo>
                  <a:pt x="7275" y="4137"/>
                </a:lnTo>
                <a:lnTo>
                  <a:pt x="7251" y="4186"/>
                </a:lnTo>
                <a:lnTo>
                  <a:pt x="7178" y="4259"/>
                </a:lnTo>
                <a:lnTo>
                  <a:pt x="7154" y="4332"/>
                </a:lnTo>
                <a:lnTo>
                  <a:pt x="7129" y="4405"/>
                </a:lnTo>
                <a:lnTo>
                  <a:pt x="7129" y="4478"/>
                </a:lnTo>
                <a:lnTo>
                  <a:pt x="7178" y="4527"/>
                </a:lnTo>
                <a:lnTo>
                  <a:pt x="7251" y="4575"/>
                </a:lnTo>
                <a:lnTo>
                  <a:pt x="7324" y="4600"/>
                </a:lnTo>
                <a:lnTo>
                  <a:pt x="7397" y="4575"/>
                </a:lnTo>
                <a:lnTo>
                  <a:pt x="7470" y="4527"/>
                </a:lnTo>
                <a:lnTo>
                  <a:pt x="7567" y="4429"/>
                </a:lnTo>
                <a:lnTo>
                  <a:pt x="7616" y="4332"/>
                </a:lnTo>
                <a:lnTo>
                  <a:pt x="7665" y="4235"/>
                </a:lnTo>
                <a:lnTo>
                  <a:pt x="7689" y="4113"/>
                </a:lnTo>
                <a:lnTo>
                  <a:pt x="7689" y="4016"/>
                </a:lnTo>
                <a:lnTo>
                  <a:pt x="7665" y="3918"/>
                </a:lnTo>
                <a:lnTo>
                  <a:pt x="7592" y="3724"/>
                </a:lnTo>
                <a:lnTo>
                  <a:pt x="7470" y="3505"/>
                </a:lnTo>
                <a:lnTo>
                  <a:pt x="7324" y="3310"/>
                </a:lnTo>
                <a:lnTo>
                  <a:pt x="7202" y="3115"/>
                </a:lnTo>
                <a:lnTo>
                  <a:pt x="7105" y="2921"/>
                </a:lnTo>
                <a:lnTo>
                  <a:pt x="7081" y="2823"/>
                </a:lnTo>
                <a:lnTo>
                  <a:pt x="7105" y="2726"/>
                </a:lnTo>
                <a:lnTo>
                  <a:pt x="7154" y="2604"/>
                </a:lnTo>
                <a:lnTo>
                  <a:pt x="7202" y="2483"/>
                </a:lnTo>
                <a:lnTo>
                  <a:pt x="7373" y="2239"/>
                </a:lnTo>
                <a:lnTo>
                  <a:pt x="7543" y="1972"/>
                </a:lnTo>
                <a:lnTo>
                  <a:pt x="7689" y="1728"/>
                </a:lnTo>
                <a:lnTo>
                  <a:pt x="7738" y="1607"/>
                </a:lnTo>
                <a:lnTo>
                  <a:pt x="7762" y="1485"/>
                </a:lnTo>
                <a:lnTo>
                  <a:pt x="7762" y="1363"/>
                </a:lnTo>
                <a:lnTo>
                  <a:pt x="7713" y="1242"/>
                </a:lnTo>
                <a:lnTo>
                  <a:pt x="7616" y="1144"/>
                </a:lnTo>
                <a:lnTo>
                  <a:pt x="7494" y="1071"/>
                </a:lnTo>
                <a:lnTo>
                  <a:pt x="7421" y="1047"/>
                </a:lnTo>
                <a:close/>
                <a:moveTo>
                  <a:pt x="10293" y="1242"/>
                </a:moveTo>
                <a:lnTo>
                  <a:pt x="10268" y="1266"/>
                </a:lnTo>
                <a:lnTo>
                  <a:pt x="10244" y="1363"/>
                </a:lnTo>
                <a:lnTo>
                  <a:pt x="10220" y="1485"/>
                </a:lnTo>
                <a:lnTo>
                  <a:pt x="10195" y="1607"/>
                </a:lnTo>
                <a:lnTo>
                  <a:pt x="10171" y="1680"/>
                </a:lnTo>
                <a:lnTo>
                  <a:pt x="10098" y="1826"/>
                </a:lnTo>
                <a:lnTo>
                  <a:pt x="10001" y="1923"/>
                </a:lnTo>
                <a:lnTo>
                  <a:pt x="9782" y="2166"/>
                </a:lnTo>
                <a:lnTo>
                  <a:pt x="9684" y="2288"/>
                </a:lnTo>
                <a:lnTo>
                  <a:pt x="9611" y="2434"/>
                </a:lnTo>
                <a:lnTo>
                  <a:pt x="9587" y="2604"/>
                </a:lnTo>
                <a:lnTo>
                  <a:pt x="9587" y="2775"/>
                </a:lnTo>
                <a:lnTo>
                  <a:pt x="9636" y="2921"/>
                </a:lnTo>
                <a:lnTo>
                  <a:pt x="9709" y="3042"/>
                </a:lnTo>
                <a:lnTo>
                  <a:pt x="9879" y="3286"/>
                </a:lnTo>
                <a:lnTo>
                  <a:pt x="10001" y="3456"/>
                </a:lnTo>
                <a:lnTo>
                  <a:pt x="10074" y="3626"/>
                </a:lnTo>
                <a:lnTo>
                  <a:pt x="10098" y="3724"/>
                </a:lnTo>
                <a:lnTo>
                  <a:pt x="10098" y="3821"/>
                </a:lnTo>
                <a:lnTo>
                  <a:pt x="10074" y="3918"/>
                </a:lnTo>
                <a:lnTo>
                  <a:pt x="10025" y="4016"/>
                </a:lnTo>
                <a:lnTo>
                  <a:pt x="9952" y="4137"/>
                </a:lnTo>
                <a:lnTo>
                  <a:pt x="9855" y="4235"/>
                </a:lnTo>
                <a:lnTo>
                  <a:pt x="9782" y="4332"/>
                </a:lnTo>
                <a:lnTo>
                  <a:pt x="9709" y="4454"/>
                </a:lnTo>
                <a:lnTo>
                  <a:pt x="9684" y="4502"/>
                </a:lnTo>
                <a:lnTo>
                  <a:pt x="9684" y="4575"/>
                </a:lnTo>
                <a:lnTo>
                  <a:pt x="9733" y="4673"/>
                </a:lnTo>
                <a:lnTo>
                  <a:pt x="9757" y="4721"/>
                </a:lnTo>
                <a:lnTo>
                  <a:pt x="9806" y="4746"/>
                </a:lnTo>
                <a:lnTo>
                  <a:pt x="9855" y="4770"/>
                </a:lnTo>
                <a:lnTo>
                  <a:pt x="9928" y="4746"/>
                </a:lnTo>
                <a:lnTo>
                  <a:pt x="10122" y="4648"/>
                </a:lnTo>
                <a:lnTo>
                  <a:pt x="10268" y="4502"/>
                </a:lnTo>
                <a:lnTo>
                  <a:pt x="10414" y="4332"/>
                </a:lnTo>
                <a:lnTo>
                  <a:pt x="10487" y="4137"/>
                </a:lnTo>
                <a:lnTo>
                  <a:pt x="10536" y="3943"/>
                </a:lnTo>
                <a:lnTo>
                  <a:pt x="10536" y="3724"/>
                </a:lnTo>
                <a:lnTo>
                  <a:pt x="10487" y="3505"/>
                </a:lnTo>
                <a:lnTo>
                  <a:pt x="10414" y="3310"/>
                </a:lnTo>
                <a:lnTo>
                  <a:pt x="10293" y="3140"/>
                </a:lnTo>
                <a:lnTo>
                  <a:pt x="10171" y="2994"/>
                </a:lnTo>
                <a:lnTo>
                  <a:pt x="10074" y="2872"/>
                </a:lnTo>
                <a:lnTo>
                  <a:pt x="10025" y="2775"/>
                </a:lnTo>
                <a:lnTo>
                  <a:pt x="10001" y="2653"/>
                </a:lnTo>
                <a:lnTo>
                  <a:pt x="10025" y="2556"/>
                </a:lnTo>
                <a:lnTo>
                  <a:pt x="10074" y="2434"/>
                </a:lnTo>
                <a:lnTo>
                  <a:pt x="10122" y="2337"/>
                </a:lnTo>
                <a:lnTo>
                  <a:pt x="10293" y="2118"/>
                </a:lnTo>
                <a:lnTo>
                  <a:pt x="10414" y="1947"/>
                </a:lnTo>
                <a:lnTo>
                  <a:pt x="10512" y="1753"/>
                </a:lnTo>
                <a:lnTo>
                  <a:pt x="10512" y="1655"/>
                </a:lnTo>
                <a:lnTo>
                  <a:pt x="10536" y="1558"/>
                </a:lnTo>
                <a:lnTo>
                  <a:pt x="10512" y="1461"/>
                </a:lnTo>
                <a:lnTo>
                  <a:pt x="10487" y="1363"/>
                </a:lnTo>
                <a:lnTo>
                  <a:pt x="10463" y="1290"/>
                </a:lnTo>
                <a:lnTo>
                  <a:pt x="10390" y="1266"/>
                </a:lnTo>
                <a:lnTo>
                  <a:pt x="10317" y="1242"/>
                </a:lnTo>
                <a:close/>
                <a:moveTo>
                  <a:pt x="8322" y="1"/>
                </a:moveTo>
                <a:lnTo>
                  <a:pt x="8273" y="49"/>
                </a:lnTo>
                <a:lnTo>
                  <a:pt x="8249" y="98"/>
                </a:lnTo>
                <a:lnTo>
                  <a:pt x="8273" y="171"/>
                </a:lnTo>
                <a:lnTo>
                  <a:pt x="8492" y="512"/>
                </a:lnTo>
                <a:lnTo>
                  <a:pt x="8614" y="682"/>
                </a:lnTo>
                <a:lnTo>
                  <a:pt x="8687" y="877"/>
                </a:lnTo>
                <a:lnTo>
                  <a:pt x="8711" y="1023"/>
                </a:lnTo>
                <a:lnTo>
                  <a:pt x="8735" y="1144"/>
                </a:lnTo>
                <a:lnTo>
                  <a:pt x="8711" y="1266"/>
                </a:lnTo>
                <a:lnTo>
                  <a:pt x="8687" y="1388"/>
                </a:lnTo>
                <a:lnTo>
                  <a:pt x="8614" y="1631"/>
                </a:lnTo>
                <a:lnTo>
                  <a:pt x="8492" y="1850"/>
                </a:lnTo>
                <a:lnTo>
                  <a:pt x="8322" y="2166"/>
                </a:lnTo>
                <a:lnTo>
                  <a:pt x="8249" y="2312"/>
                </a:lnTo>
                <a:lnTo>
                  <a:pt x="8200" y="2458"/>
                </a:lnTo>
                <a:lnTo>
                  <a:pt x="8200" y="2604"/>
                </a:lnTo>
                <a:lnTo>
                  <a:pt x="8200" y="2775"/>
                </a:lnTo>
                <a:lnTo>
                  <a:pt x="8249" y="2921"/>
                </a:lnTo>
                <a:lnTo>
                  <a:pt x="8322" y="3091"/>
                </a:lnTo>
                <a:lnTo>
                  <a:pt x="8419" y="3213"/>
                </a:lnTo>
                <a:lnTo>
                  <a:pt x="8516" y="3334"/>
                </a:lnTo>
                <a:lnTo>
                  <a:pt x="8589" y="3432"/>
                </a:lnTo>
                <a:lnTo>
                  <a:pt x="8638" y="3529"/>
                </a:lnTo>
                <a:lnTo>
                  <a:pt x="8662" y="3651"/>
                </a:lnTo>
                <a:lnTo>
                  <a:pt x="8662" y="3748"/>
                </a:lnTo>
                <a:lnTo>
                  <a:pt x="8638" y="3845"/>
                </a:lnTo>
                <a:lnTo>
                  <a:pt x="8614" y="3967"/>
                </a:lnTo>
                <a:lnTo>
                  <a:pt x="8516" y="4162"/>
                </a:lnTo>
                <a:lnTo>
                  <a:pt x="8297" y="4551"/>
                </a:lnTo>
                <a:lnTo>
                  <a:pt x="8200" y="4746"/>
                </a:lnTo>
                <a:lnTo>
                  <a:pt x="8103" y="4940"/>
                </a:lnTo>
                <a:lnTo>
                  <a:pt x="8054" y="5062"/>
                </a:lnTo>
                <a:lnTo>
                  <a:pt x="8054" y="5208"/>
                </a:lnTo>
                <a:lnTo>
                  <a:pt x="8054" y="5354"/>
                </a:lnTo>
                <a:lnTo>
                  <a:pt x="8078" y="5476"/>
                </a:lnTo>
                <a:lnTo>
                  <a:pt x="8127" y="5622"/>
                </a:lnTo>
                <a:lnTo>
                  <a:pt x="8224" y="5719"/>
                </a:lnTo>
                <a:lnTo>
                  <a:pt x="8297" y="5816"/>
                </a:lnTo>
                <a:lnTo>
                  <a:pt x="8419" y="5889"/>
                </a:lnTo>
                <a:lnTo>
                  <a:pt x="8492" y="5914"/>
                </a:lnTo>
                <a:lnTo>
                  <a:pt x="8565" y="5914"/>
                </a:lnTo>
                <a:lnTo>
                  <a:pt x="8614" y="5889"/>
                </a:lnTo>
                <a:lnTo>
                  <a:pt x="8662" y="5841"/>
                </a:lnTo>
                <a:lnTo>
                  <a:pt x="8711" y="5792"/>
                </a:lnTo>
                <a:lnTo>
                  <a:pt x="8711" y="5719"/>
                </a:lnTo>
                <a:lnTo>
                  <a:pt x="8687" y="5670"/>
                </a:lnTo>
                <a:lnTo>
                  <a:pt x="8662" y="5597"/>
                </a:lnTo>
                <a:lnTo>
                  <a:pt x="8589" y="5476"/>
                </a:lnTo>
                <a:lnTo>
                  <a:pt x="8541" y="5378"/>
                </a:lnTo>
                <a:lnTo>
                  <a:pt x="8516" y="5257"/>
                </a:lnTo>
                <a:lnTo>
                  <a:pt x="8516" y="5159"/>
                </a:lnTo>
                <a:lnTo>
                  <a:pt x="8541" y="5038"/>
                </a:lnTo>
                <a:lnTo>
                  <a:pt x="8565" y="4940"/>
                </a:lnTo>
                <a:lnTo>
                  <a:pt x="8687" y="4721"/>
                </a:lnTo>
                <a:lnTo>
                  <a:pt x="8954" y="4283"/>
                </a:lnTo>
                <a:lnTo>
                  <a:pt x="9076" y="4040"/>
                </a:lnTo>
                <a:lnTo>
                  <a:pt x="9100" y="3943"/>
                </a:lnTo>
                <a:lnTo>
                  <a:pt x="9125" y="3821"/>
                </a:lnTo>
                <a:lnTo>
                  <a:pt x="9125" y="3626"/>
                </a:lnTo>
                <a:lnTo>
                  <a:pt x="9076" y="3480"/>
                </a:lnTo>
                <a:lnTo>
                  <a:pt x="9027" y="3310"/>
                </a:lnTo>
                <a:lnTo>
                  <a:pt x="8930" y="3164"/>
                </a:lnTo>
                <a:lnTo>
                  <a:pt x="8784" y="2921"/>
                </a:lnTo>
                <a:lnTo>
                  <a:pt x="8711" y="2823"/>
                </a:lnTo>
                <a:lnTo>
                  <a:pt x="8662" y="2726"/>
                </a:lnTo>
                <a:lnTo>
                  <a:pt x="8662" y="2604"/>
                </a:lnTo>
                <a:lnTo>
                  <a:pt x="8662" y="2507"/>
                </a:lnTo>
                <a:lnTo>
                  <a:pt x="8711" y="2361"/>
                </a:lnTo>
                <a:lnTo>
                  <a:pt x="8784" y="2215"/>
                </a:lnTo>
                <a:lnTo>
                  <a:pt x="8954" y="1899"/>
                </a:lnTo>
                <a:lnTo>
                  <a:pt x="9076" y="1582"/>
                </a:lnTo>
                <a:lnTo>
                  <a:pt x="9125" y="1436"/>
                </a:lnTo>
                <a:lnTo>
                  <a:pt x="9149" y="1266"/>
                </a:lnTo>
                <a:lnTo>
                  <a:pt x="9149" y="1096"/>
                </a:lnTo>
                <a:lnTo>
                  <a:pt x="9125" y="901"/>
                </a:lnTo>
                <a:lnTo>
                  <a:pt x="9100" y="755"/>
                </a:lnTo>
                <a:lnTo>
                  <a:pt x="9052" y="609"/>
                </a:lnTo>
                <a:lnTo>
                  <a:pt x="8979" y="463"/>
                </a:lnTo>
                <a:lnTo>
                  <a:pt x="8881" y="341"/>
                </a:lnTo>
                <a:lnTo>
                  <a:pt x="8784" y="220"/>
                </a:lnTo>
                <a:lnTo>
                  <a:pt x="8662" y="122"/>
                </a:lnTo>
                <a:lnTo>
                  <a:pt x="8541" y="49"/>
                </a:lnTo>
                <a:lnTo>
                  <a:pt x="8395" y="1"/>
                </a:lnTo>
                <a:close/>
                <a:moveTo>
                  <a:pt x="6497" y="7982"/>
                </a:moveTo>
                <a:lnTo>
                  <a:pt x="6424" y="8079"/>
                </a:lnTo>
                <a:lnTo>
                  <a:pt x="6229" y="8055"/>
                </a:lnTo>
                <a:lnTo>
                  <a:pt x="5791" y="8030"/>
                </a:lnTo>
                <a:lnTo>
                  <a:pt x="6156" y="8006"/>
                </a:lnTo>
                <a:lnTo>
                  <a:pt x="6497" y="7982"/>
                </a:lnTo>
                <a:close/>
                <a:moveTo>
                  <a:pt x="10512" y="6911"/>
                </a:moveTo>
                <a:lnTo>
                  <a:pt x="11242" y="6960"/>
                </a:lnTo>
                <a:lnTo>
                  <a:pt x="11972" y="7009"/>
                </a:lnTo>
                <a:lnTo>
                  <a:pt x="12677" y="7106"/>
                </a:lnTo>
                <a:lnTo>
                  <a:pt x="13407" y="7228"/>
                </a:lnTo>
                <a:lnTo>
                  <a:pt x="14089" y="7374"/>
                </a:lnTo>
                <a:lnTo>
                  <a:pt x="14186" y="7422"/>
                </a:lnTo>
                <a:lnTo>
                  <a:pt x="14259" y="7471"/>
                </a:lnTo>
                <a:lnTo>
                  <a:pt x="14283" y="7520"/>
                </a:lnTo>
                <a:lnTo>
                  <a:pt x="14283" y="7593"/>
                </a:lnTo>
                <a:lnTo>
                  <a:pt x="14259" y="7666"/>
                </a:lnTo>
                <a:lnTo>
                  <a:pt x="14210" y="7714"/>
                </a:lnTo>
                <a:lnTo>
                  <a:pt x="14162" y="7787"/>
                </a:lnTo>
                <a:lnTo>
                  <a:pt x="14089" y="7836"/>
                </a:lnTo>
                <a:lnTo>
                  <a:pt x="13894" y="7909"/>
                </a:lnTo>
                <a:lnTo>
                  <a:pt x="13699" y="7958"/>
                </a:lnTo>
                <a:lnTo>
                  <a:pt x="13310" y="8030"/>
                </a:lnTo>
                <a:lnTo>
                  <a:pt x="12775" y="8079"/>
                </a:lnTo>
                <a:lnTo>
                  <a:pt x="12750" y="8006"/>
                </a:lnTo>
                <a:lnTo>
                  <a:pt x="12677" y="7982"/>
                </a:lnTo>
                <a:lnTo>
                  <a:pt x="12215" y="7860"/>
                </a:lnTo>
                <a:lnTo>
                  <a:pt x="11753" y="7787"/>
                </a:lnTo>
                <a:lnTo>
                  <a:pt x="11290" y="7714"/>
                </a:lnTo>
                <a:lnTo>
                  <a:pt x="10804" y="7666"/>
                </a:lnTo>
                <a:lnTo>
                  <a:pt x="9855" y="7617"/>
                </a:lnTo>
                <a:lnTo>
                  <a:pt x="8906" y="7593"/>
                </a:lnTo>
                <a:lnTo>
                  <a:pt x="7884" y="7593"/>
                </a:lnTo>
                <a:lnTo>
                  <a:pt x="6862" y="7641"/>
                </a:lnTo>
                <a:lnTo>
                  <a:pt x="6424" y="7666"/>
                </a:lnTo>
                <a:lnTo>
                  <a:pt x="5986" y="7714"/>
                </a:lnTo>
                <a:lnTo>
                  <a:pt x="5767" y="7739"/>
                </a:lnTo>
                <a:lnTo>
                  <a:pt x="5548" y="7787"/>
                </a:lnTo>
                <a:lnTo>
                  <a:pt x="5353" y="7860"/>
                </a:lnTo>
                <a:lnTo>
                  <a:pt x="5159" y="7933"/>
                </a:lnTo>
                <a:lnTo>
                  <a:pt x="5159" y="7958"/>
                </a:lnTo>
                <a:lnTo>
                  <a:pt x="5159" y="7982"/>
                </a:lnTo>
                <a:lnTo>
                  <a:pt x="5207" y="8006"/>
                </a:lnTo>
                <a:lnTo>
                  <a:pt x="5207" y="8006"/>
                </a:lnTo>
                <a:lnTo>
                  <a:pt x="4696" y="7958"/>
                </a:lnTo>
                <a:lnTo>
                  <a:pt x="4331" y="7933"/>
                </a:lnTo>
                <a:lnTo>
                  <a:pt x="3869" y="7909"/>
                </a:lnTo>
                <a:lnTo>
                  <a:pt x="3626" y="7860"/>
                </a:lnTo>
                <a:lnTo>
                  <a:pt x="3431" y="7787"/>
                </a:lnTo>
                <a:lnTo>
                  <a:pt x="3334" y="7739"/>
                </a:lnTo>
                <a:lnTo>
                  <a:pt x="3261" y="7666"/>
                </a:lnTo>
                <a:lnTo>
                  <a:pt x="3212" y="7617"/>
                </a:lnTo>
                <a:lnTo>
                  <a:pt x="3163" y="7520"/>
                </a:lnTo>
                <a:lnTo>
                  <a:pt x="3261" y="7471"/>
                </a:lnTo>
                <a:lnTo>
                  <a:pt x="3358" y="7398"/>
                </a:lnTo>
                <a:lnTo>
                  <a:pt x="3577" y="7325"/>
                </a:lnTo>
                <a:lnTo>
                  <a:pt x="3820" y="7301"/>
                </a:lnTo>
                <a:lnTo>
                  <a:pt x="4064" y="7276"/>
                </a:lnTo>
                <a:lnTo>
                  <a:pt x="5548" y="7130"/>
                </a:lnTo>
                <a:lnTo>
                  <a:pt x="6935" y="7009"/>
                </a:lnTo>
                <a:lnTo>
                  <a:pt x="8322" y="6936"/>
                </a:lnTo>
                <a:lnTo>
                  <a:pt x="9052" y="6911"/>
                </a:lnTo>
                <a:close/>
                <a:moveTo>
                  <a:pt x="7032" y="7933"/>
                </a:moveTo>
                <a:lnTo>
                  <a:pt x="6935" y="8079"/>
                </a:lnTo>
                <a:lnTo>
                  <a:pt x="6935" y="8103"/>
                </a:lnTo>
                <a:lnTo>
                  <a:pt x="6765" y="8079"/>
                </a:lnTo>
                <a:lnTo>
                  <a:pt x="6789" y="8030"/>
                </a:lnTo>
                <a:lnTo>
                  <a:pt x="6862" y="7958"/>
                </a:lnTo>
                <a:lnTo>
                  <a:pt x="6862" y="7933"/>
                </a:lnTo>
                <a:close/>
                <a:moveTo>
                  <a:pt x="7519" y="7909"/>
                </a:moveTo>
                <a:lnTo>
                  <a:pt x="7470" y="8006"/>
                </a:lnTo>
                <a:lnTo>
                  <a:pt x="7421" y="8103"/>
                </a:lnTo>
                <a:lnTo>
                  <a:pt x="7275" y="8103"/>
                </a:lnTo>
                <a:lnTo>
                  <a:pt x="7348" y="8006"/>
                </a:lnTo>
                <a:lnTo>
                  <a:pt x="7421" y="7909"/>
                </a:lnTo>
                <a:close/>
                <a:moveTo>
                  <a:pt x="8054" y="7909"/>
                </a:moveTo>
                <a:lnTo>
                  <a:pt x="7981" y="8006"/>
                </a:lnTo>
                <a:lnTo>
                  <a:pt x="7908" y="8103"/>
                </a:lnTo>
                <a:lnTo>
                  <a:pt x="7908" y="8128"/>
                </a:lnTo>
                <a:lnTo>
                  <a:pt x="7665" y="8128"/>
                </a:lnTo>
                <a:lnTo>
                  <a:pt x="7689" y="8030"/>
                </a:lnTo>
                <a:lnTo>
                  <a:pt x="7786" y="7909"/>
                </a:lnTo>
                <a:close/>
                <a:moveTo>
                  <a:pt x="8468" y="7909"/>
                </a:moveTo>
                <a:lnTo>
                  <a:pt x="8395" y="8006"/>
                </a:lnTo>
                <a:lnTo>
                  <a:pt x="8322" y="8128"/>
                </a:lnTo>
                <a:lnTo>
                  <a:pt x="8224" y="8128"/>
                </a:lnTo>
                <a:lnTo>
                  <a:pt x="8322" y="7909"/>
                </a:lnTo>
                <a:close/>
                <a:moveTo>
                  <a:pt x="8784" y="7909"/>
                </a:moveTo>
                <a:lnTo>
                  <a:pt x="8662" y="8128"/>
                </a:lnTo>
                <a:lnTo>
                  <a:pt x="8541" y="8128"/>
                </a:lnTo>
                <a:lnTo>
                  <a:pt x="8589" y="7909"/>
                </a:lnTo>
                <a:close/>
                <a:moveTo>
                  <a:pt x="10171" y="7958"/>
                </a:moveTo>
                <a:lnTo>
                  <a:pt x="10122" y="8006"/>
                </a:lnTo>
                <a:lnTo>
                  <a:pt x="10001" y="8128"/>
                </a:lnTo>
                <a:lnTo>
                  <a:pt x="9976" y="8128"/>
                </a:lnTo>
                <a:lnTo>
                  <a:pt x="10049" y="7958"/>
                </a:lnTo>
                <a:close/>
                <a:moveTo>
                  <a:pt x="10414" y="7982"/>
                </a:moveTo>
                <a:lnTo>
                  <a:pt x="10585" y="8006"/>
                </a:lnTo>
                <a:lnTo>
                  <a:pt x="10585" y="8055"/>
                </a:lnTo>
                <a:lnTo>
                  <a:pt x="10560" y="8128"/>
                </a:lnTo>
                <a:lnTo>
                  <a:pt x="10341" y="8128"/>
                </a:lnTo>
                <a:lnTo>
                  <a:pt x="10414" y="7982"/>
                </a:lnTo>
                <a:close/>
                <a:moveTo>
                  <a:pt x="10779" y="8006"/>
                </a:moveTo>
                <a:lnTo>
                  <a:pt x="11485" y="8103"/>
                </a:lnTo>
                <a:lnTo>
                  <a:pt x="10804" y="8128"/>
                </a:lnTo>
                <a:lnTo>
                  <a:pt x="10779" y="8055"/>
                </a:lnTo>
                <a:lnTo>
                  <a:pt x="10779" y="8006"/>
                </a:lnTo>
                <a:close/>
                <a:moveTo>
                  <a:pt x="9319" y="7909"/>
                </a:moveTo>
                <a:lnTo>
                  <a:pt x="9222" y="8030"/>
                </a:lnTo>
                <a:lnTo>
                  <a:pt x="9125" y="8152"/>
                </a:lnTo>
                <a:lnTo>
                  <a:pt x="8979" y="8152"/>
                </a:lnTo>
                <a:lnTo>
                  <a:pt x="9027" y="7909"/>
                </a:lnTo>
                <a:close/>
                <a:moveTo>
                  <a:pt x="9417" y="7909"/>
                </a:moveTo>
                <a:lnTo>
                  <a:pt x="9952" y="7958"/>
                </a:lnTo>
                <a:lnTo>
                  <a:pt x="9855" y="8103"/>
                </a:lnTo>
                <a:lnTo>
                  <a:pt x="9855" y="8128"/>
                </a:lnTo>
                <a:lnTo>
                  <a:pt x="9611" y="8128"/>
                </a:lnTo>
                <a:lnTo>
                  <a:pt x="9660" y="8030"/>
                </a:lnTo>
                <a:lnTo>
                  <a:pt x="9660" y="7982"/>
                </a:lnTo>
                <a:lnTo>
                  <a:pt x="9636" y="7958"/>
                </a:lnTo>
                <a:lnTo>
                  <a:pt x="9611" y="7933"/>
                </a:lnTo>
                <a:lnTo>
                  <a:pt x="9563" y="7958"/>
                </a:lnTo>
                <a:lnTo>
                  <a:pt x="9441" y="8103"/>
                </a:lnTo>
                <a:lnTo>
                  <a:pt x="9417" y="8152"/>
                </a:lnTo>
                <a:lnTo>
                  <a:pt x="9344" y="8152"/>
                </a:lnTo>
                <a:lnTo>
                  <a:pt x="9417" y="7933"/>
                </a:lnTo>
                <a:lnTo>
                  <a:pt x="9417" y="7909"/>
                </a:lnTo>
                <a:close/>
                <a:moveTo>
                  <a:pt x="1874" y="8955"/>
                </a:moveTo>
                <a:lnTo>
                  <a:pt x="2117" y="9004"/>
                </a:lnTo>
                <a:lnTo>
                  <a:pt x="2360" y="9052"/>
                </a:lnTo>
                <a:lnTo>
                  <a:pt x="2604" y="9052"/>
                </a:lnTo>
                <a:lnTo>
                  <a:pt x="2823" y="10342"/>
                </a:lnTo>
                <a:lnTo>
                  <a:pt x="3115" y="11607"/>
                </a:lnTo>
                <a:lnTo>
                  <a:pt x="3309" y="12362"/>
                </a:lnTo>
                <a:lnTo>
                  <a:pt x="3309" y="12362"/>
                </a:lnTo>
                <a:lnTo>
                  <a:pt x="3163" y="12167"/>
                </a:lnTo>
                <a:lnTo>
                  <a:pt x="2993" y="11997"/>
                </a:lnTo>
                <a:lnTo>
                  <a:pt x="2823" y="11826"/>
                </a:lnTo>
                <a:lnTo>
                  <a:pt x="2628" y="11656"/>
                </a:lnTo>
                <a:lnTo>
                  <a:pt x="2385" y="11486"/>
                </a:lnTo>
                <a:lnTo>
                  <a:pt x="2117" y="11315"/>
                </a:lnTo>
                <a:lnTo>
                  <a:pt x="1825" y="11145"/>
                </a:lnTo>
                <a:lnTo>
                  <a:pt x="1557" y="10950"/>
                </a:lnTo>
                <a:lnTo>
                  <a:pt x="1338" y="10731"/>
                </a:lnTo>
                <a:lnTo>
                  <a:pt x="1217" y="10610"/>
                </a:lnTo>
                <a:lnTo>
                  <a:pt x="1144" y="10464"/>
                </a:lnTo>
                <a:lnTo>
                  <a:pt x="1071" y="10342"/>
                </a:lnTo>
                <a:lnTo>
                  <a:pt x="998" y="10196"/>
                </a:lnTo>
                <a:lnTo>
                  <a:pt x="973" y="10050"/>
                </a:lnTo>
                <a:lnTo>
                  <a:pt x="949" y="9880"/>
                </a:lnTo>
                <a:lnTo>
                  <a:pt x="949" y="9734"/>
                </a:lnTo>
                <a:lnTo>
                  <a:pt x="998" y="9563"/>
                </a:lnTo>
                <a:lnTo>
                  <a:pt x="1046" y="9442"/>
                </a:lnTo>
                <a:lnTo>
                  <a:pt x="1119" y="9320"/>
                </a:lnTo>
                <a:lnTo>
                  <a:pt x="1241" y="9198"/>
                </a:lnTo>
                <a:lnTo>
                  <a:pt x="1338" y="9101"/>
                </a:lnTo>
                <a:lnTo>
                  <a:pt x="1484" y="9028"/>
                </a:lnTo>
                <a:lnTo>
                  <a:pt x="1630" y="8979"/>
                </a:lnTo>
                <a:lnTo>
                  <a:pt x="1752" y="8955"/>
                </a:lnTo>
                <a:close/>
                <a:moveTo>
                  <a:pt x="14137" y="15525"/>
                </a:moveTo>
                <a:lnTo>
                  <a:pt x="14405" y="15598"/>
                </a:lnTo>
                <a:lnTo>
                  <a:pt x="14405" y="15720"/>
                </a:lnTo>
                <a:lnTo>
                  <a:pt x="14405" y="15841"/>
                </a:lnTo>
                <a:lnTo>
                  <a:pt x="14381" y="15939"/>
                </a:lnTo>
                <a:lnTo>
                  <a:pt x="14356" y="16012"/>
                </a:lnTo>
                <a:lnTo>
                  <a:pt x="14283" y="16060"/>
                </a:lnTo>
                <a:lnTo>
                  <a:pt x="14235" y="16085"/>
                </a:lnTo>
                <a:lnTo>
                  <a:pt x="14137" y="16109"/>
                </a:lnTo>
                <a:lnTo>
                  <a:pt x="14040" y="16109"/>
                </a:lnTo>
                <a:lnTo>
                  <a:pt x="13529" y="16133"/>
                </a:lnTo>
                <a:lnTo>
                  <a:pt x="13018" y="16133"/>
                </a:lnTo>
                <a:lnTo>
                  <a:pt x="13213" y="15866"/>
                </a:lnTo>
                <a:lnTo>
                  <a:pt x="13383" y="15549"/>
                </a:lnTo>
                <a:lnTo>
                  <a:pt x="13797" y="15549"/>
                </a:lnTo>
                <a:lnTo>
                  <a:pt x="14137" y="15525"/>
                </a:lnTo>
                <a:close/>
                <a:moveTo>
                  <a:pt x="4623" y="15379"/>
                </a:moveTo>
                <a:lnTo>
                  <a:pt x="4891" y="15768"/>
                </a:lnTo>
                <a:lnTo>
                  <a:pt x="5183" y="16157"/>
                </a:lnTo>
                <a:lnTo>
                  <a:pt x="5183" y="16157"/>
                </a:lnTo>
                <a:lnTo>
                  <a:pt x="3796" y="16085"/>
                </a:lnTo>
                <a:lnTo>
                  <a:pt x="3674" y="16109"/>
                </a:lnTo>
                <a:lnTo>
                  <a:pt x="3577" y="16060"/>
                </a:lnTo>
                <a:lnTo>
                  <a:pt x="3504" y="15987"/>
                </a:lnTo>
                <a:lnTo>
                  <a:pt x="3455" y="15841"/>
                </a:lnTo>
                <a:lnTo>
                  <a:pt x="3772" y="15695"/>
                </a:lnTo>
                <a:lnTo>
                  <a:pt x="4185" y="15525"/>
                </a:lnTo>
                <a:lnTo>
                  <a:pt x="4623" y="15379"/>
                </a:lnTo>
                <a:close/>
                <a:moveTo>
                  <a:pt x="3017" y="7982"/>
                </a:moveTo>
                <a:lnTo>
                  <a:pt x="3163" y="8079"/>
                </a:lnTo>
                <a:lnTo>
                  <a:pt x="3309" y="8152"/>
                </a:lnTo>
                <a:lnTo>
                  <a:pt x="3480" y="8201"/>
                </a:lnTo>
                <a:lnTo>
                  <a:pt x="3650" y="8249"/>
                </a:lnTo>
                <a:lnTo>
                  <a:pt x="3991" y="8298"/>
                </a:lnTo>
                <a:lnTo>
                  <a:pt x="4331" y="8322"/>
                </a:lnTo>
                <a:lnTo>
                  <a:pt x="5329" y="8420"/>
                </a:lnTo>
                <a:lnTo>
                  <a:pt x="6302" y="8493"/>
                </a:lnTo>
                <a:lnTo>
                  <a:pt x="7300" y="8541"/>
                </a:lnTo>
                <a:lnTo>
                  <a:pt x="8297" y="8566"/>
                </a:lnTo>
                <a:lnTo>
                  <a:pt x="10293" y="8566"/>
                </a:lnTo>
                <a:lnTo>
                  <a:pt x="12288" y="8517"/>
                </a:lnTo>
                <a:lnTo>
                  <a:pt x="13067" y="8493"/>
                </a:lnTo>
                <a:lnTo>
                  <a:pt x="13432" y="8468"/>
                </a:lnTo>
                <a:lnTo>
                  <a:pt x="13821" y="8395"/>
                </a:lnTo>
                <a:lnTo>
                  <a:pt x="14016" y="8347"/>
                </a:lnTo>
                <a:lnTo>
                  <a:pt x="14235" y="8249"/>
                </a:lnTo>
                <a:lnTo>
                  <a:pt x="14454" y="8152"/>
                </a:lnTo>
                <a:lnTo>
                  <a:pt x="14648" y="8006"/>
                </a:lnTo>
                <a:lnTo>
                  <a:pt x="14648" y="8931"/>
                </a:lnTo>
                <a:lnTo>
                  <a:pt x="14478" y="8931"/>
                </a:lnTo>
                <a:lnTo>
                  <a:pt x="14308" y="8955"/>
                </a:lnTo>
                <a:lnTo>
                  <a:pt x="13943" y="9052"/>
                </a:lnTo>
                <a:lnTo>
                  <a:pt x="13334" y="9174"/>
                </a:lnTo>
                <a:lnTo>
                  <a:pt x="12726" y="9247"/>
                </a:lnTo>
                <a:lnTo>
                  <a:pt x="12458" y="9271"/>
                </a:lnTo>
                <a:lnTo>
                  <a:pt x="12191" y="9271"/>
                </a:lnTo>
                <a:lnTo>
                  <a:pt x="11655" y="9247"/>
                </a:lnTo>
                <a:lnTo>
                  <a:pt x="10585" y="9247"/>
                </a:lnTo>
                <a:lnTo>
                  <a:pt x="10536" y="9271"/>
                </a:lnTo>
                <a:lnTo>
                  <a:pt x="10536" y="9296"/>
                </a:lnTo>
                <a:lnTo>
                  <a:pt x="10536" y="9344"/>
                </a:lnTo>
                <a:lnTo>
                  <a:pt x="10560" y="9369"/>
                </a:lnTo>
                <a:lnTo>
                  <a:pt x="10828" y="9442"/>
                </a:lnTo>
                <a:lnTo>
                  <a:pt x="11096" y="9490"/>
                </a:lnTo>
                <a:lnTo>
                  <a:pt x="11363" y="9539"/>
                </a:lnTo>
                <a:lnTo>
                  <a:pt x="11631" y="9563"/>
                </a:lnTo>
                <a:lnTo>
                  <a:pt x="12191" y="9539"/>
                </a:lnTo>
                <a:lnTo>
                  <a:pt x="12726" y="9515"/>
                </a:lnTo>
                <a:lnTo>
                  <a:pt x="13213" y="9490"/>
                </a:lnTo>
                <a:lnTo>
                  <a:pt x="13724" y="9417"/>
                </a:lnTo>
                <a:lnTo>
                  <a:pt x="13967" y="9369"/>
                </a:lnTo>
                <a:lnTo>
                  <a:pt x="14210" y="9320"/>
                </a:lnTo>
                <a:lnTo>
                  <a:pt x="14429" y="9223"/>
                </a:lnTo>
                <a:lnTo>
                  <a:pt x="14648" y="9125"/>
                </a:lnTo>
                <a:lnTo>
                  <a:pt x="14648" y="9125"/>
                </a:lnTo>
                <a:lnTo>
                  <a:pt x="14600" y="9612"/>
                </a:lnTo>
                <a:lnTo>
                  <a:pt x="13748" y="9855"/>
                </a:lnTo>
                <a:lnTo>
                  <a:pt x="13310" y="9977"/>
                </a:lnTo>
                <a:lnTo>
                  <a:pt x="12872" y="10050"/>
                </a:lnTo>
                <a:lnTo>
                  <a:pt x="12410" y="10050"/>
                </a:lnTo>
                <a:lnTo>
                  <a:pt x="11947" y="10026"/>
                </a:lnTo>
                <a:lnTo>
                  <a:pt x="11485" y="9977"/>
                </a:lnTo>
                <a:lnTo>
                  <a:pt x="11266" y="9977"/>
                </a:lnTo>
                <a:lnTo>
                  <a:pt x="11047" y="10001"/>
                </a:lnTo>
                <a:lnTo>
                  <a:pt x="10974" y="10026"/>
                </a:lnTo>
                <a:lnTo>
                  <a:pt x="10950" y="10074"/>
                </a:lnTo>
                <a:lnTo>
                  <a:pt x="10950" y="10123"/>
                </a:lnTo>
                <a:lnTo>
                  <a:pt x="10998" y="10172"/>
                </a:lnTo>
                <a:lnTo>
                  <a:pt x="11217" y="10293"/>
                </a:lnTo>
                <a:lnTo>
                  <a:pt x="11461" y="10366"/>
                </a:lnTo>
                <a:lnTo>
                  <a:pt x="11704" y="10439"/>
                </a:lnTo>
                <a:lnTo>
                  <a:pt x="11996" y="10464"/>
                </a:lnTo>
                <a:lnTo>
                  <a:pt x="12264" y="10464"/>
                </a:lnTo>
                <a:lnTo>
                  <a:pt x="12531" y="10439"/>
                </a:lnTo>
                <a:lnTo>
                  <a:pt x="13042" y="10415"/>
                </a:lnTo>
                <a:lnTo>
                  <a:pt x="13432" y="10342"/>
                </a:lnTo>
                <a:lnTo>
                  <a:pt x="13821" y="10269"/>
                </a:lnTo>
                <a:lnTo>
                  <a:pt x="14210" y="10123"/>
                </a:lnTo>
                <a:lnTo>
                  <a:pt x="14551" y="9953"/>
                </a:lnTo>
                <a:lnTo>
                  <a:pt x="14551" y="10074"/>
                </a:lnTo>
                <a:lnTo>
                  <a:pt x="14454" y="10537"/>
                </a:lnTo>
                <a:lnTo>
                  <a:pt x="14113" y="10585"/>
                </a:lnTo>
                <a:lnTo>
                  <a:pt x="13772" y="10658"/>
                </a:lnTo>
                <a:lnTo>
                  <a:pt x="13456" y="10756"/>
                </a:lnTo>
                <a:lnTo>
                  <a:pt x="13140" y="10829"/>
                </a:lnTo>
                <a:lnTo>
                  <a:pt x="12702" y="10853"/>
                </a:lnTo>
                <a:lnTo>
                  <a:pt x="12264" y="10902"/>
                </a:lnTo>
                <a:lnTo>
                  <a:pt x="11826" y="10950"/>
                </a:lnTo>
                <a:lnTo>
                  <a:pt x="11607" y="10999"/>
                </a:lnTo>
                <a:lnTo>
                  <a:pt x="11412" y="11072"/>
                </a:lnTo>
                <a:lnTo>
                  <a:pt x="11388" y="11096"/>
                </a:lnTo>
                <a:lnTo>
                  <a:pt x="11412" y="11121"/>
                </a:lnTo>
                <a:lnTo>
                  <a:pt x="11607" y="11218"/>
                </a:lnTo>
                <a:lnTo>
                  <a:pt x="11826" y="11267"/>
                </a:lnTo>
                <a:lnTo>
                  <a:pt x="12045" y="11291"/>
                </a:lnTo>
                <a:lnTo>
                  <a:pt x="12288" y="11291"/>
                </a:lnTo>
                <a:lnTo>
                  <a:pt x="12750" y="11242"/>
                </a:lnTo>
                <a:lnTo>
                  <a:pt x="13188" y="11194"/>
                </a:lnTo>
                <a:lnTo>
                  <a:pt x="13748" y="11121"/>
                </a:lnTo>
                <a:lnTo>
                  <a:pt x="14064" y="11048"/>
                </a:lnTo>
                <a:lnTo>
                  <a:pt x="14356" y="10950"/>
                </a:lnTo>
                <a:lnTo>
                  <a:pt x="14162" y="11729"/>
                </a:lnTo>
                <a:lnTo>
                  <a:pt x="13845" y="11753"/>
                </a:lnTo>
                <a:lnTo>
                  <a:pt x="13553" y="11778"/>
                </a:lnTo>
                <a:lnTo>
                  <a:pt x="12921" y="11875"/>
                </a:lnTo>
                <a:lnTo>
                  <a:pt x="12653" y="11875"/>
                </a:lnTo>
                <a:lnTo>
                  <a:pt x="12337" y="11899"/>
                </a:lnTo>
                <a:lnTo>
                  <a:pt x="12191" y="11899"/>
                </a:lnTo>
                <a:lnTo>
                  <a:pt x="12069" y="11948"/>
                </a:lnTo>
                <a:lnTo>
                  <a:pt x="11923" y="11997"/>
                </a:lnTo>
                <a:lnTo>
                  <a:pt x="11801" y="12070"/>
                </a:lnTo>
                <a:lnTo>
                  <a:pt x="11801" y="12094"/>
                </a:lnTo>
                <a:lnTo>
                  <a:pt x="11801" y="12118"/>
                </a:lnTo>
                <a:lnTo>
                  <a:pt x="11923" y="12191"/>
                </a:lnTo>
                <a:lnTo>
                  <a:pt x="12069" y="12240"/>
                </a:lnTo>
                <a:lnTo>
                  <a:pt x="12191" y="12264"/>
                </a:lnTo>
                <a:lnTo>
                  <a:pt x="12653" y="12264"/>
                </a:lnTo>
                <a:lnTo>
                  <a:pt x="12921" y="12216"/>
                </a:lnTo>
                <a:lnTo>
                  <a:pt x="13505" y="12167"/>
                </a:lnTo>
                <a:lnTo>
                  <a:pt x="13772" y="12143"/>
                </a:lnTo>
                <a:lnTo>
                  <a:pt x="14064" y="12070"/>
                </a:lnTo>
                <a:lnTo>
                  <a:pt x="14064" y="12070"/>
                </a:lnTo>
                <a:lnTo>
                  <a:pt x="13943" y="12483"/>
                </a:lnTo>
                <a:lnTo>
                  <a:pt x="13845" y="12848"/>
                </a:lnTo>
                <a:lnTo>
                  <a:pt x="13724" y="12800"/>
                </a:lnTo>
                <a:lnTo>
                  <a:pt x="13626" y="12775"/>
                </a:lnTo>
                <a:lnTo>
                  <a:pt x="13383" y="12775"/>
                </a:lnTo>
                <a:lnTo>
                  <a:pt x="12896" y="12848"/>
                </a:lnTo>
                <a:lnTo>
                  <a:pt x="12337" y="12897"/>
                </a:lnTo>
                <a:lnTo>
                  <a:pt x="12069" y="12946"/>
                </a:lnTo>
                <a:lnTo>
                  <a:pt x="11777" y="13043"/>
                </a:lnTo>
                <a:lnTo>
                  <a:pt x="11753" y="13067"/>
                </a:lnTo>
                <a:lnTo>
                  <a:pt x="11753" y="13116"/>
                </a:lnTo>
                <a:lnTo>
                  <a:pt x="11777" y="13165"/>
                </a:lnTo>
                <a:lnTo>
                  <a:pt x="11801" y="13189"/>
                </a:lnTo>
                <a:lnTo>
                  <a:pt x="12069" y="13238"/>
                </a:lnTo>
                <a:lnTo>
                  <a:pt x="12361" y="13238"/>
                </a:lnTo>
                <a:lnTo>
                  <a:pt x="12896" y="13213"/>
                </a:lnTo>
                <a:lnTo>
                  <a:pt x="13334" y="13189"/>
                </a:lnTo>
                <a:lnTo>
                  <a:pt x="13578" y="13165"/>
                </a:lnTo>
                <a:lnTo>
                  <a:pt x="13675" y="13140"/>
                </a:lnTo>
                <a:lnTo>
                  <a:pt x="13772" y="13092"/>
                </a:lnTo>
                <a:lnTo>
                  <a:pt x="13772" y="13092"/>
                </a:lnTo>
                <a:lnTo>
                  <a:pt x="13505" y="13870"/>
                </a:lnTo>
                <a:lnTo>
                  <a:pt x="13310" y="13870"/>
                </a:lnTo>
                <a:lnTo>
                  <a:pt x="13115" y="13895"/>
                </a:lnTo>
                <a:lnTo>
                  <a:pt x="12896" y="13919"/>
                </a:lnTo>
                <a:lnTo>
                  <a:pt x="12702" y="13943"/>
                </a:lnTo>
                <a:lnTo>
                  <a:pt x="12483" y="13943"/>
                </a:lnTo>
                <a:lnTo>
                  <a:pt x="12239" y="13919"/>
                </a:lnTo>
                <a:lnTo>
                  <a:pt x="11777" y="13870"/>
                </a:lnTo>
                <a:lnTo>
                  <a:pt x="11753" y="13895"/>
                </a:lnTo>
                <a:lnTo>
                  <a:pt x="11753" y="13919"/>
                </a:lnTo>
                <a:lnTo>
                  <a:pt x="11947" y="14041"/>
                </a:lnTo>
                <a:lnTo>
                  <a:pt x="12142" y="14138"/>
                </a:lnTo>
                <a:lnTo>
                  <a:pt x="12361" y="14187"/>
                </a:lnTo>
                <a:lnTo>
                  <a:pt x="12604" y="14211"/>
                </a:lnTo>
                <a:lnTo>
                  <a:pt x="12775" y="14235"/>
                </a:lnTo>
                <a:lnTo>
                  <a:pt x="13188" y="14235"/>
                </a:lnTo>
                <a:lnTo>
                  <a:pt x="13383" y="14187"/>
                </a:lnTo>
                <a:lnTo>
                  <a:pt x="13383" y="14187"/>
                </a:lnTo>
                <a:lnTo>
                  <a:pt x="13286" y="14430"/>
                </a:lnTo>
                <a:lnTo>
                  <a:pt x="13261" y="14454"/>
                </a:lnTo>
                <a:lnTo>
                  <a:pt x="13237" y="14479"/>
                </a:lnTo>
                <a:lnTo>
                  <a:pt x="13213" y="14576"/>
                </a:lnTo>
                <a:lnTo>
                  <a:pt x="13140" y="14527"/>
                </a:lnTo>
                <a:lnTo>
                  <a:pt x="12872" y="14527"/>
                </a:lnTo>
                <a:lnTo>
                  <a:pt x="12507" y="14552"/>
                </a:lnTo>
                <a:lnTo>
                  <a:pt x="12288" y="14552"/>
                </a:lnTo>
                <a:lnTo>
                  <a:pt x="12069" y="14503"/>
                </a:lnTo>
                <a:lnTo>
                  <a:pt x="11850" y="14479"/>
                </a:lnTo>
                <a:lnTo>
                  <a:pt x="11631" y="14454"/>
                </a:lnTo>
                <a:lnTo>
                  <a:pt x="11582" y="14479"/>
                </a:lnTo>
                <a:lnTo>
                  <a:pt x="11558" y="14503"/>
                </a:lnTo>
                <a:lnTo>
                  <a:pt x="11558" y="14552"/>
                </a:lnTo>
                <a:lnTo>
                  <a:pt x="11582" y="14600"/>
                </a:lnTo>
                <a:lnTo>
                  <a:pt x="11655" y="14673"/>
                </a:lnTo>
                <a:lnTo>
                  <a:pt x="11753" y="14746"/>
                </a:lnTo>
                <a:lnTo>
                  <a:pt x="11947" y="14844"/>
                </a:lnTo>
                <a:lnTo>
                  <a:pt x="12166" y="14917"/>
                </a:lnTo>
                <a:lnTo>
                  <a:pt x="12410" y="14941"/>
                </a:lnTo>
                <a:lnTo>
                  <a:pt x="12750" y="14941"/>
                </a:lnTo>
                <a:lnTo>
                  <a:pt x="12945" y="14892"/>
                </a:lnTo>
                <a:lnTo>
                  <a:pt x="13115" y="14819"/>
                </a:lnTo>
                <a:lnTo>
                  <a:pt x="12872" y="15257"/>
                </a:lnTo>
                <a:lnTo>
                  <a:pt x="12750" y="15233"/>
                </a:lnTo>
                <a:lnTo>
                  <a:pt x="12629" y="15257"/>
                </a:lnTo>
                <a:lnTo>
                  <a:pt x="12385" y="15257"/>
                </a:lnTo>
                <a:lnTo>
                  <a:pt x="12191" y="15233"/>
                </a:lnTo>
                <a:lnTo>
                  <a:pt x="11996" y="15209"/>
                </a:lnTo>
                <a:lnTo>
                  <a:pt x="11801" y="15184"/>
                </a:lnTo>
                <a:lnTo>
                  <a:pt x="11631" y="15184"/>
                </a:lnTo>
                <a:lnTo>
                  <a:pt x="11582" y="15209"/>
                </a:lnTo>
                <a:lnTo>
                  <a:pt x="11607" y="15257"/>
                </a:lnTo>
                <a:lnTo>
                  <a:pt x="11655" y="15330"/>
                </a:lnTo>
                <a:lnTo>
                  <a:pt x="11728" y="15403"/>
                </a:lnTo>
                <a:lnTo>
                  <a:pt x="11801" y="15476"/>
                </a:lnTo>
                <a:lnTo>
                  <a:pt x="11899" y="15525"/>
                </a:lnTo>
                <a:lnTo>
                  <a:pt x="12093" y="15574"/>
                </a:lnTo>
                <a:lnTo>
                  <a:pt x="12288" y="15598"/>
                </a:lnTo>
                <a:lnTo>
                  <a:pt x="12458" y="15622"/>
                </a:lnTo>
                <a:lnTo>
                  <a:pt x="12653" y="15622"/>
                </a:lnTo>
                <a:lnTo>
                  <a:pt x="12458" y="15890"/>
                </a:lnTo>
                <a:lnTo>
                  <a:pt x="12264" y="15866"/>
                </a:lnTo>
                <a:lnTo>
                  <a:pt x="12045" y="15890"/>
                </a:lnTo>
                <a:lnTo>
                  <a:pt x="11826" y="15866"/>
                </a:lnTo>
                <a:lnTo>
                  <a:pt x="11631" y="15841"/>
                </a:lnTo>
                <a:lnTo>
                  <a:pt x="11558" y="15841"/>
                </a:lnTo>
                <a:lnTo>
                  <a:pt x="11461" y="15890"/>
                </a:lnTo>
                <a:lnTo>
                  <a:pt x="11509" y="15987"/>
                </a:lnTo>
                <a:lnTo>
                  <a:pt x="11607" y="16060"/>
                </a:lnTo>
                <a:lnTo>
                  <a:pt x="11728" y="16133"/>
                </a:lnTo>
                <a:lnTo>
                  <a:pt x="11850" y="16157"/>
                </a:lnTo>
                <a:lnTo>
                  <a:pt x="8930" y="16206"/>
                </a:lnTo>
                <a:lnTo>
                  <a:pt x="7324" y="16206"/>
                </a:lnTo>
                <a:lnTo>
                  <a:pt x="5694" y="16182"/>
                </a:lnTo>
                <a:lnTo>
                  <a:pt x="5718" y="16109"/>
                </a:lnTo>
                <a:lnTo>
                  <a:pt x="5718" y="16036"/>
                </a:lnTo>
                <a:lnTo>
                  <a:pt x="5694" y="15963"/>
                </a:lnTo>
                <a:lnTo>
                  <a:pt x="5645" y="15890"/>
                </a:lnTo>
                <a:lnTo>
                  <a:pt x="5305" y="15428"/>
                </a:lnTo>
                <a:lnTo>
                  <a:pt x="5013" y="14965"/>
                </a:lnTo>
                <a:lnTo>
                  <a:pt x="4721" y="14454"/>
                </a:lnTo>
                <a:lnTo>
                  <a:pt x="4477" y="13968"/>
                </a:lnTo>
                <a:lnTo>
                  <a:pt x="4258" y="13432"/>
                </a:lnTo>
                <a:lnTo>
                  <a:pt x="4064" y="12897"/>
                </a:lnTo>
                <a:lnTo>
                  <a:pt x="3869" y="12362"/>
                </a:lnTo>
                <a:lnTo>
                  <a:pt x="3723" y="11826"/>
                </a:lnTo>
                <a:lnTo>
                  <a:pt x="3553" y="11267"/>
                </a:lnTo>
                <a:lnTo>
                  <a:pt x="3431" y="10683"/>
                </a:lnTo>
                <a:lnTo>
                  <a:pt x="3163" y="9539"/>
                </a:lnTo>
                <a:lnTo>
                  <a:pt x="3090" y="9125"/>
                </a:lnTo>
                <a:lnTo>
                  <a:pt x="3042" y="8736"/>
                </a:lnTo>
                <a:lnTo>
                  <a:pt x="3017" y="8371"/>
                </a:lnTo>
                <a:lnTo>
                  <a:pt x="3017" y="7982"/>
                </a:lnTo>
                <a:close/>
                <a:moveTo>
                  <a:pt x="4258" y="14746"/>
                </a:moveTo>
                <a:lnTo>
                  <a:pt x="4502" y="15209"/>
                </a:lnTo>
                <a:lnTo>
                  <a:pt x="4064" y="15257"/>
                </a:lnTo>
                <a:lnTo>
                  <a:pt x="3626" y="15379"/>
                </a:lnTo>
                <a:lnTo>
                  <a:pt x="3455" y="15428"/>
                </a:lnTo>
                <a:lnTo>
                  <a:pt x="3285" y="15501"/>
                </a:lnTo>
                <a:lnTo>
                  <a:pt x="3115" y="15622"/>
                </a:lnTo>
                <a:lnTo>
                  <a:pt x="3042" y="15671"/>
                </a:lnTo>
                <a:lnTo>
                  <a:pt x="2993" y="15744"/>
                </a:lnTo>
                <a:lnTo>
                  <a:pt x="2944" y="15914"/>
                </a:lnTo>
                <a:lnTo>
                  <a:pt x="2944" y="16060"/>
                </a:lnTo>
                <a:lnTo>
                  <a:pt x="2993" y="16182"/>
                </a:lnTo>
                <a:lnTo>
                  <a:pt x="3066" y="16279"/>
                </a:lnTo>
                <a:lnTo>
                  <a:pt x="3163" y="16352"/>
                </a:lnTo>
                <a:lnTo>
                  <a:pt x="3309" y="16401"/>
                </a:lnTo>
                <a:lnTo>
                  <a:pt x="3455" y="16449"/>
                </a:lnTo>
                <a:lnTo>
                  <a:pt x="3601" y="16474"/>
                </a:lnTo>
                <a:lnTo>
                  <a:pt x="4283" y="16547"/>
                </a:lnTo>
                <a:lnTo>
                  <a:pt x="4988" y="16571"/>
                </a:lnTo>
                <a:lnTo>
                  <a:pt x="6375" y="16620"/>
                </a:lnTo>
                <a:lnTo>
                  <a:pt x="9125" y="16620"/>
                </a:lnTo>
                <a:lnTo>
                  <a:pt x="11801" y="16571"/>
                </a:lnTo>
                <a:lnTo>
                  <a:pt x="13018" y="16571"/>
                </a:lnTo>
                <a:lnTo>
                  <a:pt x="13626" y="16547"/>
                </a:lnTo>
                <a:lnTo>
                  <a:pt x="13943" y="16522"/>
                </a:lnTo>
                <a:lnTo>
                  <a:pt x="14235" y="16498"/>
                </a:lnTo>
                <a:lnTo>
                  <a:pt x="14381" y="16449"/>
                </a:lnTo>
                <a:lnTo>
                  <a:pt x="14527" y="16376"/>
                </a:lnTo>
                <a:lnTo>
                  <a:pt x="14673" y="16303"/>
                </a:lnTo>
                <a:lnTo>
                  <a:pt x="14819" y="16182"/>
                </a:lnTo>
                <a:lnTo>
                  <a:pt x="14916" y="16060"/>
                </a:lnTo>
                <a:lnTo>
                  <a:pt x="14965" y="15914"/>
                </a:lnTo>
                <a:lnTo>
                  <a:pt x="14965" y="15841"/>
                </a:lnTo>
                <a:lnTo>
                  <a:pt x="14965" y="15744"/>
                </a:lnTo>
                <a:lnTo>
                  <a:pt x="14940" y="15671"/>
                </a:lnTo>
                <a:lnTo>
                  <a:pt x="14916" y="15574"/>
                </a:lnTo>
                <a:lnTo>
                  <a:pt x="14794" y="15403"/>
                </a:lnTo>
                <a:lnTo>
                  <a:pt x="14648" y="15282"/>
                </a:lnTo>
                <a:lnTo>
                  <a:pt x="14478" y="15209"/>
                </a:lnTo>
                <a:lnTo>
                  <a:pt x="14308" y="15184"/>
                </a:lnTo>
                <a:lnTo>
                  <a:pt x="14137" y="15160"/>
                </a:lnTo>
                <a:lnTo>
                  <a:pt x="13553" y="15160"/>
                </a:lnTo>
                <a:lnTo>
                  <a:pt x="13699" y="14819"/>
                </a:lnTo>
                <a:lnTo>
                  <a:pt x="13724" y="14771"/>
                </a:lnTo>
                <a:lnTo>
                  <a:pt x="14454" y="14844"/>
                </a:lnTo>
                <a:lnTo>
                  <a:pt x="14794" y="14917"/>
                </a:lnTo>
                <a:lnTo>
                  <a:pt x="15135" y="14990"/>
                </a:lnTo>
                <a:lnTo>
                  <a:pt x="15500" y="15087"/>
                </a:lnTo>
                <a:lnTo>
                  <a:pt x="15816" y="15184"/>
                </a:lnTo>
                <a:lnTo>
                  <a:pt x="16157" y="15330"/>
                </a:lnTo>
                <a:lnTo>
                  <a:pt x="16497" y="15452"/>
                </a:lnTo>
                <a:lnTo>
                  <a:pt x="16741" y="15598"/>
                </a:lnTo>
                <a:lnTo>
                  <a:pt x="16911" y="15744"/>
                </a:lnTo>
                <a:lnTo>
                  <a:pt x="17033" y="15914"/>
                </a:lnTo>
                <a:lnTo>
                  <a:pt x="17081" y="16060"/>
                </a:lnTo>
                <a:lnTo>
                  <a:pt x="17081" y="16230"/>
                </a:lnTo>
                <a:lnTo>
                  <a:pt x="17008" y="16401"/>
                </a:lnTo>
                <a:lnTo>
                  <a:pt x="16911" y="16547"/>
                </a:lnTo>
                <a:lnTo>
                  <a:pt x="16789" y="16717"/>
                </a:lnTo>
                <a:lnTo>
                  <a:pt x="16643" y="16863"/>
                </a:lnTo>
                <a:lnTo>
                  <a:pt x="16449" y="17009"/>
                </a:lnTo>
                <a:lnTo>
                  <a:pt x="16059" y="17277"/>
                </a:lnTo>
                <a:lnTo>
                  <a:pt x="15670" y="17496"/>
                </a:lnTo>
                <a:lnTo>
                  <a:pt x="15305" y="17642"/>
                </a:lnTo>
                <a:lnTo>
                  <a:pt x="14965" y="17763"/>
                </a:lnTo>
                <a:lnTo>
                  <a:pt x="14600" y="17836"/>
                </a:lnTo>
                <a:lnTo>
                  <a:pt x="14259" y="17909"/>
                </a:lnTo>
                <a:lnTo>
                  <a:pt x="13894" y="17958"/>
                </a:lnTo>
                <a:lnTo>
                  <a:pt x="13140" y="18007"/>
                </a:lnTo>
                <a:lnTo>
                  <a:pt x="12410" y="18055"/>
                </a:lnTo>
                <a:lnTo>
                  <a:pt x="11558" y="18080"/>
                </a:lnTo>
                <a:lnTo>
                  <a:pt x="10706" y="18080"/>
                </a:lnTo>
                <a:lnTo>
                  <a:pt x="9027" y="18055"/>
                </a:lnTo>
                <a:lnTo>
                  <a:pt x="7324" y="18031"/>
                </a:lnTo>
                <a:lnTo>
                  <a:pt x="6473" y="18007"/>
                </a:lnTo>
                <a:lnTo>
                  <a:pt x="5645" y="17982"/>
                </a:lnTo>
                <a:lnTo>
                  <a:pt x="4794" y="17934"/>
                </a:lnTo>
                <a:lnTo>
                  <a:pt x="3942" y="17861"/>
                </a:lnTo>
                <a:lnTo>
                  <a:pt x="3115" y="17739"/>
                </a:lnTo>
                <a:lnTo>
                  <a:pt x="2287" y="17593"/>
                </a:lnTo>
                <a:lnTo>
                  <a:pt x="1898" y="17496"/>
                </a:lnTo>
                <a:lnTo>
                  <a:pt x="1509" y="17350"/>
                </a:lnTo>
                <a:lnTo>
                  <a:pt x="1168" y="17179"/>
                </a:lnTo>
                <a:lnTo>
                  <a:pt x="827" y="16985"/>
                </a:lnTo>
                <a:lnTo>
                  <a:pt x="633" y="16839"/>
                </a:lnTo>
                <a:lnTo>
                  <a:pt x="487" y="16668"/>
                </a:lnTo>
                <a:lnTo>
                  <a:pt x="365" y="16449"/>
                </a:lnTo>
                <a:lnTo>
                  <a:pt x="316" y="16328"/>
                </a:lnTo>
                <a:lnTo>
                  <a:pt x="316" y="16230"/>
                </a:lnTo>
                <a:lnTo>
                  <a:pt x="316" y="16085"/>
                </a:lnTo>
                <a:lnTo>
                  <a:pt x="341" y="15963"/>
                </a:lnTo>
                <a:lnTo>
                  <a:pt x="414" y="15866"/>
                </a:lnTo>
                <a:lnTo>
                  <a:pt x="511" y="15768"/>
                </a:lnTo>
                <a:lnTo>
                  <a:pt x="730" y="15622"/>
                </a:lnTo>
                <a:lnTo>
                  <a:pt x="949" y="15501"/>
                </a:lnTo>
                <a:lnTo>
                  <a:pt x="1314" y="15330"/>
                </a:lnTo>
                <a:lnTo>
                  <a:pt x="1728" y="15184"/>
                </a:lnTo>
                <a:lnTo>
                  <a:pt x="2141" y="15063"/>
                </a:lnTo>
                <a:lnTo>
                  <a:pt x="2555" y="14965"/>
                </a:lnTo>
                <a:lnTo>
                  <a:pt x="2993" y="14892"/>
                </a:lnTo>
                <a:lnTo>
                  <a:pt x="3407" y="14844"/>
                </a:lnTo>
                <a:lnTo>
                  <a:pt x="4258" y="14746"/>
                </a:lnTo>
                <a:close/>
                <a:moveTo>
                  <a:pt x="9076" y="6498"/>
                </a:moveTo>
                <a:lnTo>
                  <a:pt x="8103" y="6522"/>
                </a:lnTo>
                <a:lnTo>
                  <a:pt x="7129" y="6571"/>
                </a:lnTo>
                <a:lnTo>
                  <a:pt x="6156" y="6644"/>
                </a:lnTo>
                <a:lnTo>
                  <a:pt x="5183" y="6717"/>
                </a:lnTo>
                <a:lnTo>
                  <a:pt x="4526" y="6765"/>
                </a:lnTo>
                <a:lnTo>
                  <a:pt x="4161" y="6790"/>
                </a:lnTo>
                <a:lnTo>
                  <a:pt x="3796" y="6838"/>
                </a:lnTo>
                <a:lnTo>
                  <a:pt x="3431" y="6911"/>
                </a:lnTo>
                <a:lnTo>
                  <a:pt x="3285" y="6960"/>
                </a:lnTo>
                <a:lnTo>
                  <a:pt x="3115" y="7033"/>
                </a:lnTo>
                <a:lnTo>
                  <a:pt x="2993" y="7106"/>
                </a:lnTo>
                <a:lnTo>
                  <a:pt x="2847" y="7228"/>
                </a:lnTo>
                <a:lnTo>
                  <a:pt x="2750" y="7325"/>
                </a:lnTo>
                <a:lnTo>
                  <a:pt x="2652" y="7471"/>
                </a:lnTo>
                <a:lnTo>
                  <a:pt x="2628" y="7520"/>
                </a:lnTo>
                <a:lnTo>
                  <a:pt x="2628" y="7593"/>
                </a:lnTo>
                <a:lnTo>
                  <a:pt x="2652" y="7666"/>
                </a:lnTo>
                <a:lnTo>
                  <a:pt x="2579" y="7812"/>
                </a:lnTo>
                <a:lnTo>
                  <a:pt x="2555" y="7982"/>
                </a:lnTo>
                <a:lnTo>
                  <a:pt x="2531" y="8152"/>
                </a:lnTo>
                <a:lnTo>
                  <a:pt x="2506" y="8298"/>
                </a:lnTo>
                <a:lnTo>
                  <a:pt x="2360" y="8249"/>
                </a:lnTo>
                <a:lnTo>
                  <a:pt x="2214" y="8201"/>
                </a:lnTo>
                <a:lnTo>
                  <a:pt x="2044" y="8176"/>
                </a:lnTo>
                <a:lnTo>
                  <a:pt x="1874" y="8176"/>
                </a:lnTo>
                <a:lnTo>
                  <a:pt x="1557" y="8201"/>
                </a:lnTo>
                <a:lnTo>
                  <a:pt x="1265" y="8249"/>
                </a:lnTo>
                <a:lnTo>
                  <a:pt x="1046" y="8347"/>
                </a:lnTo>
                <a:lnTo>
                  <a:pt x="827" y="8468"/>
                </a:lnTo>
                <a:lnTo>
                  <a:pt x="657" y="8639"/>
                </a:lnTo>
                <a:lnTo>
                  <a:pt x="487" y="8833"/>
                </a:lnTo>
                <a:lnTo>
                  <a:pt x="365" y="9052"/>
                </a:lnTo>
                <a:lnTo>
                  <a:pt x="268" y="9271"/>
                </a:lnTo>
                <a:lnTo>
                  <a:pt x="195" y="9515"/>
                </a:lnTo>
                <a:lnTo>
                  <a:pt x="170" y="9758"/>
                </a:lnTo>
                <a:lnTo>
                  <a:pt x="170" y="10026"/>
                </a:lnTo>
                <a:lnTo>
                  <a:pt x="219" y="10293"/>
                </a:lnTo>
                <a:lnTo>
                  <a:pt x="292" y="10537"/>
                </a:lnTo>
                <a:lnTo>
                  <a:pt x="389" y="10780"/>
                </a:lnTo>
                <a:lnTo>
                  <a:pt x="535" y="10999"/>
                </a:lnTo>
                <a:lnTo>
                  <a:pt x="706" y="11194"/>
                </a:lnTo>
                <a:lnTo>
                  <a:pt x="900" y="11388"/>
                </a:lnTo>
                <a:lnTo>
                  <a:pt x="1095" y="11559"/>
                </a:lnTo>
                <a:lnTo>
                  <a:pt x="1363" y="11729"/>
                </a:lnTo>
                <a:lnTo>
                  <a:pt x="1606" y="11899"/>
                </a:lnTo>
                <a:lnTo>
                  <a:pt x="2117" y="12240"/>
                </a:lnTo>
                <a:lnTo>
                  <a:pt x="2409" y="12459"/>
                </a:lnTo>
                <a:lnTo>
                  <a:pt x="2531" y="12581"/>
                </a:lnTo>
                <a:lnTo>
                  <a:pt x="2652" y="12727"/>
                </a:lnTo>
                <a:lnTo>
                  <a:pt x="2725" y="12873"/>
                </a:lnTo>
                <a:lnTo>
                  <a:pt x="2774" y="13043"/>
                </a:lnTo>
                <a:lnTo>
                  <a:pt x="2750" y="13165"/>
                </a:lnTo>
                <a:lnTo>
                  <a:pt x="2725" y="13238"/>
                </a:lnTo>
                <a:lnTo>
                  <a:pt x="2677" y="13262"/>
                </a:lnTo>
                <a:lnTo>
                  <a:pt x="2604" y="13262"/>
                </a:lnTo>
                <a:lnTo>
                  <a:pt x="2531" y="13213"/>
                </a:lnTo>
                <a:lnTo>
                  <a:pt x="2458" y="13189"/>
                </a:lnTo>
                <a:lnTo>
                  <a:pt x="2312" y="13165"/>
                </a:lnTo>
                <a:lnTo>
                  <a:pt x="2190" y="13213"/>
                </a:lnTo>
                <a:lnTo>
                  <a:pt x="2068" y="13286"/>
                </a:lnTo>
                <a:lnTo>
                  <a:pt x="1995" y="13408"/>
                </a:lnTo>
                <a:lnTo>
                  <a:pt x="1971" y="13530"/>
                </a:lnTo>
                <a:lnTo>
                  <a:pt x="1971" y="13603"/>
                </a:lnTo>
                <a:lnTo>
                  <a:pt x="1995" y="13651"/>
                </a:lnTo>
                <a:lnTo>
                  <a:pt x="2020" y="13724"/>
                </a:lnTo>
                <a:lnTo>
                  <a:pt x="2093" y="13773"/>
                </a:lnTo>
                <a:lnTo>
                  <a:pt x="2263" y="13895"/>
                </a:lnTo>
                <a:lnTo>
                  <a:pt x="2458" y="13968"/>
                </a:lnTo>
                <a:lnTo>
                  <a:pt x="2677" y="13992"/>
                </a:lnTo>
                <a:lnTo>
                  <a:pt x="2871" y="13968"/>
                </a:lnTo>
                <a:lnTo>
                  <a:pt x="3066" y="13895"/>
                </a:lnTo>
                <a:lnTo>
                  <a:pt x="3236" y="13773"/>
                </a:lnTo>
                <a:lnTo>
                  <a:pt x="3309" y="13700"/>
                </a:lnTo>
                <a:lnTo>
                  <a:pt x="3358" y="13603"/>
                </a:lnTo>
                <a:lnTo>
                  <a:pt x="3431" y="13505"/>
                </a:lnTo>
                <a:lnTo>
                  <a:pt x="3455" y="13408"/>
                </a:lnTo>
                <a:lnTo>
                  <a:pt x="3504" y="13213"/>
                </a:lnTo>
                <a:lnTo>
                  <a:pt x="3504" y="13019"/>
                </a:lnTo>
                <a:lnTo>
                  <a:pt x="3650" y="13432"/>
                </a:lnTo>
                <a:lnTo>
                  <a:pt x="3820" y="13822"/>
                </a:lnTo>
                <a:lnTo>
                  <a:pt x="3991" y="14211"/>
                </a:lnTo>
                <a:lnTo>
                  <a:pt x="4185" y="14600"/>
                </a:lnTo>
                <a:lnTo>
                  <a:pt x="3723" y="14600"/>
                </a:lnTo>
                <a:lnTo>
                  <a:pt x="3285" y="14625"/>
                </a:lnTo>
                <a:lnTo>
                  <a:pt x="2823" y="14673"/>
                </a:lnTo>
                <a:lnTo>
                  <a:pt x="2385" y="14746"/>
                </a:lnTo>
                <a:lnTo>
                  <a:pt x="1922" y="14819"/>
                </a:lnTo>
                <a:lnTo>
                  <a:pt x="1484" y="14941"/>
                </a:lnTo>
                <a:lnTo>
                  <a:pt x="1071" y="15087"/>
                </a:lnTo>
                <a:lnTo>
                  <a:pt x="657" y="15282"/>
                </a:lnTo>
                <a:lnTo>
                  <a:pt x="487" y="15379"/>
                </a:lnTo>
                <a:lnTo>
                  <a:pt x="341" y="15476"/>
                </a:lnTo>
                <a:lnTo>
                  <a:pt x="219" y="15574"/>
                </a:lnTo>
                <a:lnTo>
                  <a:pt x="122" y="15695"/>
                </a:lnTo>
                <a:lnTo>
                  <a:pt x="49" y="15841"/>
                </a:lnTo>
                <a:lnTo>
                  <a:pt x="24" y="15963"/>
                </a:lnTo>
                <a:lnTo>
                  <a:pt x="0" y="16109"/>
                </a:lnTo>
                <a:lnTo>
                  <a:pt x="0" y="16255"/>
                </a:lnTo>
                <a:lnTo>
                  <a:pt x="24" y="16376"/>
                </a:lnTo>
                <a:lnTo>
                  <a:pt x="49" y="16522"/>
                </a:lnTo>
                <a:lnTo>
                  <a:pt x="122" y="16668"/>
                </a:lnTo>
                <a:lnTo>
                  <a:pt x="195" y="16790"/>
                </a:lnTo>
                <a:lnTo>
                  <a:pt x="292" y="16936"/>
                </a:lnTo>
                <a:lnTo>
                  <a:pt x="389" y="17058"/>
                </a:lnTo>
                <a:lnTo>
                  <a:pt x="511" y="17179"/>
                </a:lnTo>
                <a:lnTo>
                  <a:pt x="633" y="17301"/>
                </a:lnTo>
                <a:lnTo>
                  <a:pt x="827" y="17423"/>
                </a:lnTo>
                <a:lnTo>
                  <a:pt x="1046" y="17544"/>
                </a:lnTo>
                <a:lnTo>
                  <a:pt x="1241" y="17642"/>
                </a:lnTo>
                <a:lnTo>
                  <a:pt x="1460" y="17739"/>
                </a:lnTo>
                <a:lnTo>
                  <a:pt x="1922" y="17885"/>
                </a:lnTo>
                <a:lnTo>
                  <a:pt x="2409" y="18007"/>
                </a:lnTo>
                <a:lnTo>
                  <a:pt x="2896" y="18080"/>
                </a:lnTo>
                <a:lnTo>
                  <a:pt x="3382" y="18128"/>
                </a:lnTo>
                <a:lnTo>
                  <a:pt x="4331" y="18226"/>
                </a:lnTo>
                <a:lnTo>
                  <a:pt x="5451" y="18299"/>
                </a:lnTo>
                <a:lnTo>
                  <a:pt x="6570" y="18347"/>
                </a:lnTo>
                <a:lnTo>
                  <a:pt x="8833" y="18396"/>
                </a:lnTo>
                <a:lnTo>
                  <a:pt x="9928" y="18420"/>
                </a:lnTo>
                <a:lnTo>
                  <a:pt x="11047" y="18420"/>
                </a:lnTo>
                <a:lnTo>
                  <a:pt x="12142" y="18396"/>
                </a:lnTo>
                <a:lnTo>
                  <a:pt x="13261" y="18347"/>
                </a:lnTo>
                <a:lnTo>
                  <a:pt x="13675" y="18323"/>
                </a:lnTo>
                <a:lnTo>
                  <a:pt x="14113" y="18274"/>
                </a:lnTo>
                <a:lnTo>
                  <a:pt x="14527" y="18201"/>
                </a:lnTo>
                <a:lnTo>
                  <a:pt x="14965" y="18128"/>
                </a:lnTo>
                <a:lnTo>
                  <a:pt x="15378" y="18007"/>
                </a:lnTo>
                <a:lnTo>
                  <a:pt x="15767" y="17861"/>
                </a:lnTo>
                <a:lnTo>
                  <a:pt x="16157" y="17690"/>
                </a:lnTo>
                <a:lnTo>
                  <a:pt x="16546" y="17471"/>
                </a:lnTo>
                <a:lnTo>
                  <a:pt x="16814" y="17277"/>
                </a:lnTo>
                <a:lnTo>
                  <a:pt x="17057" y="17033"/>
                </a:lnTo>
                <a:lnTo>
                  <a:pt x="17276" y="16766"/>
                </a:lnTo>
                <a:lnTo>
                  <a:pt x="17349" y="16620"/>
                </a:lnTo>
                <a:lnTo>
                  <a:pt x="17422" y="16474"/>
                </a:lnTo>
                <a:lnTo>
                  <a:pt x="17471" y="16328"/>
                </a:lnTo>
                <a:lnTo>
                  <a:pt x="17495" y="16157"/>
                </a:lnTo>
                <a:lnTo>
                  <a:pt x="17495" y="16012"/>
                </a:lnTo>
                <a:lnTo>
                  <a:pt x="17471" y="15866"/>
                </a:lnTo>
                <a:lnTo>
                  <a:pt x="17398" y="15720"/>
                </a:lnTo>
                <a:lnTo>
                  <a:pt x="17325" y="15598"/>
                </a:lnTo>
                <a:lnTo>
                  <a:pt x="17179" y="15452"/>
                </a:lnTo>
                <a:lnTo>
                  <a:pt x="17033" y="15330"/>
                </a:lnTo>
                <a:lnTo>
                  <a:pt x="16692" y="15111"/>
                </a:lnTo>
                <a:lnTo>
                  <a:pt x="16327" y="14941"/>
                </a:lnTo>
                <a:lnTo>
                  <a:pt x="15938" y="14795"/>
                </a:lnTo>
                <a:lnTo>
                  <a:pt x="15524" y="14673"/>
                </a:lnTo>
                <a:lnTo>
                  <a:pt x="15110" y="14576"/>
                </a:lnTo>
                <a:lnTo>
                  <a:pt x="14697" y="14503"/>
                </a:lnTo>
                <a:lnTo>
                  <a:pt x="14283" y="14454"/>
                </a:lnTo>
                <a:lnTo>
                  <a:pt x="13870" y="14406"/>
                </a:lnTo>
                <a:lnTo>
                  <a:pt x="14040" y="13968"/>
                </a:lnTo>
                <a:lnTo>
                  <a:pt x="14186" y="13530"/>
                </a:lnTo>
                <a:lnTo>
                  <a:pt x="14454" y="12629"/>
                </a:lnTo>
                <a:lnTo>
                  <a:pt x="14794" y="11340"/>
                </a:lnTo>
                <a:lnTo>
                  <a:pt x="14916" y="10683"/>
                </a:lnTo>
                <a:lnTo>
                  <a:pt x="15038" y="10026"/>
                </a:lnTo>
                <a:lnTo>
                  <a:pt x="15135" y="9417"/>
                </a:lnTo>
                <a:lnTo>
                  <a:pt x="15159" y="9077"/>
                </a:lnTo>
                <a:lnTo>
                  <a:pt x="15159" y="8760"/>
                </a:lnTo>
                <a:lnTo>
                  <a:pt x="15159" y="8444"/>
                </a:lnTo>
                <a:lnTo>
                  <a:pt x="15110" y="8128"/>
                </a:lnTo>
                <a:lnTo>
                  <a:pt x="15038" y="7836"/>
                </a:lnTo>
                <a:lnTo>
                  <a:pt x="14940" y="7544"/>
                </a:lnTo>
                <a:lnTo>
                  <a:pt x="14916" y="7495"/>
                </a:lnTo>
                <a:lnTo>
                  <a:pt x="14892" y="7471"/>
                </a:lnTo>
                <a:lnTo>
                  <a:pt x="14794" y="7447"/>
                </a:lnTo>
                <a:lnTo>
                  <a:pt x="14746" y="7325"/>
                </a:lnTo>
                <a:lnTo>
                  <a:pt x="14673" y="7228"/>
                </a:lnTo>
                <a:lnTo>
                  <a:pt x="14600" y="7130"/>
                </a:lnTo>
                <a:lnTo>
                  <a:pt x="14478" y="7057"/>
                </a:lnTo>
                <a:lnTo>
                  <a:pt x="14235" y="6936"/>
                </a:lnTo>
                <a:lnTo>
                  <a:pt x="13943" y="6863"/>
                </a:lnTo>
                <a:lnTo>
                  <a:pt x="13626" y="6790"/>
                </a:lnTo>
                <a:lnTo>
                  <a:pt x="13310" y="6765"/>
                </a:lnTo>
                <a:lnTo>
                  <a:pt x="12823" y="6717"/>
                </a:lnTo>
                <a:lnTo>
                  <a:pt x="11899" y="6595"/>
                </a:lnTo>
                <a:lnTo>
                  <a:pt x="10950" y="6522"/>
                </a:lnTo>
                <a:lnTo>
                  <a:pt x="10025" y="6498"/>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8" name="Google Shape;1078;p48"/>
          <p:cNvSpPr/>
          <p:nvPr/>
        </p:nvSpPr>
        <p:spPr>
          <a:xfrm>
            <a:off x="1430849" y="4392629"/>
            <a:ext cx="420643" cy="433953"/>
          </a:xfrm>
          <a:custGeom>
            <a:avLst/>
            <a:gdLst/>
            <a:ahLst/>
            <a:cxnLst/>
            <a:rect l="l" t="t" r="r" b="b"/>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79" name="Google Shape;1079;p48"/>
          <p:cNvSpPr/>
          <p:nvPr/>
        </p:nvSpPr>
        <p:spPr>
          <a:xfrm>
            <a:off x="2039713" y="4429323"/>
            <a:ext cx="371207" cy="375993"/>
          </a:xfrm>
          <a:custGeom>
            <a:avLst/>
            <a:gdLst/>
            <a:ahLst/>
            <a:cxnLst/>
            <a:rect l="l" t="t" r="r" b="b"/>
            <a:pathLst>
              <a:path w="16985" h="17204" extrusionOk="0">
                <a:moveTo>
                  <a:pt x="8906" y="7252"/>
                </a:moveTo>
                <a:lnTo>
                  <a:pt x="8833" y="7349"/>
                </a:lnTo>
                <a:lnTo>
                  <a:pt x="8784" y="7446"/>
                </a:lnTo>
                <a:lnTo>
                  <a:pt x="8760" y="7616"/>
                </a:lnTo>
                <a:lnTo>
                  <a:pt x="8784" y="7689"/>
                </a:lnTo>
                <a:lnTo>
                  <a:pt x="8809" y="7762"/>
                </a:lnTo>
                <a:lnTo>
                  <a:pt x="8833" y="7787"/>
                </a:lnTo>
                <a:lnTo>
                  <a:pt x="8882" y="7811"/>
                </a:lnTo>
                <a:lnTo>
                  <a:pt x="8955" y="7811"/>
                </a:lnTo>
                <a:lnTo>
                  <a:pt x="9028" y="7738"/>
                </a:lnTo>
                <a:lnTo>
                  <a:pt x="9052" y="7714"/>
                </a:lnTo>
                <a:lnTo>
                  <a:pt x="9028" y="7665"/>
                </a:lnTo>
                <a:lnTo>
                  <a:pt x="8979" y="7470"/>
                </a:lnTo>
                <a:lnTo>
                  <a:pt x="8979" y="7397"/>
                </a:lnTo>
                <a:lnTo>
                  <a:pt x="8979" y="7300"/>
                </a:lnTo>
                <a:lnTo>
                  <a:pt x="8979" y="7276"/>
                </a:lnTo>
                <a:lnTo>
                  <a:pt x="8955" y="7252"/>
                </a:lnTo>
                <a:close/>
                <a:moveTo>
                  <a:pt x="1363" y="414"/>
                </a:moveTo>
                <a:lnTo>
                  <a:pt x="1533" y="463"/>
                </a:lnTo>
                <a:lnTo>
                  <a:pt x="1728" y="560"/>
                </a:lnTo>
                <a:lnTo>
                  <a:pt x="1898" y="657"/>
                </a:lnTo>
                <a:lnTo>
                  <a:pt x="2190" y="876"/>
                </a:lnTo>
                <a:lnTo>
                  <a:pt x="2750" y="1363"/>
                </a:lnTo>
                <a:lnTo>
                  <a:pt x="3261" y="1874"/>
                </a:lnTo>
                <a:lnTo>
                  <a:pt x="4283" y="2945"/>
                </a:lnTo>
                <a:lnTo>
                  <a:pt x="6327" y="5013"/>
                </a:lnTo>
                <a:lnTo>
                  <a:pt x="8395" y="7106"/>
                </a:lnTo>
                <a:lnTo>
                  <a:pt x="6984" y="8395"/>
                </a:lnTo>
                <a:lnTo>
                  <a:pt x="6887" y="8298"/>
                </a:lnTo>
                <a:lnTo>
                  <a:pt x="6765" y="8225"/>
                </a:lnTo>
                <a:lnTo>
                  <a:pt x="6668" y="8176"/>
                </a:lnTo>
                <a:lnTo>
                  <a:pt x="6570" y="8152"/>
                </a:lnTo>
                <a:lnTo>
                  <a:pt x="6497" y="8127"/>
                </a:lnTo>
                <a:lnTo>
                  <a:pt x="6424" y="8054"/>
                </a:lnTo>
                <a:lnTo>
                  <a:pt x="6351" y="8030"/>
                </a:lnTo>
                <a:lnTo>
                  <a:pt x="6303" y="8030"/>
                </a:lnTo>
                <a:lnTo>
                  <a:pt x="6230" y="8054"/>
                </a:lnTo>
                <a:lnTo>
                  <a:pt x="6181" y="8103"/>
                </a:lnTo>
                <a:lnTo>
                  <a:pt x="6084" y="8200"/>
                </a:lnTo>
                <a:lnTo>
                  <a:pt x="6011" y="8249"/>
                </a:lnTo>
                <a:lnTo>
                  <a:pt x="5938" y="8225"/>
                </a:lnTo>
                <a:lnTo>
                  <a:pt x="5889" y="8152"/>
                </a:lnTo>
                <a:lnTo>
                  <a:pt x="5816" y="7981"/>
                </a:lnTo>
                <a:lnTo>
                  <a:pt x="5767" y="7835"/>
                </a:lnTo>
                <a:lnTo>
                  <a:pt x="5694" y="7787"/>
                </a:lnTo>
                <a:lnTo>
                  <a:pt x="5646" y="7787"/>
                </a:lnTo>
                <a:lnTo>
                  <a:pt x="5500" y="7860"/>
                </a:lnTo>
                <a:lnTo>
                  <a:pt x="5402" y="7981"/>
                </a:lnTo>
                <a:lnTo>
                  <a:pt x="5305" y="7787"/>
                </a:lnTo>
                <a:lnTo>
                  <a:pt x="5232" y="7616"/>
                </a:lnTo>
                <a:lnTo>
                  <a:pt x="5208" y="7568"/>
                </a:lnTo>
                <a:lnTo>
                  <a:pt x="5159" y="7543"/>
                </a:lnTo>
                <a:lnTo>
                  <a:pt x="5086" y="7543"/>
                </a:lnTo>
                <a:lnTo>
                  <a:pt x="5013" y="7568"/>
                </a:lnTo>
                <a:lnTo>
                  <a:pt x="4964" y="7641"/>
                </a:lnTo>
                <a:lnTo>
                  <a:pt x="4672" y="7616"/>
                </a:lnTo>
                <a:lnTo>
                  <a:pt x="4672" y="7495"/>
                </a:lnTo>
                <a:lnTo>
                  <a:pt x="4648" y="7422"/>
                </a:lnTo>
                <a:lnTo>
                  <a:pt x="4575" y="7373"/>
                </a:lnTo>
                <a:lnTo>
                  <a:pt x="4526" y="7349"/>
                </a:lnTo>
                <a:lnTo>
                  <a:pt x="4453" y="7373"/>
                </a:lnTo>
                <a:lnTo>
                  <a:pt x="4332" y="7446"/>
                </a:lnTo>
                <a:lnTo>
                  <a:pt x="4283" y="7470"/>
                </a:lnTo>
                <a:lnTo>
                  <a:pt x="4210" y="7495"/>
                </a:lnTo>
                <a:lnTo>
                  <a:pt x="4161" y="7470"/>
                </a:lnTo>
                <a:lnTo>
                  <a:pt x="4161" y="7422"/>
                </a:lnTo>
                <a:lnTo>
                  <a:pt x="4161" y="7276"/>
                </a:lnTo>
                <a:lnTo>
                  <a:pt x="4210" y="7081"/>
                </a:lnTo>
                <a:lnTo>
                  <a:pt x="4210" y="7008"/>
                </a:lnTo>
                <a:lnTo>
                  <a:pt x="4161" y="6960"/>
                </a:lnTo>
                <a:lnTo>
                  <a:pt x="4113" y="6935"/>
                </a:lnTo>
                <a:lnTo>
                  <a:pt x="4064" y="6960"/>
                </a:lnTo>
                <a:lnTo>
                  <a:pt x="3967" y="7008"/>
                </a:lnTo>
                <a:lnTo>
                  <a:pt x="3845" y="7081"/>
                </a:lnTo>
                <a:lnTo>
                  <a:pt x="3748" y="7081"/>
                </a:lnTo>
                <a:lnTo>
                  <a:pt x="3699" y="7033"/>
                </a:lnTo>
                <a:lnTo>
                  <a:pt x="3699" y="6960"/>
                </a:lnTo>
                <a:lnTo>
                  <a:pt x="3723" y="6838"/>
                </a:lnTo>
                <a:lnTo>
                  <a:pt x="3675" y="6741"/>
                </a:lnTo>
                <a:lnTo>
                  <a:pt x="3650" y="6716"/>
                </a:lnTo>
                <a:lnTo>
                  <a:pt x="3602" y="6716"/>
                </a:lnTo>
                <a:lnTo>
                  <a:pt x="3456" y="6765"/>
                </a:lnTo>
                <a:lnTo>
                  <a:pt x="3334" y="6741"/>
                </a:lnTo>
                <a:lnTo>
                  <a:pt x="3237" y="6692"/>
                </a:lnTo>
                <a:lnTo>
                  <a:pt x="3164" y="6619"/>
                </a:lnTo>
                <a:lnTo>
                  <a:pt x="3115" y="6522"/>
                </a:lnTo>
                <a:lnTo>
                  <a:pt x="3091" y="6424"/>
                </a:lnTo>
                <a:lnTo>
                  <a:pt x="3091" y="6303"/>
                </a:lnTo>
                <a:lnTo>
                  <a:pt x="3115" y="6205"/>
                </a:lnTo>
                <a:lnTo>
                  <a:pt x="3139" y="6132"/>
                </a:lnTo>
                <a:lnTo>
                  <a:pt x="3091" y="6059"/>
                </a:lnTo>
                <a:lnTo>
                  <a:pt x="3018" y="6035"/>
                </a:lnTo>
                <a:lnTo>
                  <a:pt x="2945" y="6035"/>
                </a:lnTo>
                <a:lnTo>
                  <a:pt x="2823" y="6084"/>
                </a:lnTo>
                <a:lnTo>
                  <a:pt x="2701" y="6132"/>
                </a:lnTo>
                <a:lnTo>
                  <a:pt x="2653" y="6059"/>
                </a:lnTo>
                <a:lnTo>
                  <a:pt x="2604" y="5962"/>
                </a:lnTo>
                <a:lnTo>
                  <a:pt x="2604" y="5767"/>
                </a:lnTo>
                <a:lnTo>
                  <a:pt x="2580" y="5573"/>
                </a:lnTo>
                <a:lnTo>
                  <a:pt x="2531" y="5524"/>
                </a:lnTo>
                <a:lnTo>
                  <a:pt x="2482" y="5500"/>
                </a:lnTo>
                <a:lnTo>
                  <a:pt x="2409" y="5500"/>
                </a:lnTo>
                <a:lnTo>
                  <a:pt x="2361" y="5524"/>
                </a:lnTo>
                <a:lnTo>
                  <a:pt x="2263" y="5427"/>
                </a:lnTo>
                <a:lnTo>
                  <a:pt x="2190" y="5305"/>
                </a:lnTo>
                <a:lnTo>
                  <a:pt x="2190" y="5183"/>
                </a:lnTo>
                <a:lnTo>
                  <a:pt x="2215" y="5062"/>
                </a:lnTo>
                <a:lnTo>
                  <a:pt x="2215" y="4989"/>
                </a:lnTo>
                <a:lnTo>
                  <a:pt x="2190" y="4916"/>
                </a:lnTo>
                <a:lnTo>
                  <a:pt x="2117" y="4867"/>
                </a:lnTo>
                <a:lnTo>
                  <a:pt x="2020" y="4867"/>
                </a:lnTo>
                <a:lnTo>
                  <a:pt x="1898" y="4891"/>
                </a:lnTo>
                <a:lnTo>
                  <a:pt x="1801" y="4867"/>
                </a:lnTo>
                <a:lnTo>
                  <a:pt x="1752" y="4794"/>
                </a:lnTo>
                <a:lnTo>
                  <a:pt x="1704" y="4697"/>
                </a:lnTo>
                <a:lnTo>
                  <a:pt x="1655" y="4575"/>
                </a:lnTo>
                <a:lnTo>
                  <a:pt x="1655" y="4453"/>
                </a:lnTo>
                <a:lnTo>
                  <a:pt x="1655" y="4234"/>
                </a:lnTo>
                <a:lnTo>
                  <a:pt x="1655" y="4186"/>
                </a:lnTo>
                <a:lnTo>
                  <a:pt x="1631" y="4137"/>
                </a:lnTo>
                <a:lnTo>
                  <a:pt x="1582" y="4088"/>
                </a:lnTo>
                <a:lnTo>
                  <a:pt x="1558" y="4088"/>
                </a:lnTo>
                <a:lnTo>
                  <a:pt x="1460" y="4064"/>
                </a:lnTo>
                <a:lnTo>
                  <a:pt x="1363" y="4113"/>
                </a:lnTo>
                <a:lnTo>
                  <a:pt x="1266" y="4186"/>
                </a:lnTo>
                <a:lnTo>
                  <a:pt x="1217" y="3942"/>
                </a:lnTo>
                <a:lnTo>
                  <a:pt x="1193" y="3699"/>
                </a:lnTo>
                <a:lnTo>
                  <a:pt x="1193" y="3650"/>
                </a:lnTo>
                <a:lnTo>
                  <a:pt x="1144" y="3626"/>
                </a:lnTo>
                <a:lnTo>
                  <a:pt x="1095" y="3602"/>
                </a:lnTo>
                <a:lnTo>
                  <a:pt x="974" y="3602"/>
                </a:lnTo>
                <a:lnTo>
                  <a:pt x="925" y="3529"/>
                </a:lnTo>
                <a:lnTo>
                  <a:pt x="925" y="3431"/>
                </a:lnTo>
                <a:lnTo>
                  <a:pt x="925" y="3310"/>
                </a:lnTo>
                <a:lnTo>
                  <a:pt x="949" y="3042"/>
                </a:lnTo>
                <a:lnTo>
                  <a:pt x="974" y="2896"/>
                </a:lnTo>
                <a:lnTo>
                  <a:pt x="974" y="2823"/>
                </a:lnTo>
                <a:lnTo>
                  <a:pt x="949" y="2774"/>
                </a:lnTo>
                <a:lnTo>
                  <a:pt x="925" y="2726"/>
                </a:lnTo>
                <a:lnTo>
                  <a:pt x="852" y="2701"/>
                </a:lnTo>
                <a:lnTo>
                  <a:pt x="658" y="2701"/>
                </a:lnTo>
                <a:lnTo>
                  <a:pt x="682" y="2044"/>
                </a:lnTo>
                <a:lnTo>
                  <a:pt x="658" y="1971"/>
                </a:lnTo>
                <a:lnTo>
                  <a:pt x="633" y="1923"/>
                </a:lnTo>
                <a:lnTo>
                  <a:pt x="585" y="1898"/>
                </a:lnTo>
                <a:lnTo>
                  <a:pt x="512" y="1874"/>
                </a:lnTo>
                <a:lnTo>
                  <a:pt x="317" y="1898"/>
                </a:lnTo>
                <a:lnTo>
                  <a:pt x="317" y="1704"/>
                </a:lnTo>
                <a:lnTo>
                  <a:pt x="293" y="1509"/>
                </a:lnTo>
                <a:lnTo>
                  <a:pt x="317" y="1460"/>
                </a:lnTo>
                <a:lnTo>
                  <a:pt x="366" y="1193"/>
                </a:lnTo>
                <a:lnTo>
                  <a:pt x="463" y="949"/>
                </a:lnTo>
                <a:lnTo>
                  <a:pt x="536" y="828"/>
                </a:lnTo>
                <a:lnTo>
                  <a:pt x="609" y="730"/>
                </a:lnTo>
                <a:lnTo>
                  <a:pt x="706" y="633"/>
                </a:lnTo>
                <a:lnTo>
                  <a:pt x="828" y="536"/>
                </a:lnTo>
                <a:lnTo>
                  <a:pt x="998" y="463"/>
                </a:lnTo>
                <a:lnTo>
                  <a:pt x="1168" y="414"/>
                </a:lnTo>
                <a:close/>
                <a:moveTo>
                  <a:pt x="1241" y="14357"/>
                </a:moveTo>
                <a:lnTo>
                  <a:pt x="1266" y="14527"/>
                </a:lnTo>
                <a:lnTo>
                  <a:pt x="1339" y="14770"/>
                </a:lnTo>
                <a:lnTo>
                  <a:pt x="1266" y="14795"/>
                </a:lnTo>
                <a:lnTo>
                  <a:pt x="1193" y="14843"/>
                </a:lnTo>
                <a:lnTo>
                  <a:pt x="1071" y="14624"/>
                </a:lnTo>
                <a:lnTo>
                  <a:pt x="1047" y="14576"/>
                </a:lnTo>
                <a:lnTo>
                  <a:pt x="1241" y="14357"/>
                </a:lnTo>
                <a:close/>
                <a:moveTo>
                  <a:pt x="12970" y="1631"/>
                </a:moveTo>
                <a:lnTo>
                  <a:pt x="12629" y="2093"/>
                </a:lnTo>
                <a:lnTo>
                  <a:pt x="12313" y="2580"/>
                </a:lnTo>
                <a:lnTo>
                  <a:pt x="11996" y="3066"/>
                </a:lnTo>
                <a:lnTo>
                  <a:pt x="11729" y="3577"/>
                </a:lnTo>
                <a:lnTo>
                  <a:pt x="11680" y="3650"/>
                </a:lnTo>
                <a:lnTo>
                  <a:pt x="11680" y="3723"/>
                </a:lnTo>
                <a:lnTo>
                  <a:pt x="11680" y="3772"/>
                </a:lnTo>
                <a:lnTo>
                  <a:pt x="11704" y="3821"/>
                </a:lnTo>
                <a:lnTo>
                  <a:pt x="11802" y="3918"/>
                </a:lnTo>
                <a:lnTo>
                  <a:pt x="11899" y="3967"/>
                </a:lnTo>
                <a:lnTo>
                  <a:pt x="11875" y="4015"/>
                </a:lnTo>
                <a:lnTo>
                  <a:pt x="11899" y="4040"/>
                </a:lnTo>
                <a:lnTo>
                  <a:pt x="11899" y="4064"/>
                </a:lnTo>
                <a:lnTo>
                  <a:pt x="11948" y="4064"/>
                </a:lnTo>
                <a:lnTo>
                  <a:pt x="12215" y="4015"/>
                </a:lnTo>
                <a:lnTo>
                  <a:pt x="12483" y="3918"/>
                </a:lnTo>
                <a:lnTo>
                  <a:pt x="12751" y="3796"/>
                </a:lnTo>
                <a:lnTo>
                  <a:pt x="13018" y="3626"/>
                </a:lnTo>
                <a:lnTo>
                  <a:pt x="13505" y="3261"/>
                </a:lnTo>
                <a:lnTo>
                  <a:pt x="13943" y="2920"/>
                </a:lnTo>
                <a:lnTo>
                  <a:pt x="14722" y="2288"/>
                </a:lnTo>
                <a:lnTo>
                  <a:pt x="14722" y="2288"/>
                </a:lnTo>
                <a:lnTo>
                  <a:pt x="14430" y="2726"/>
                </a:lnTo>
                <a:lnTo>
                  <a:pt x="13675" y="3796"/>
                </a:lnTo>
                <a:lnTo>
                  <a:pt x="12945" y="4891"/>
                </a:lnTo>
                <a:lnTo>
                  <a:pt x="12897" y="4989"/>
                </a:lnTo>
                <a:lnTo>
                  <a:pt x="12921" y="5062"/>
                </a:lnTo>
                <a:lnTo>
                  <a:pt x="12945" y="5135"/>
                </a:lnTo>
                <a:lnTo>
                  <a:pt x="13018" y="5208"/>
                </a:lnTo>
                <a:lnTo>
                  <a:pt x="13091" y="5232"/>
                </a:lnTo>
                <a:lnTo>
                  <a:pt x="13164" y="5256"/>
                </a:lnTo>
                <a:lnTo>
                  <a:pt x="13262" y="5232"/>
                </a:lnTo>
                <a:lnTo>
                  <a:pt x="13335" y="5183"/>
                </a:lnTo>
                <a:lnTo>
                  <a:pt x="13481" y="5135"/>
                </a:lnTo>
                <a:lnTo>
                  <a:pt x="13602" y="5086"/>
                </a:lnTo>
                <a:lnTo>
                  <a:pt x="13846" y="4916"/>
                </a:lnTo>
                <a:lnTo>
                  <a:pt x="14381" y="4575"/>
                </a:lnTo>
                <a:lnTo>
                  <a:pt x="14892" y="4234"/>
                </a:lnTo>
                <a:lnTo>
                  <a:pt x="15476" y="3796"/>
                </a:lnTo>
                <a:lnTo>
                  <a:pt x="16084" y="3358"/>
                </a:lnTo>
                <a:lnTo>
                  <a:pt x="16084" y="3358"/>
                </a:lnTo>
                <a:lnTo>
                  <a:pt x="15646" y="4161"/>
                </a:lnTo>
                <a:lnTo>
                  <a:pt x="15208" y="4964"/>
                </a:lnTo>
                <a:lnTo>
                  <a:pt x="14965" y="5329"/>
                </a:lnTo>
                <a:lnTo>
                  <a:pt x="14697" y="5719"/>
                </a:lnTo>
                <a:lnTo>
                  <a:pt x="14430" y="6084"/>
                </a:lnTo>
                <a:lnTo>
                  <a:pt x="14138" y="6424"/>
                </a:lnTo>
                <a:lnTo>
                  <a:pt x="13967" y="6619"/>
                </a:lnTo>
                <a:lnTo>
                  <a:pt x="13797" y="6814"/>
                </a:lnTo>
                <a:lnTo>
                  <a:pt x="13602" y="6984"/>
                </a:lnTo>
                <a:lnTo>
                  <a:pt x="13383" y="7130"/>
                </a:lnTo>
                <a:lnTo>
                  <a:pt x="13164" y="7276"/>
                </a:lnTo>
                <a:lnTo>
                  <a:pt x="12945" y="7397"/>
                </a:lnTo>
                <a:lnTo>
                  <a:pt x="12702" y="7495"/>
                </a:lnTo>
                <a:lnTo>
                  <a:pt x="12459" y="7568"/>
                </a:lnTo>
                <a:lnTo>
                  <a:pt x="12240" y="7592"/>
                </a:lnTo>
                <a:lnTo>
                  <a:pt x="12021" y="7616"/>
                </a:lnTo>
                <a:lnTo>
                  <a:pt x="11826" y="7592"/>
                </a:lnTo>
                <a:lnTo>
                  <a:pt x="11607" y="7543"/>
                </a:lnTo>
                <a:lnTo>
                  <a:pt x="11242" y="7422"/>
                </a:lnTo>
                <a:lnTo>
                  <a:pt x="10828" y="7276"/>
                </a:lnTo>
                <a:lnTo>
                  <a:pt x="10780" y="7179"/>
                </a:lnTo>
                <a:lnTo>
                  <a:pt x="10682" y="7106"/>
                </a:lnTo>
                <a:lnTo>
                  <a:pt x="10561" y="7106"/>
                </a:lnTo>
                <a:lnTo>
                  <a:pt x="10512" y="7130"/>
                </a:lnTo>
                <a:lnTo>
                  <a:pt x="10463" y="7179"/>
                </a:lnTo>
                <a:lnTo>
                  <a:pt x="9393" y="8492"/>
                </a:lnTo>
                <a:lnTo>
                  <a:pt x="8322" y="9782"/>
                </a:lnTo>
                <a:lnTo>
                  <a:pt x="7227" y="11047"/>
                </a:lnTo>
                <a:lnTo>
                  <a:pt x="6108" y="12313"/>
                </a:lnTo>
                <a:lnTo>
                  <a:pt x="4916" y="13578"/>
                </a:lnTo>
                <a:lnTo>
                  <a:pt x="3723" y="14819"/>
                </a:lnTo>
                <a:lnTo>
                  <a:pt x="3139" y="15427"/>
                </a:lnTo>
                <a:lnTo>
                  <a:pt x="2823" y="15743"/>
                </a:lnTo>
                <a:lnTo>
                  <a:pt x="2507" y="16011"/>
                </a:lnTo>
                <a:lnTo>
                  <a:pt x="2312" y="16133"/>
                </a:lnTo>
                <a:lnTo>
                  <a:pt x="2142" y="16230"/>
                </a:lnTo>
                <a:lnTo>
                  <a:pt x="1947" y="16303"/>
                </a:lnTo>
                <a:lnTo>
                  <a:pt x="1752" y="16352"/>
                </a:lnTo>
                <a:lnTo>
                  <a:pt x="1558" y="16376"/>
                </a:lnTo>
                <a:lnTo>
                  <a:pt x="1363" y="16376"/>
                </a:lnTo>
                <a:lnTo>
                  <a:pt x="1168" y="16303"/>
                </a:lnTo>
                <a:lnTo>
                  <a:pt x="949" y="16230"/>
                </a:lnTo>
                <a:lnTo>
                  <a:pt x="876" y="16206"/>
                </a:lnTo>
                <a:lnTo>
                  <a:pt x="828" y="16206"/>
                </a:lnTo>
                <a:lnTo>
                  <a:pt x="779" y="16011"/>
                </a:lnTo>
                <a:lnTo>
                  <a:pt x="828" y="16060"/>
                </a:lnTo>
                <a:lnTo>
                  <a:pt x="901" y="16084"/>
                </a:lnTo>
                <a:lnTo>
                  <a:pt x="949" y="16084"/>
                </a:lnTo>
                <a:lnTo>
                  <a:pt x="998" y="16035"/>
                </a:lnTo>
                <a:lnTo>
                  <a:pt x="998" y="15962"/>
                </a:lnTo>
                <a:lnTo>
                  <a:pt x="925" y="15792"/>
                </a:lnTo>
                <a:lnTo>
                  <a:pt x="852" y="15646"/>
                </a:lnTo>
                <a:lnTo>
                  <a:pt x="779" y="15476"/>
                </a:lnTo>
                <a:lnTo>
                  <a:pt x="706" y="15330"/>
                </a:lnTo>
                <a:lnTo>
                  <a:pt x="779" y="15087"/>
                </a:lnTo>
                <a:lnTo>
                  <a:pt x="852" y="14892"/>
                </a:lnTo>
                <a:lnTo>
                  <a:pt x="876" y="14989"/>
                </a:lnTo>
                <a:lnTo>
                  <a:pt x="974" y="15257"/>
                </a:lnTo>
                <a:lnTo>
                  <a:pt x="1120" y="15500"/>
                </a:lnTo>
                <a:lnTo>
                  <a:pt x="1168" y="15549"/>
                </a:lnTo>
                <a:lnTo>
                  <a:pt x="1266" y="15646"/>
                </a:lnTo>
                <a:lnTo>
                  <a:pt x="1363" y="15719"/>
                </a:lnTo>
                <a:lnTo>
                  <a:pt x="1509" y="15743"/>
                </a:lnTo>
                <a:lnTo>
                  <a:pt x="1655" y="15768"/>
                </a:lnTo>
                <a:lnTo>
                  <a:pt x="1801" y="15743"/>
                </a:lnTo>
                <a:lnTo>
                  <a:pt x="1947" y="15719"/>
                </a:lnTo>
                <a:lnTo>
                  <a:pt x="2215" y="15646"/>
                </a:lnTo>
                <a:lnTo>
                  <a:pt x="2458" y="15500"/>
                </a:lnTo>
                <a:lnTo>
                  <a:pt x="2677" y="15354"/>
                </a:lnTo>
                <a:lnTo>
                  <a:pt x="2896" y="15184"/>
                </a:lnTo>
                <a:lnTo>
                  <a:pt x="3115" y="15014"/>
                </a:lnTo>
                <a:lnTo>
                  <a:pt x="3553" y="14624"/>
                </a:lnTo>
                <a:lnTo>
                  <a:pt x="3918" y="14259"/>
                </a:lnTo>
                <a:lnTo>
                  <a:pt x="4259" y="13870"/>
                </a:lnTo>
                <a:lnTo>
                  <a:pt x="4599" y="13481"/>
                </a:lnTo>
                <a:lnTo>
                  <a:pt x="4745" y="13262"/>
                </a:lnTo>
                <a:lnTo>
                  <a:pt x="4916" y="13067"/>
                </a:lnTo>
                <a:lnTo>
                  <a:pt x="4989" y="12945"/>
                </a:lnTo>
                <a:lnTo>
                  <a:pt x="5037" y="12824"/>
                </a:lnTo>
                <a:lnTo>
                  <a:pt x="5086" y="12702"/>
                </a:lnTo>
                <a:lnTo>
                  <a:pt x="5086" y="12580"/>
                </a:lnTo>
                <a:lnTo>
                  <a:pt x="5086" y="12532"/>
                </a:lnTo>
                <a:lnTo>
                  <a:pt x="5037" y="12507"/>
                </a:lnTo>
                <a:lnTo>
                  <a:pt x="4964" y="12507"/>
                </a:lnTo>
                <a:lnTo>
                  <a:pt x="4867" y="12580"/>
                </a:lnTo>
                <a:lnTo>
                  <a:pt x="4770" y="12653"/>
                </a:lnTo>
                <a:lnTo>
                  <a:pt x="4599" y="12848"/>
                </a:lnTo>
                <a:lnTo>
                  <a:pt x="4453" y="13067"/>
                </a:lnTo>
                <a:lnTo>
                  <a:pt x="4307" y="13262"/>
                </a:lnTo>
                <a:lnTo>
                  <a:pt x="3942" y="13700"/>
                </a:lnTo>
                <a:lnTo>
                  <a:pt x="3529" y="14089"/>
                </a:lnTo>
                <a:lnTo>
                  <a:pt x="3066" y="14503"/>
                </a:lnTo>
                <a:lnTo>
                  <a:pt x="2604" y="14892"/>
                </a:lnTo>
                <a:lnTo>
                  <a:pt x="2312" y="15111"/>
                </a:lnTo>
                <a:lnTo>
                  <a:pt x="2020" y="15306"/>
                </a:lnTo>
                <a:lnTo>
                  <a:pt x="1898" y="15354"/>
                </a:lnTo>
                <a:lnTo>
                  <a:pt x="1777" y="15379"/>
                </a:lnTo>
                <a:lnTo>
                  <a:pt x="1655" y="15379"/>
                </a:lnTo>
                <a:lnTo>
                  <a:pt x="1558" y="15330"/>
                </a:lnTo>
                <a:lnTo>
                  <a:pt x="1485" y="15281"/>
                </a:lnTo>
                <a:lnTo>
                  <a:pt x="1436" y="15184"/>
                </a:lnTo>
                <a:lnTo>
                  <a:pt x="1460" y="15087"/>
                </a:lnTo>
                <a:lnTo>
                  <a:pt x="1533" y="14941"/>
                </a:lnTo>
                <a:lnTo>
                  <a:pt x="1631" y="14941"/>
                </a:lnTo>
                <a:lnTo>
                  <a:pt x="1704" y="14892"/>
                </a:lnTo>
                <a:lnTo>
                  <a:pt x="1728" y="14819"/>
                </a:lnTo>
                <a:lnTo>
                  <a:pt x="1728" y="14770"/>
                </a:lnTo>
                <a:lnTo>
                  <a:pt x="1704" y="14673"/>
                </a:lnTo>
                <a:lnTo>
                  <a:pt x="1655" y="14551"/>
                </a:lnTo>
                <a:lnTo>
                  <a:pt x="1606" y="14454"/>
                </a:lnTo>
                <a:lnTo>
                  <a:pt x="1509" y="14308"/>
                </a:lnTo>
                <a:lnTo>
                  <a:pt x="1412" y="14162"/>
                </a:lnTo>
                <a:lnTo>
                  <a:pt x="1679" y="13919"/>
                </a:lnTo>
                <a:lnTo>
                  <a:pt x="1801" y="14405"/>
                </a:lnTo>
                <a:lnTo>
                  <a:pt x="1825" y="14478"/>
                </a:lnTo>
                <a:lnTo>
                  <a:pt x="1898" y="14527"/>
                </a:lnTo>
                <a:lnTo>
                  <a:pt x="2020" y="14527"/>
                </a:lnTo>
                <a:lnTo>
                  <a:pt x="2069" y="14503"/>
                </a:lnTo>
                <a:lnTo>
                  <a:pt x="2117" y="14454"/>
                </a:lnTo>
                <a:lnTo>
                  <a:pt x="2142" y="14381"/>
                </a:lnTo>
                <a:lnTo>
                  <a:pt x="2142" y="14308"/>
                </a:lnTo>
                <a:lnTo>
                  <a:pt x="2044" y="13992"/>
                </a:lnTo>
                <a:lnTo>
                  <a:pt x="1923" y="13675"/>
                </a:lnTo>
                <a:lnTo>
                  <a:pt x="2093" y="13529"/>
                </a:lnTo>
                <a:lnTo>
                  <a:pt x="2117" y="13748"/>
                </a:lnTo>
                <a:lnTo>
                  <a:pt x="2117" y="13870"/>
                </a:lnTo>
                <a:lnTo>
                  <a:pt x="2142" y="13967"/>
                </a:lnTo>
                <a:lnTo>
                  <a:pt x="2190" y="14065"/>
                </a:lnTo>
                <a:lnTo>
                  <a:pt x="2239" y="14089"/>
                </a:lnTo>
                <a:lnTo>
                  <a:pt x="2288" y="14113"/>
                </a:lnTo>
                <a:lnTo>
                  <a:pt x="2336" y="14113"/>
                </a:lnTo>
                <a:lnTo>
                  <a:pt x="2385" y="14089"/>
                </a:lnTo>
                <a:lnTo>
                  <a:pt x="2434" y="14016"/>
                </a:lnTo>
                <a:lnTo>
                  <a:pt x="2434" y="13919"/>
                </a:lnTo>
                <a:lnTo>
                  <a:pt x="2385" y="13724"/>
                </a:lnTo>
                <a:lnTo>
                  <a:pt x="2263" y="13359"/>
                </a:lnTo>
                <a:lnTo>
                  <a:pt x="2385" y="13262"/>
                </a:lnTo>
                <a:lnTo>
                  <a:pt x="2458" y="13554"/>
                </a:lnTo>
                <a:lnTo>
                  <a:pt x="2531" y="13846"/>
                </a:lnTo>
                <a:lnTo>
                  <a:pt x="2555" y="13894"/>
                </a:lnTo>
                <a:lnTo>
                  <a:pt x="2580" y="13943"/>
                </a:lnTo>
                <a:lnTo>
                  <a:pt x="2628" y="13967"/>
                </a:lnTo>
                <a:lnTo>
                  <a:pt x="2677" y="13967"/>
                </a:lnTo>
                <a:lnTo>
                  <a:pt x="2774" y="13943"/>
                </a:lnTo>
                <a:lnTo>
                  <a:pt x="2823" y="13919"/>
                </a:lnTo>
                <a:lnTo>
                  <a:pt x="2847" y="13870"/>
                </a:lnTo>
                <a:lnTo>
                  <a:pt x="2872" y="13797"/>
                </a:lnTo>
                <a:lnTo>
                  <a:pt x="2847" y="13748"/>
                </a:lnTo>
                <a:lnTo>
                  <a:pt x="2750" y="13408"/>
                </a:lnTo>
                <a:lnTo>
                  <a:pt x="2604" y="13067"/>
                </a:lnTo>
                <a:lnTo>
                  <a:pt x="2823" y="12848"/>
                </a:lnTo>
                <a:lnTo>
                  <a:pt x="2920" y="13164"/>
                </a:lnTo>
                <a:lnTo>
                  <a:pt x="2969" y="13286"/>
                </a:lnTo>
                <a:lnTo>
                  <a:pt x="3018" y="13383"/>
                </a:lnTo>
                <a:lnTo>
                  <a:pt x="3066" y="13481"/>
                </a:lnTo>
                <a:lnTo>
                  <a:pt x="3115" y="13529"/>
                </a:lnTo>
                <a:lnTo>
                  <a:pt x="3212" y="13529"/>
                </a:lnTo>
                <a:lnTo>
                  <a:pt x="3237" y="13505"/>
                </a:lnTo>
                <a:lnTo>
                  <a:pt x="3261" y="13456"/>
                </a:lnTo>
                <a:lnTo>
                  <a:pt x="3285" y="13408"/>
                </a:lnTo>
                <a:lnTo>
                  <a:pt x="3261" y="13310"/>
                </a:lnTo>
                <a:lnTo>
                  <a:pt x="3188" y="13116"/>
                </a:lnTo>
                <a:lnTo>
                  <a:pt x="3091" y="12921"/>
                </a:lnTo>
                <a:lnTo>
                  <a:pt x="2969" y="12726"/>
                </a:lnTo>
                <a:lnTo>
                  <a:pt x="3261" y="12459"/>
                </a:lnTo>
                <a:lnTo>
                  <a:pt x="3285" y="12678"/>
                </a:lnTo>
                <a:lnTo>
                  <a:pt x="3334" y="12897"/>
                </a:lnTo>
                <a:lnTo>
                  <a:pt x="3383" y="12994"/>
                </a:lnTo>
                <a:lnTo>
                  <a:pt x="3480" y="13067"/>
                </a:lnTo>
                <a:lnTo>
                  <a:pt x="3529" y="13067"/>
                </a:lnTo>
                <a:lnTo>
                  <a:pt x="3577" y="13043"/>
                </a:lnTo>
                <a:lnTo>
                  <a:pt x="3626" y="12945"/>
                </a:lnTo>
                <a:lnTo>
                  <a:pt x="3626" y="12848"/>
                </a:lnTo>
                <a:lnTo>
                  <a:pt x="3577" y="12678"/>
                </a:lnTo>
                <a:lnTo>
                  <a:pt x="3529" y="12483"/>
                </a:lnTo>
                <a:lnTo>
                  <a:pt x="3431" y="12288"/>
                </a:lnTo>
                <a:lnTo>
                  <a:pt x="3650" y="12094"/>
                </a:lnTo>
                <a:lnTo>
                  <a:pt x="3699" y="12313"/>
                </a:lnTo>
                <a:lnTo>
                  <a:pt x="3748" y="12483"/>
                </a:lnTo>
                <a:lnTo>
                  <a:pt x="3796" y="12556"/>
                </a:lnTo>
                <a:lnTo>
                  <a:pt x="3845" y="12605"/>
                </a:lnTo>
                <a:lnTo>
                  <a:pt x="3942" y="12605"/>
                </a:lnTo>
                <a:lnTo>
                  <a:pt x="4015" y="12580"/>
                </a:lnTo>
                <a:lnTo>
                  <a:pt x="4040" y="12532"/>
                </a:lnTo>
                <a:lnTo>
                  <a:pt x="4064" y="12483"/>
                </a:lnTo>
                <a:lnTo>
                  <a:pt x="4064" y="12410"/>
                </a:lnTo>
                <a:lnTo>
                  <a:pt x="4015" y="12142"/>
                </a:lnTo>
                <a:lnTo>
                  <a:pt x="3967" y="11996"/>
                </a:lnTo>
                <a:lnTo>
                  <a:pt x="3894" y="11875"/>
                </a:lnTo>
                <a:lnTo>
                  <a:pt x="4161" y="11607"/>
                </a:lnTo>
                <a:lnTo>
                  <a:pt x="4210" y="11729"/>
                </a:lnTo>
                <a:lnTo>
                  <a:pt x="4283" y="11923"/>
                </a:lnTo>
                <a:lnTo>
                  <a:pt x="4332" y="11996"/>
                </a:lnTo>
                <a:lnTo>
                  <a:pt x="4380" y="12021"/>
                </a:lnTo>
                <a:lnTo>
                  <a:pt x="4429" y="12045"/>
                </a:lnTo>
                <a:lnTo>
                  <a:pt x="4478" y="12045"/>
                </a:lnTo>
                <a:lnTo>
                  <a:pt x="4526" y="11996"/>
                </a:lnTo>
                <a:lnTo>
                  <a:pt x="4551" y="11923"/>
                </a:lnTo>
                <a:lnTo>
                  <a:pt x="4551" y="11826"/>
                </a:lnTo>
                <a:lnTo>
                  <a:pt x="4478" y="11680"/>
                </a:lnTo>
                <a:lnTo>
                  <a:pt x="4356" y="11437"/>
                </a:lnTo>
                <a:lnTo>
                  <a:pt x="4405" y="11388"/>
                </a:lnTo>
                <a:lnTo>
                  <a:pt x="4672" y="11169"/>
                </a:lnTo>
                <a:lnTo>
                  <a:pt x="4745" y="11364"/>
                </a:lnTo>
                <a:lnTo>
                  <a:pt x="4818" y="11607"/>
                </a:lnTo>
                <a:lnTo>
                  <a:pt x="4867" y="11729"/>
                </a:lnTo>
                <a:lnTo>
                  <a:pt x="4916" y="11777"/>
                </a:lnTo>
                <a:lnTo>
                  <a:pt x="4964" y="11826"/>
                </a:lnTo>
                <a:lnTo>
                  <a:pt x="5013" y="11826"/>
                </a:lnTo>
                <a:lnTo>
                  <a:pt x="5037" y="11802"/>
                </a:lnTo>
                <a:lnTo>
                  <a:pt x="5062" y="11729"/>
                </a:lnTo>
                <a:lnTo>
                  <a:pt x="5086" y="11680"/>
                </a:lnTo>
                <a:lnTo>
                  <a:pt x="5062" y="11558"/>
                </a:lnTo>
                <a:lnTo>
                  <a:pt x="4964" y="11339"/>
                </a:lnTo>
                <a:lnTo>
                  <a:pt x="4794" y="11023"/>
                </a:lnTo>
                <a:lnTo>
                  <a:pt x="5135" y="10731"/>
                </a:lnTo>
                <a:lnTo>
                  <a:pt x="5135" y="10755"/>
                </a:lnTo>
                <a:lnTo>
                  <a:pt x="5208" y="10950"/>
                </a:lnTo>
                <a:lnTo>
                  <a:pt x="5281" y="11145"/>
                </a:lnTo>
                <a:lnTo>
                  <a:pt x="5329" y="11218"/>
                </a:lnTo>
                <a:lnTo>
                  <a:pt x="5378" y="11242"/>
                </a:lnTo>
                <a:lnTo>
                  <a:pt x="5427" y="11242"/>
                </a:lnTo>
                <a:lnTo>
                  <a:pt x="5475" y="11218"/>
                </a:lnTo>
                <a:lnTo>
                  <a:pt x="5524" y="11193"/>
                </a:lnTo>
                <a:lnTo>
                  <a:pt x="5573" y="11145"/>
                </a:lnTo>
                <a:lnTo>
                  <a:pt x="5597" y="11096"/>
                </a:lnTo>
                <a:lnTo>
                  <a:pt x="5597" y="11023"/>
                </a:lnTo>
                <a:lnTo>
                  <a:pt x="5524" y="10828"/>
                </a:lnTo>
                <a:lnTo>
                  <a:pt x="5475" y="10658"/>
                </a:lnTo>
                <a:lnTo>
                  <a:pt x="5378" y="10488"/>
                </a:lnTo>
                <a:lnTo>
                  <a:pt x="5670" y="10244"/>
                </a:lnTo>
                <a:lnTo>
                  <a:pt x="5670" y="10366"/>
                </a:lnTo>
                <a:lnTo>
                  <a:pt x="5694" y="10512"/>
                </a:lnTo>
                <a:lnTo>
                  <a:pt x="5743" y="10707"/>
                </a:lnTo>
                <a:lnTo>
                  <a:pt x="5792" y="10780"/>
                </a:lnTo>
                <a:lnTo>
                  <a:pt x="5816" y="10804"/>
                </a:lnTo>
                <a:lnTo>
                  <a:pt x="5865" y="10828"/>
                </a:lnTo>
                <a:lnTo>
                  <a:pt x="5913" y="10828"/>
                </a:lnTo>
                <a:lnTo>
                  <a:pt x="5938" y="10804"/>
                </a:lnTo>
                <a:lnTo>
                  <a:pt x="5986" y="10731"/>
                </a:lnTo>
                <a:lnTo>
                  <a:pt x="5986" y="10658"/>
                </a:lnTo>
                <a:lnTo>
                  <a:pt x="5938" y="10488"/>
                </a:lnTo>
                <a:lnTo>
                  <a:pt x="5865" y="10293"/>
                </a:lnTo>
                <a:lnTo>
                  <a:pt x="5767" y="10123"/>
                </a:lnTo>
                <a:lnTo>
                  <a:pt x="5986" y="9928"/>
                </a:lnTo>
                <a:lnTo>
                  <a:pt x="6011" y="10050"/>
                </a:lnTo>
                <a:lnTo>
                  <a:pt x="6035" y="10147"/>
                </a:lnTo>
                <a:lnTo>
                  <a:pt x="6108" y="10244"/>
                </a:lnTo>
                <a:lnTo>
                  <a:pt x="6181" y="10317"/>
                </a:lnTo>
                <a:lnTo>
                  <a:pt x="6230" y="10366"/>
                </a:lnTo>
                <a:lnTo>
                  <a:pt x="6303" y="10366"/>
                </a:lnTo>
                <a:lnTo>
                  <a:pt x="6376" y="10317"/>
                </a:lnTo>
                <a:lnTo>
                  <a:pt x="6400" y="10269"/>
                </a:lnTo>
                <a:lnTo>
                  <a:pt x="6400" y="10220"/>
                </a:lnTo>
                <a:lnTo>
                  <a:pt x="6376" y="10171"/>
                </a:lnTo>
                <a:lnTo>
                  <a:pt x="6327" y="10074"/>
                </a:lnTo>
                <a:lnTo>
                  <a:pt x="6205" y="9952"/>
                </a:lnTo>
                <a:lnTo>
                  <a:pt x="6084" y="9855"/>
                </a:lnTo>
                <a:lnTo>
                  <a:pt x="6376" y="9587"/>
                </a:lnTo>
                <a:lnTo>
                  <a:pt x="6400" y="9758"/>
                </a:lnTo>
                <a:lnTo>
                  <a:pt x="6449" y="9952"/>
                </a:lnTo>
                <a:lnTo>
                  <a:pt x="6473" y="10025"/>
                </a:lnTo>
                <a:lnTo>
                  <a:pt x="6522" y="10050"/>
                </a:lnTo>
                <a:lnTo>
                  <a:pt x="6595" y="10074"/>
                </a:lnTo>
                <a:lnTo>
                  <a:pt x="6643" y="10074"/>
                </a:lnTo>
                <a:lnTo>
                  <a:pt x="6716" y="10025"/>
                </a:lnTo>
                <a:lnTo>
                  <a:pt x="6741" y="10001"/>
                </a:lnTo>
                <a:lnTo>
                  <a:pt x="6765" y="9928"/>
                </a:lnTo>
                <a:lnTo>
                  <a:pt x="6765" y="9855"/>
                </a:lnTo>
                <a:lnTo>
                  <a:pt x="6692" y="9612"/>
                </a:lnTo>
                <a:lnTo>
                  <a:pt x="6643" y="9490"/>
                </a:lnTo>
                <a:lnTo>
                  <a:pt x="6595" y="9393"/>
                </a:lnTo>
                <a:lnTo>
                  <a:pt x="6765" y="9222"/>
                </a:lnTo>
                <a:lnTo>
                  <a:pt x="6814" y="9417"/>
                </a:lnTo>
                <a:lnTo>
                  <a:pt x="6887" y="9587"/>
                </a:lnTo>
                <a:lnTo>
                  <a:pt x="6911" y="9636"/>
                </a:lnTo>
                <a:lnTo>
                  <a:pt x="6960" y="9660"/>
                </a:lnTo>
                <a:lnTo>
                  <a:pt x="7033" y="9660"/>
                </a:lnTo>
                <a:lnTo>
                  <a:pt x="7081" y="9636"/>
                </a:lnTo>
                <a:lnTo>
                  <a:pt x="7130" y="9612"/>
                </a:lnTo>
                <a:lnTo>
                  <a:pt x="7179" y="9563"/>
                </a:lnTo>
                <a:lnTo>
                  <a:pt x="7179" y="9514"/>
                </a:lnTo>
                <a:lnTo>
                  <a:pt x="7179" y="9441"/>
                </a:lnTo>
                <a:lnTo>
                  <a:pt x="7057" y="9174"/>
                </a:lnTo>
                <a:lnTo>
                  <a:pt x="6984" y="9003"/>
                </a:lnTo>
                <a:lnTo>
                  <a:pt x="7106" y="8906"/>
                </a:lnTo>
                <a:lnTo>
                  <a:pt x="7106" y="8955"/>
                </a:lnTo>
                <a:lnTo>
                  <a:pt x="7106" y="9125"/>
                </a:lnTo>
                <a:lnTo>
                  <a:pt x="7130" y="9198"/>
                </a:lnTo>
                <a:lnTo>
                  <a:pt x="7179" y="9271"/>
                </a:lnTo>
                <a:lnTo>
                  <a:pt x="7227" y="9271"/>
                </a:lnTo>
                <a:lnTo>
                  <a:pt x="7276" y="9247"/>
                </a:lnTo>
                <a:lnTo>
                  <a:pt x="7325" y="9198"/>
                </a:lnTo>
                <a:lnTo>
                  <a:pt x="7349" y="9125"/>
                </a:lnTo>
                <a:lnTo>
                  <a:pt x="7325" y="8955"/>
                </a:lnTo>
                <a:lnTo>
                  <a:pt x="7276" y="8736"/>
                </a:lnTo>
                <a:lnTo>
                  <a:pt x="7519" y="8517"/>
                </a:lnTo>
                <a:lnTo>
                  <a:pt x="7544" y="8638"/>
                </a:lnTo>
                <a:lnTo>
                  <a:pt x="7617" y="8760"/>
                </a:lnTo>
                <a:lnTo>
                  <a:pt x="7665" y="8784"/>
                </a:lnTo>
                <a:lnTo>
                  <a:pt x="7714" y="8784"/>
                </a:lnTo>
                <a:lnTo>
                  <a:pt x="7763" y="8736"/>
                </a:lnTo>
                <a:lnTo>
                  <a:pt x="7787" y="8687"/>
                </a:lnTo>
                <a:lnTo>
                  <a:pt x="7763" y="8638"/>
                </a:lnTo>
                <a:lnTo>
                  <a:pt x="7738" y="8590"/>
                </a:lnTo>
                <a:lnTo>
                  <a:pt x="7690" y="8492"/>
                </a:lnTo>
                <a:lnTo>
                  <a:pt x="7641" y="8419"/>
                </a:lnTo>
                <a:lnTo>
                  <a:pt x="7884" y="8176"/>
                </a:lnTo>
                <a:lnTo>
                  <a:pt x="7909" y="8298"/>
                </a:lnTo>
                <a:lnTo>
                  <a:pt x="7933" y="8419"/>
                </a:lnTo>
                <a:lnTo>
                  <a:pt x="7957" y="8468"/>
                </a:lnTo>
                <a:lnTo>
                  <a:pt x="8006" y="8517"/>
                </a:lnTo>
                <a:lnTo>
                  <a:pt x="8152" y="8517"/>
                </a:lnTo>
                <a:lnTo>
                  <a:pt x="8201" y="8492"/>
                </a:lnTo>
                <a:lnTo>
                  <a:pt x="8225" y="8444"/>
                </a:lnTo>
                <a:lnTo>
                  <a:pt x="8249" y="8371"/>
                </a:lnTo>
                <a:lnTo>
                  <a:pt x="8201" y="8152"/>
                </a:lnTo>
                <a:lnTo>
                  <a:pt x="8128" y="7957"/>
                </a:lnTo>
                <a:lnTo>
                  <a:pt x="8468" y="7641"/>
                </a:lnTo>
                <a:lnTo>
                  <a:pt x="8444" y="7762"/>
                </a:lnTo>
                <a:lnTo>
                  <a:pt x="8444" y="7884"/>
                </a:lnTo>
                <a:lnTo>
                  <a:pt x="8493" y="7981"/>
                </a:lnTo>
                <a:lnTo>
                  <a:pt x="8517" y="8030"/>
                </a:lnTo>
                <a:lnTo>
                  <a:pt x="8566" y="8054"/>
                </a:lnTo>
                <a:lnTo>
                  <a:pt x="8590" y="8054"/>
                </a:lnTo>
                <a:lnTo>
                  <a:pt x="8614" y="8030"/>
                </a:lnTo>
                <a:lnTo>
                  <a:pt x="8639" y="7981"/>
                </a:lnTo>
                <a:lnTo>
                  <a:pt x="8639" y="7933"/>
                </a:lnTo>
                <a:lnTo>
                  <a:pt x="8614" y="7835"/>
                </a:lnTo>
                <a:lnTo>
                  <a:pt x="8566" y="7714"/>
                </a:lnTo>
                <a:lnTo>
                  <a:pt x="8541" y="7568"/>
                </a:lnTo>
                <a:lnTo>
                  <a:pt x="9125" y="7033"/>
                </a:lnTo>
                <a:lnTo>
                  <a:pt x="9125" y="7179"/>
                </a:lnTo>
                <a:lnTo>
                  <a:pt x="9149" y="7325"/>
                </a:lnTo>
                <a:lnTo>
                  <a:pt x="9198" y="7373"/>
                </a:lnTo>
                <a:lnTo>
                  <a:pt x="9222" y="7397"/>
                </a:lnTo>
                <a:lnTo>
                  <a:pt x="9271" y="7422"/>
                </a:lnTo>
                <a:lnTo>
                  <a:pt x="9320" y="7397"/>
                </a:lnTo>
                <a:lnTo>
                  <a:pt x="9368" y="7397"/>
                </a:lnTo>
                <a:lnTo>
                  <a:pt x="9393" y="7349"/>
                </a:lnTo>
                <a:lnTo>
                  <a:pt x="9417" y="7300"/>
                </a:lnTo>
                <a:lnTo>
                  <a:pt x="9417" y="7252"/>
                </a:lnTo>
                <a:lnTo>
                  <a:pt x="9393" y="7154"/>
                </a:lnTo>
                <a:lnTo>
                  <a:pt x="9393" y="7033"/>
                </a:lnTo>
                <a:lnTo>
                  <a:pt x="9417" y="6935"/>
                </a:lnTo>
                <a:lnTo>
                  <a:pt x="9417" y="6838"/>
                </a:lnTo>
                <a:lnTo>
                  <a:pt x="9393" y="6789"/>
                </a:lnTo>
                <a:lnTo>
                  <a:pt x="9466" y="6716"/>
                </a:lnTo>
                <a:lnTo>
                  <a:pt x="9490" y="6838"/>
                </a:lnTo>
                <a:lnTo>
                  <a:pt x="9514" y="6960"/>
                </a:lnTo>
                <a:lnTo>
                  <a:pt x="9539" y="7008"/>
                </a:lnTo>
                <a:lnTo>
                  <a:pt x="9587" y="7033"/>
                </a:lnTo>
                <a:lnTo>
                  <a:pt x="9636" y="7057"/>
                </a:lnTo>
                <a:lnTo>
                  <a:pt x="9660" y="7057"/>
                </a:lnTo>
                <a:lnTo>
                  <a:pt x="9709" y="7033"/>
                </a:lnTo>
                <a:lnTo>
                  <a:pt x="9733" y="7008"/>
                </a:lnTo>
                <a:lnTo>
                  <a:pt x="9782" y="6984"/>
                </a:lnTo>
                <a:lnTo>
                  <a:pt x="9782" y="6935"/>
                </a:lnTo>
                <a:lnTo>
                  <a:pt x="9782" y="6741"/>
                </a:lnTo>
                <a:lnTo>
                  <a:pt x="9733" y="6619"/>
                </a:lnTo>
                <a:lnTo>
                  <a:pt x="9709" y="6522"/>
                </a:lnTo>
                <a:lnTo>
                  <a:pt x="9831" y="6376"/>
                </a:lnTo>
                <a:lnTo>
                  <a:pt x="9879" y="6327"/>
                </a:lnTo>
                <a:lnTo>
                  <a:pt x="9904" y="6278"/>
                </a:lnTo>
                <a:lnTo>
                  <a:pt x="9904" y="6205"/>
                </a:lnTo>
                <a:lnTo>
                  <a:pt x="9928" y="6132"/>
                </a:lnTo>
                <a:lnTo>
                  <a:pt x="9952" y="6059"/>
                </a:lnTo>
                <a:lnTo>
                  <a:pt x="9855" y="5670"/>
                </a:lnTo>
                <a:lnTo>
                  <a:pt x="9831" y="5475"/>
                </a:lnTo>
                <a:lnTo>
                  <a:pt x="9806" y="5281"/>
                </a:lnTo>
                <a:lnTo>
                  <a:pt x="9806" y="5037"/>
                </a:lnTo>
                <a:lnTo>
                  <a:pt x="9855" y="4794"/>
                </a:lnTo>
                <a:lnTo>
                  <a:pt x="9904" y="4575"/>
                </a:lnTo>
                <a:lnTo>
                  <a:pt x="9977" y="4332"/>
                </a:lnTo>
                <a:lnTo>
                  <a:pt x="10074" y="4088"/>
                </a:lnTo>
                <a:lnTo>
                  <a:pt x="10196" y="3869"/>
                </a:lnTo>
                <a:lnTo>
                  <a:pt x="10317" y="3650"/>
                </a:lnTo>
                <a:lnTo>
                  <a:pt x="10488" y="3456"/>
                </a:lnTo>
                <a:lnTo>
                  <a:pt x="10658" y="3261"/>
                </a:lnTo>
                <a:lnTo>
                  <a:pt x="10853" y="3091"/>
                </a:lnTo>
                <a:lnTo>
                  <a:pt x="11242" y="2750"/>
                </a:lnTo>
                <a:lnTo>
                  <a:pt x="11680" y="2458"/>
                </a:lnTo>
                <a:lnTo>
                  <a:pt x="12094" y="2166"/>
                </a:lnTo>
                <a:lnTo>
                  <a:pt x="12970" y="1631"/>
                </a:lnTo>
                <a:close/>
                <a:moveTo>
                  <a:pt x="10755" y="11631"/>
                </a:moveTo>
                <a:lnTo>
                  <a:pt x="10755" y="11680"/>
                </a:lnTo>
                <a:lnTo>
                  <a:pt x="10853" y="11850"/>
                </a:lnTo>
                <a:lnTo>
                  <a:pt x="10974" y="12021"/>
                </a:lnTo>
                <a:lnTo>
                  <a:pt x="11266" y="12361"/>
                </a:lnTo>
                <a:lnTo>
                  <a:pt x="11875" y="12970"/>
                </a:lnTo>
                <a:lnTo>
                  <a:pt x="13286" y="14503"/>
                </a:lnTo>
                <a:lnTo>
                  <a:pt x="13943" y="15184"/>
                </a:lnTo>
                <a:lnTo>
                  <a:pt x="14259" y="15549"/>
                </a:lnTo>
                <a:lnTo>
                  <a:pt x="14430" y="15719"/>
                </a:lnTo>
                <a:lnTo>
                  <a:pt x="14503" y="15792"/>
                </a:lnTo>
                <a:lnTo>
                  <a:pt x="14600" y="15841"/>
                </a:lnTo>
                <a:lnTo>
                  <a:pt x="14916" y="16035"/>
                </a:lnTo>
                <a:lnTo>
                  <a:pt x="15208" y="16206"/>
                </a:lnTo>
                <a:lnTo>
                  <a:pt x="15354" y="16279"/>
                </a:lnTo>
                <a:lnTo>
                  <a:pt x="15500" y="16352"/>
                </a:lnTo>
                <a:lnTo>
                  <a:pt x="15671" y="16376"/>
                </a:lnTo>
                <a:lnTo>
                  <a:pt x="15890" y="16376"/>
                </a:lnTo>
                <a:lnTo>
                  <a:pt x="15914" y="16352"/>
                </a:lnTo>
                <a:lnTo>
                  <a:pt x="15938" y="16279"/>
                </a:lnTo>
                <a:lnTo>
                  <a:pt x="15914" y="16230"/>
                </a:lnTo>
                <a:lnTo>
                  <a:pt x="15890" y="16206"/>
                </a:lnTo>
                <a:lnTo>
                  <a:pt x="15865" y="16206"/>
                </a:lnTo>
                <a:lnTo>
                  <a:pt x="15622" y="16157"/>
                </a:lnTo>
                <a:lnTo>
                  <a:pt x="15403" y="16084"/>
                </a:lnTo>
                <a:lnTo>
                  <a:pt x="15233" y="15987"/>
                </a:lnTo>
                <a:lnTo>
                  <a:pt x="15062" y="15865"/>
                </a:lnTo>
                <a:lnTo>
                  <a:pt x="14892" y="15743"/>
                </a:lnTo>
                <a:lnTo>
                  <a:pt x="14746" y="15573"/>
                </a:lnTo>
                <a:lnTo>
                  <a:pt x="14454" y="15233"/>
                </a:lnTo>
                <a:lnTo>
                  <a:pt x="13846" y="14624"/>
                </a:lnTo>
                <a:lnTo>
                  <a:pt x="13262" y="14016"/>
                </a:lnTo>
                <a:lnTo>
                  <a:pt x="12045" y="12799"/>
                </a:lnTo>
                <a:lnTo>
                  <a:pt x="11461" y="12167"/>
                </a:lnTo>
                <a:lnTo>
                  <a:pt x="11145" y="11875"/>
                </a:lnTo>
                <a:lnTo>
                  <a:pt x="10974" y="11729"/>
                </a:lnTo>
                <a:lnTo>
                  <a:pt x="10804" y="11631"/>
                </a:lnTo>
                <a:close/>
                <a:moveTo>
                  <a:pt x="9904" y="8638"/>
                </a:moveTo>
                <a:lnTo>
                  <a:pt x="10123" y="8882"/>
                </a:lnTo>
                <a:lnTo>
                  <a:pt x="9977" y="9003"/>
                </a:lnTo>
                <a:lnTo>
                  <a:pt x="9709" y="9271"/>
                </a:lnTo>
                <a:lnTo>
                  <a:pt x="9587" y="9417"/>
                </a:lnTo>
                <a:lnTo>
                  <a:pt x="9466" y="9587"/>
                </a:lnTo>
                <a:lnTo>
                  <a:pt x="9466" y="9612"/>
                </a:lnTo>
                <a:lnTo>
                  <a:pt x="9490" y="9660"/>
                </a:lnTo>
                <a:lnTo>
                  <a:pt x="9539" y="9660"/>
                </a:lnTo>
                <a:lnTo>
                  <a:pt x="9685" y="9612"/>
                </a:lnTo>
                <a:lnTo>
                  <a:pt x="9831" y="9539"/>
                </a:lnTo>
                <a:lnTo>
                  <a:pt x="10098" y="9320"/>
                </a:lnTo>
                <a:lnTo>
                  <a:pt x="10366" y="9101"/>
                </a:lnTo>
                <a:lnTo>
                  <a:pt x="10536" y="9247"/>
                </a:lnTo>
                <a:lnTo>
                  <a:pt x="10244" y="9466"/>
                </a:lnTo>
                <a:lnTo>
                  <a:pt x="10025" y="9636"/>
                </a:lnTo>
                <a:lnTo>
                  <a:pt x="9928" y="9733"/>
                </a:lnTo>
                <a:lnTo>
                  <a:pt x="9831" y="9855"/>
                </a:lnTo>
                <a:lnTo>
                  <a:pt x="9831" y="9928"/>
                </a:lnTo>
                <a:lnTo>
                  <a:pt x="9855" y="9977"/>
                </a:lnTo>
                <a:lnTo>
                  <a:pt x="9904" y="10025"/>
                </a:lnTo>
                <a:lnTo>
                  <a:pt x="9977" y="10025"/>
                </a:lnTo>
                <a:lnTo>
                  <a:pt x="10098" y="9977"/>
                </a:lnTo>
                <a:lnTo>
                  <a:pt x="10196" y="9904"/>
                </a:lnTo>
                <a:lnTo>
                  <a:pt x="10390" y="9758"/>
                </a:lnTo>
                <a:lnTo>
                  <a:pt x="10780" y="9490"/>
                </a:lnTo>
                <a:lnTo>
                  <a:pt x="10950" y="9660"/>
                </a:lnTo>
                <a:lnTo>
                  <a:pt x="10780" y="9733"/>
                </a:lnTo>
                <a:lnTo>
                  <a:pt x="10609" y="9855"/>
                </a:lnTo>
                <a:lnTo>
                  <a:pt x="10390" y="10001"/>
                </a:lnTo>
                <a:lnTo>
                  <a:pt x="10293" y="10098"/>
                </a:lnTo>
                <a:lnTo>
                  <a:pt x="10220" y="10220"/>
                </a:lnTo>
                <a:lnTo>
                  <a:pt x="10220" y="10269"/>
                </a:lnTo>
                <a:lnTo>
                  <a:pt x="10244" y="10293"/>
                </a:lnTo>
                <a:lnTo>
                  <a:pt x="10293" y="10317"/>
                </a:lnTo>
                <a:lnTo>
                  <a:pt x="10439" y="10317"/>
                </a:lnTo>
                <a:lnTo>
                  <a:pt x="10585" y="10244"/>
                </a:lnTo>
                <a:lnTo>
                  <a:pt x="10828" y="10074"/>
                </a:lnTo>
                <a:lnTo>
                  <a:pt x="10999" y="9977"/>
                </a:lnTo>
                <a:lnTo>
                  <a:pt x="11072" y="9904"/>
                </a:lnTo>
                <a:lnTo>
                  <a:pt x="11145" y="9831"/>
                </a:lnTo>
                <a:lnTo>
                  <a:pt x="11364" y="10025"/>
                </a:lnTo>
                <a:lnTo>
                  <a:pt x="11193" y="10123"/>
                </a:lnTo>
                <a:lnTo>
                  <a:pt x="11072" y="10244"/>
                </a:lnTo>
                <a:lnTo>
                  <a:pt x="10974" y="10342"/>
                </a:lnTo>
                <a:lnTo>
                  <a:pt x="10901" y="10439"/>
                </a:lnTo>
                <a:lnTo>
                  <a:pt x="10853" y="10561"/>
                </a:lnTo>
                <a:lnTo>
                  <a:pt x="10853" y="10634"/>
                </a:lnTo>
                <a:lnTo>
                  <a:pt x="10853" y="10682"/>
                </a:lnTo>
                <a:lnTo>
                  <a:pt x="10877" y="10707"/>
                </a:lnTo>
                <a:lnTo>
                  <a:pt x="10974" y="10682"/>
                </a:lnTo>
                <a:lnTo>
                  <a:pt x="11072" y="10634"/>
                </a:lnTo>
                <a:lnTo>
                  <a:pt x="11218" y="10536"/>
                </a:lnTo>
                <a:lnTo>
                  <a:pt x="11437" y="10366"/>
                </a:lnTo>
                <a:lnTo>
                  <a:pt x="11607" y="10269"/>
                </a:lnTo>
                <a:lnTo>
                  <a:pt x="11753" y="10415"/>
                </a:lnTo>
                <a:lnTo>
                  <a:pt x="11656" y="10488"/>
                </a:lnTo>
                <a:lnTo>
                  <a:pt x="11364" y="10731"/>
                </a:lnTo>
                <a:lnTo>
                  <a:pt x="11242" y="10877"/>
                </a:lnTo>
                <a:lnTo>
                  <a:pt x="11218" y="10950"/>
                </a:lnTo>
                <a:lnTo>
                  <a:pt x="11169" y="11023"/>
                </a:lnTo>
                <a:lnTo>
                  <a:pt x="11193" y="11072"/>
                </a:lnTo>
                <a:lnTo>
                  <a:pt x="11242" y="11096"/>
                </a:lnTo>
                <a:lnTo>
                  <a:pt x="11388" y="11047"/>
                </a:lnTo>
                <a:lnTo>
                  <a:pt x="11510" y="10974"/>
                </a:lnTo>
                <a:lnTo>
                  <a:pt x="11777" y="10780"/>
                </a:lnTo>
                <a:lnTo>
                  <a:pt x="11972" y="10634"/>
                </a:lnTo>
                <a:lnTo>
                  <a:pt x="12191" y="10828"/>
                </a:lnTo>
                <a:lnTo>
                  <a:pt x="12069" y="10926"/>
                </a:lnTo>
                <a:lnTo>
                  <a:pt x="11923" y="11023"/>
                </a:lnTo>
                <a:lnTo>
                  <a:pt x="11777" y="11169"/>
                </a:lnTo>
                <a:lnTo>
                  <a:pt x="11729" y="11242"/>
                </a:lnTo>
                <a:lnTo>
                  <a:pt x="11680" y="11315"/>
                </a:lnTo>
                <a:lnTo>
                  <a:pt x="11656" y="11388"/>
                </a:lnTo>
                <a:lnTo>
                  <a:pt x="11656" y="11485"/>
                </a:lnTo>
                <a:lnTo>
                  <a:pt x="11680" y="11534"/>
                </a:lnTo>
                <a:lnTo>
                  <a:pt x="11704" y="11558"/>
                </a:lnTo>
                <a:lnTo>
                  <a:pt x="11729" y="11558"/>
                </a:lnTo>
                <a:lnTo>
                  <a:pt x="11826" y="11534"/>
                </a:lnTo>
                <a:lnTo>
                  <a:pt x="11899" y="11510"/>
                </a:lnTo>
                <a:lnTo>
                  <a:pt x="12021" y="11412"/>
                </a:lnTo>
                <a:lnTo>
                  <a:pt x="12288" y="11193"/>
                </a:lnTo>
                <a:lnTo>
                  <a:pt x="12459" y="11072"/>
                </a:lnTo>
                <a:lnTo>
                  <a:pt x="12726" y="11315"/>
                </a:lnTo>
                <a:lnTo>
                  <a:pt x="12483" y="11534"/>
                </a:lnTo>
                <a:lnTo>
                  <a:pt x="12361" y="11656"/>
                </a:lnTo>
                <a:lnTo>
                  <a:pt x="12264" y="11777"/>
                </a:lnTo>
                <a:lnTo>
                  <a:pt x="12264" y="11826"/>
                </a:lnTo>
                <a:lnTo>
                  <a:pt x="12264" y="11850"/>
                </a:lnTo>
                <a:lnTo>
                  <a:pt x="12288" y="11948"/>
                </a:lnTo>
                <a:lnTo>
                  <a:pt x="12361" y="11972"/>
                </a:lnTo>
                <a:lnTo>
                  <a:pt x="12459" y="11972"/>
                </a:lnTo>
                <a:lnTo>
                  <a:pt x="12605" y="11875"/>
                </a:lnTo>
                <a:lnTo>
                  <a:pt x="12726" y="11777"/>
                </a:lnTo>
                <a:lnTo>
                  <a:pt x="12970" y="11558"/>
                </a:lnTo>
                <a:lnTo>
                  <a:pt x="12970" y="11534"/>
                </a:lnTo>
                <a:lnTo>
                  <a:pt x="13262" y="11802"/>
                </a:lnTo>
                <a:lnTo>
                  <a:pt x="13116" y="11923"/>
                </a:lnTo>
                <a:lnTo>
                  <a:pt x="12994" y="12021"/>
                </a:lnTo>
                <a:lnTo>
                  <a:pt x="12872" y="12142"/>
                </a:lnTo>
                <a:lnTo>
                  <a:pt x="12799" y="12288"/>
                </a:lnTo>
                <a:lnTo>
                  <a:pt x="12775" y="12361"/>
                </a:lnTo>
                <a:lnTo>
                  <a:pt x="12775" y="12434"/>
                </a:lnTo>
                <a:lnTo>
                  <a:pt x="12799" y="12507"/>
                </a:lnTo>
                <a:lnTo>
                  <a:pt x="12824" y="12532"/>
                </a:lnTo>
                <a:lnTo>
                  <a:pt x="12872" y="12532"/>
                </a:lnTo>
                <a:lnTo>
                  <a:pt x="12994" y="12483"/>
                </a:lnTo>
                <a:lnTo>
                  <a:pt x="13116" y="12434"/>
                </a:lnTo>
                <a:lnTo>
                  <a:pt x="13310" y="12264"/>
                </a:lnTo>
                <a:lnTo>
                  <a:pt x="13554" y="12094"/>
                </a:lnTo>
                <a:lnTo>
                  <a:pt x="13700" y="12215"/>
                </a:lnTo>
                <a:lnTo>
                  <a:pt x="13627" y="12264"/>
                </a:lnTo>
                <a:lnTo>
                  <a:pt x="13432" y="12434"/>
                </a:lnTo>
                <a:lnTo>
                  <a:pt x="13262" y="12653"/>
                </a:lnTo>
                <a:lnTo>
                  <a:pt x="13237" y="12702"/>
                </a:lnTo>
                <a:lnTo>
                  <a:pt x="13262" y="12751"/>
                </a:lnTo>
                <a:lnTo>
                  <a:pt x="13310" y="12799"/>
                </a:lnTo>
                <a:lnTo>
                  <a:pt x="13383" y="12799"/>
                </a:lnTo>
                <a:lnTo>
                  <a:pt x="13602" y="12702"/>
                </a:lnTo>
                <a:lnTo>
                  <a:pt x="13797" y="12556"/>
                </a:lnTo>
                <a:lnTo>
                  <a:pt x="13919" y="12459"/>
                </a:lnTo>
                <a:lnTo>
                  <a:pt x="14162" y="12702"/>
                </a:lnTo>
                <a:lnTo>
                  <a:pt x="13992" y="12848"/>
                </a:lnTo>
                <a:lnTo>
                  <a:pt x="13894" y="12945"/>
                </a:lnTo>
                <a:lnTo>
                  <a:pt x="13797" y="13043"/>
                </a:lnTo>
                <a:lnTo>
                  <a:pt x="13724" y="13164"/>
                </a:lnTo>
                <a:lnTo>
                  <a:pt x="13700" y="13237"/>
                </a:lnTo>
                <a:lnTo>
                  <a:pt x="13700" y="13310"/>
                </a:lnTo>
                <a:lnTo>
                  <a:pt x="13700" y="13359"/>
                </a:lnTo>
                <a:lnTo>
                  <a:pt x="13748" y="13359"/>
                </a:lnTo>
                <a:lnTo>
                  <a:pt x="13870" y="13335"/>
                </a:lnTo>
                <a:lnTo>
                  <a:pt x="13992" y="13286"/>
                </a:lnTo>
                <a:lnTo>
                  <a:pt x="14089" y="13189"/>
                </a:lnTo>
                <a:lnTo>
                  <a:pt x="14186" y="13116"/>
                </a:lnTo>
                <a:lnTo>
                  <a:pt x="14381" y="12921"/>
                </a:lnTo>
                <a:lnTo>
                  <a:pt x="14746" y="13335"/>
                </a:lnTo>
                <a:lnTo>
                  <a:pt x="14624" y="13408"/>
                </a:lnTo>
                <a:lnTo>
                  <a:pt x="14503" y="13505"/>
                </a:lnTo>
                <a:lnTo>
                  <a:pt x="14284" y="13651"/>
                </a:lnTo>
                <a:lnTo>
                  <a:pt x="14186" y="13748"/>
                </a:lnTo>
                <a:lnTo>
                  <a:pt x="14138" y="13870"/>
                </a:lnTo>
                <a:lnTo>
                  <a:pt x="14138" y="13919"/>
                </a:lnTo>
                <a:lnTo>
                  <a:pt x="14162" y="13992"/>
                </a:lnTo>
                <a:lnTo>
                  <a:pt x="14211" y="14016"/>
                </a:lnTo>
                <a:lnTo>
                  <a:pt x="14259" y="14040"/>
                </a:lnTo>
                <a:lnTo>
                  <a:pt x="14381" y="14016"/>
                </a:lnTo>
                <a:lnTo>
                  <a:pt x="14503" y="13943"/>
                </a:lnTo>
                <a:lnTo>
                  <a:pt x="14697" y="13773"/>
                </a:lnTo>
                <a:lnTo>
                  <a:pt x="14819" y="13651"/>
                </a:lnTo>
                <a:lnTo>
                  <a:pt x="14941" y="13529"/>
                </a:lnTo>
                <a:lnTo>
                  <a:pt x="15160" y="13748"/>
                </a:lnTo>
                <a:lnTo>
                  <a:pt x="14989" y="13919"/>
                </a:lnTo>
                <a:lnTo>
                  <a:pt x="14795" y="14065"/>
                </a:lnTo>
                <a:lnTo>
                  <a:pt x="14722" y="14138"/>
                </a:lnTo>
                <a:lnTo>
                  <a:pt x="14673" y="14259"/>
                </a:lnTo>
                <a:lnTo>
                  <a:pt x="14673" y="14284"/>
                </a:lnTo>
                <a:lnTo>
                  <a:pt x="14697" y="14284"/>
                </a:lnTo>
                <a:lnTo>
                  <a:pt x="14770" y="14308"/>
                </a:lnTo>
                <a:lnTo>
                  <a:pt x="14819" y="14308"/>
                </a:lnTo>
                <a:lnTo>
                  <a:pt x="14941" y="14284"/>
                </a:lnTo>
                <a:lnTo>
                  <a:pt x="15062" y="14235"/>
                </a:lnTo>
                <a:lnTo>
                  <a:pt x="15184" y="14162"/>
                </a:lnTo>
                <a:lnTo>
                  <a:pt x="15281" y="14089"/>
                </a:lnTo>
                <a:lnTo>
                  <a:pt x="15379" y="13992"/>
                </a:lnTo>
                <a:lnTo>
                  <a:pt x="15573" y="14186"/>
                </a:lnTo>
                <a:lnTo>
                  <a:pt x="15452" y="14284"/>
                </a:lnTo>
                <a:lnTo>
                  <a:pt x="15330" y="14381"/>
                </a:lnTo>
                <a:lnTo>
                  <a:pt x="15184" y="14503"/>
                </a:lnTo>
                <a:lnTo>
                  <a:pt x="15111" y="14576"/>
                </a:lnTo>
                <a:lnTo>
                  <a:pt x="15038" y="14673"/>
                </a:lnTo>
                <a:lnTo>
                  <a:pt x="15038" y="14746"/>
                </a:lnTo>
                <a:lnTo>
                  <a:pt x="15062" y="14795"/>
                </a:lnTo>
                <a:lnTo>
                  <a:pt x="15111" y="14843"/>
                </a:lnTo>
                <a:lnTo>
                  <a:pt x="15184" y="14843"/>
                </a:lnTo>
                <a:lnTo>
                  <a:pt x="15257" y="14819"/>
                </a:lnTo>
                <a:lnTo>
                  <a:pt x="15354" y="14770"/>
                </a:lnTo>
                <a:lnTo>
                  <a:pt x="15500" y="14649"/>
                </a:lnTo>
                <a:lnTo>
                  <a:pt x="15646" y="14527"/>
                </a:lnTo>
                <a:lnTo>
                  <a:pt x="15792" y="14405"/>
                </a:lnTo>
                <a:lnTo>
                  <a:pt x="15987" y="14649"/>
                </a:lnTo>
                <a:lnTo>
                  <a:pt x="15890" y="14722"/>
                </a:lnTo>
                <a:lnTo>
                  <a:pt x="15744" y="14892"/>
                </a:lnTo>
                <a:lnTo>
                  <a:pt x="15598" y="15087"/>
                </a:lnTo>
                <a:lnTo>
                  <a:pt x="15573" y="15111"/>
                </a:lnTo>
                <a:lnTo>
                  <a:pt x="15598" y="15135"/>
                </a:lnTo>
                <a:lnTo>
                  <a:pt x="15622" y="15160"/>
                </a:lnTo>
                <a:lnTo>
                  <a:pt x="15646" y="15160"/>
                </a:lnTo>
                <a:lnTo>
                  <a:pt x="15865" y="15038"/>
                </a:lnTo>
                <a:lnTo>
                  <a:pt x="16036" y="14916"/>
                </a:lnTo>
                <a:lnTo>
                  <a:pt x="16133" y="14868"/>
                </a:lnTo>
                <a:lnTo>
                  <a:pt x="16230" y="15014"/>
                </a:lnTo>
                <a:lnTo>
                  <a:pt x="16084" y="15135"/>
                </a:lnTo>
                <a:lnTo>
                  <a:pt x="15914" y="15306"/>
                </a:lnTo>
                <a:lnTo>
                  <a:pt x="15768" y="15476"/>
                </a:lnTo>
                <a:lnTo>
                  <a:pt x="15744" y="15524"/>
                </a:lnTo>
                <a:lnTo>
                  <a:pt x="15744" y="15573"/>
                </a:lnTo>
                <a:lnTo>
                  <a:pt x="15792" y="15622"/>
                </a:lnTo>
                <a:lnTo>
                  <a:pt x="15865" y="15670"/>
                </a:lnTo>
                <a:lnTo>
                  <a:pt x="15938" y="15646"/>
                </a:lnTo>
                <a:lnTo>
                  <a:pt x="16109" y="15524"/>
                </a:lnTo>
                <a:lnTo>
                  <a:pt x="16303" y="15403"/>
                </a:lnTo>
                <a:lnTo>
                  <a:pt x="16376" y="15330"/>
                </a:lnTo>
                <a:lnTo>
                  <a:pt x="16425" y="15500"/>
                </a:lnTo>
                <a:lnTo>
                  <a:pt x="16449" y="15695"/>
                </a:lnTo>
                <a:lnTo>
                  <a:pt x="16376" y="15719"/>
                </a:lnTo>
                <a:lnTo>
                  <a:pt x="16255" y="15841"/>
                </a:lnTo>
                <a:lnTo>
                  <a:pt x="16206" y="15938"/>
                </a:lnTo>
                <a:lnTo>
                  <a:pt x="16182" y="16011"/>
                </a:lnTo>
                <a:lnTo>
                  <a:pt x="16157" y="16060"/>
                </a:lnTo>
                <a:lnTo>
                  <a:pt x="16206" y="16108"/>
                </a:lnTo>
                <a:lnTo>
                  <a:pt x="16255" y="16133"/>
                </a:lnTo>
                <a:lnTo>
                  <a:pt x="16303" y="16133"/>
                </a:lnTo>
                <a:lnTo>
                  <a:pt x="16401" y="16108"/>
                </a:lnTo>
                <a:lnTo>
                  <a:pt x="16401" y="16108"/>
                </a:lnTo>
                <a:lnTo>
                  <a:pt x="16328" y="16327"/>
                </a:lnTo>
                <a:lnTo>
                  <a:pt x="16255" y="16449"/>
                </a:lnTo>
                <a:lnTo>
                  <a:pt x="16157" y="16546"/>
                </a:lnTo>
                <a:lnTo>
                  <a:pt x="16060" y="16619"/>
                </a:lnTo>
                <a:lnTo>
                  <a:pt x="15963" y="16668"/>
                </a:lnTo>
                <a:lnTo>
                  <a:pt x="15841" y="16692"/>
                </a:lnTo>
                <a:lnTo>
                  <a:pt x="15719" y="16692"/>
                </a:lnTo>
                <a:lnTo>
                  <a:pt x="15598" y="16668"/>
                </a:lnTo>
                <a:lnTo>
                  <a:pt x="15452" y="16644"/>
                </a:lnTo>
                <a:lnTo>
                  <a:pt x="15160" y="16522"/>
                </a:lnTo>
                <a:lnTo>
                  <a:pt x="14843" y="16327"/>
                </a:lnTo>
                <a:lnTo>
                  <a:pt x="14527" y="16108"/>
                </a:lnTo>
                <a:lnTo>
                  <a:pt x="14186" y="15841"/>
                </a:lnTo>
                <a:lnTo>
                  <a:pt x="13870" y="15549"/>
                </a:lnTo>
                <a:lnTo>
                  <a:pt x="13554" y="15257"/>
                </a:lnTo>
                <a:lnTo>
                  <a:pt x="12970" y="14649"/>
                </a:lnTo>
                <a:lnTo>
                  <a:pt x="12167" y="13797"/>
                </a:lnTo>
                <a:lnTo>
                  <a:pt x="11291" y="12897"/>
                </a:lnTo>
                <a:lnTo>
                  <a:pt x="10439" y="11972"/>
                </a:lnTo>
                <a:lnTo>
                  <a:pt x="10001" y="11534"/>
                </a:lnTo>
                <a:lnTo>
                  <a:pt x="9539" y="11096"/>
                </a:lnTo>
                <a:lnTo>
                  <a:pt x="9076" y="10658"/>
                </a:lnTo>
                <a:lnTo>
                  <a:pt x="8614" y="10269"/>
                </a:lnTo>
                <a:lnTo>
                  <a:pt x="8566" y="10244"/>
                </a:lnTo>
                <a:lnTo>
                  <a:pt x="9904" y="8638"/>
                </a:lnTo>
                <a:close/>
                <a:moveTo>
                  <a:pt x="1071" y="0"/>
                </a:moveTo>
                <a:lnTo>
                  <a:pt x="828" y="73"/>
                </a:lnTo>
                <a:lnTo>
                  <a:pt x="609" y="171"/>
                </a:lnTo>
                <a:lnTo>
                  <a:pt x="414" y="317"/>
                </a:lnTo>
                <a:lnTo>
                  <a:pt x="244" y="511"/>
                </a:lnTo>
                <a:lnTo>
                  <a:pt x="122" y="730"/>
                </a:lnTo>
                <a:lnTo>
                  <a:pt x="25" y="949"/>
                </a:lnTo>
                <a:lnTo>
                  <a:pt x="25" y="1071"/>
                </a:lnTo>
                <a:lnTo>
                  <a:pt x="25" y="1193"/>
                </a:lnTo>
                <a:lnTo>
                  <a:pt x="25" y="1314"/>
                </a:lnTo>
                <a:lnTo>
                  <a:pt x="49" y="1436"/>
                </a:lnTo>
                <a:lnTo>
                  <a:pt x="25" y="1777"/>
                </a:lnTo>
                <a:lnTo>
                  <a:pt x="1" y="2117"/>
                </a:lnTo>
                <a:lnTo>
                  <a:pt x="25" y="2215"/>
                </a:lnTo>
                <a:lnTo>
                  <a:pt x="74" y="2263"/>
                </a:lnTo>
                <a:lnTo>
                  <a:pt x="147" y="2288"/>
                </a:lnTo>
                <a:lnTo>
                  <a:pt x="244" y="2263"/>
                </a:lnTo>
                <a:lnTo>
                  <a:pt x="341" y="2239"/>
                </a:lnTo>
                <a:lnTo>
                  <a:pt x="317" y="2896"/>
                </a:lnTo>
                <a:lnTo>
                  <a:pt x="341" y="2993"/>
                </a:lnTo>
                <a:lnTo>
                  <a:pt x="414" y="3042"/>
                </a:lnTo>
                <a:lnTo>
                  <a:pt x="560" y="3042"/>
                </a:lnTo>
                <a:lnTo>
                  <a:pt x="658" y="3018"/>
                </a:lnTo>
                <a:lnTo>
                  <a:pt x="658" y="3285"/>
                </a:lnTo>
                <a:lnTo>
                  <a:pt x="658" y="3431"/>
                </a:lnTo>
                <a:lnTo>
                  <a:pt x="682" y="3529"/>
                </a:lnTo>
                <a:lnTo>
                  <a:pt x="731" y="3650"/>
                </a:lnTo>
                <a:lnTo>
                  <a:pt x="779" y="3723"/>
                </a:lnTo>
                <a:lnTo>
                  <a:pt x="876" y="3748"/>
                </a:lnTo>
                <a:lnTo>
                  <a:pt x="998" y="3772"/>
                </a:lnTo>
                <a:lnTo>
                  <a:pt x="949" y="3942"/>
                </a:lnTo>
                <a:lnTo>
                  <a:pt x="949" y="4137"/>
                </a:lnTo>
                <a:lnTo>
                  <a:pt x="949" y="4332"/>
                </a:lnTo>
                <a:lnTo>
                  <a:pt x="998" y="4526"/>
                </a:lnTo>
                <a:lnTo>
                  <a:pt x="1047" y="4575"/>
                </a:lnTo>
                <a:lnTo>
                  <a:pt x="1095" y="4624"/>
                </a:lnTo>
                <a:lnTo>
                  <a:pt x="1168" y="4648"/>
                </a:lnTo>
                <a:lnTo>
                  <a:pt x="1241" y="4624"/>
                </a:lnTo>
                <a:lnTo>
                  <a:pt x="1339" y="4551"/>
                </a:lnTo>
                <a:lnTo>
                  <a:pt x="1363" y="4745"/>
                </a:lnTo>
                <a:lnTo>
                  <a:pt x="1436" y="4916"/>
                </a:lnTo>
                <a:lnTo>
                  <a:pt x="1533" y="5086"/>
                </a:lnTo>
                <a:lnTo>
                  <a:pt x="1655" y="5232"/>
                </a:lnTo>
                <a:lnTo>
                  <a:pt x="1728" y="5281"/>
                </a:lnTo>
                <a:lnTo>
                  <a:pt x="1801" y="5281"/>
                </a:lnTo>
                <a:lnTo>
                  <a:pt x="1874" y="5256"/>
                </a:lnTo>
                <a:lnTo>
                  <a:pt x="1850" y="5378"/>
                </a:lnTo>
                <a:lnTo>
                  <a:pt x="1874" y="5500"/>
                </a:lnTo>
                <a:lnTo>
                  <a:pt x="1923" y="5621"/>
                </a:lnTo>
                <a:lnTo>
                  <a:pt x="1996" y="5719"/>
                </a:lnTo>
                <a:lnTo>
                  <a:pt x="2093" y="5792"/>
                </a:lnTo>
                <a:lnTo>
                  <a:pt x="2190" y="5840"/>
                </a:lnTo>
                <a:lnTo>
                  <a:pt x="2263" y="5840"/>
                </a:lnTo>
                <a:lnTo>
                  <a:pt x="2361" y="5816"/>
                </a:lnTo>
                <a:lnTo>
                  <a:pt x="2458" y="5986"/>
                </a:lnTo>
                <a:lnTo>
                  <a:pt x="2434" y="6084"/>
                </a:lnTo>
                <a:lnTo>
                  <a:pt x="2434" y="6181"/>
                </a:lnTo>
                <a:lnTo>
                  <a:pt x="2482" y="6424"/>
                </a:lnTo>
                <a:lnTo>
                  <a:pt x="2531" y="6473"/>
                </a:lnTo>
                <a:lnTo>
                  <a:pt x="2580" y="6522"/>
                </a:lnTo>
                <a:lnTo>
                  <a:pt x="2653" y="6522"/>
                </a:lnTo>
                <a:lnTo>
                  <a:pt x="2726" y="6473"/>
                </a:lnTo>
                <a:lnTo>
                  <a:pt x="2823" y="6424"/>
                </a:lnTo>
                <a:lnTo>
                  <a:pt x="2847" y="6546"/>
                </a:lnTo>
                <a:lnTo>
                  <a:pt x="2896" y="6643"/>
                </a:lnTo>
                <a:lnTo>
                  <a:pt x="2969" y="6741"/>
                </a:lnTo>
                <a:lnTo>
                  <a:pt x="3042" y="6838"/>
                </a:lnTo>
                <a:lnTo>
                  <a:pt x="3139" y="6887"/>
                </a:lnTo>
                <a:lnTo>
                  <a:pt x="3261" y="6911"/>
                </a:lnTo>
                <a:lnTo>
                  <a:pt x="3383" y="6911"/>
                </a:lnTo>
                <a:lnTo>
                  <a:pt x="3529" y="6887"/>
                </a:lnTo>
                <a:lnTo>
                  <a:pt x="3553" y="6887"/>
                </a:lnTo>
                <a:lnTo>
                  <a:pt x="3553" y="6911"/>
                </a:lnTo>
                <a:lnTo>
                  <a:pt x="3529" y="6984"/>
                </a:lnTo>
                <a:lnTo>
                  <a:pt x="3504" y="7130"/>
                </a:lnTo>
                <a:lnTo>
                  <a:pt x="3504" y="7252"/>
                </a:lnTo>
                <a:lnTo>
                  <a:pt x="3529" y="7276"/>
                </a:lnTo>
                <a:lnTo>
                  <a:pt x="3553" y="7325"/>
                </a:lnTo>
                <a:lnTo>
                  <a:pt x="3626" y="7349"/>
                </a:lnTo>
                <a:lnTo>
                  <a:pt x="3723" y="7349"/>
                </a:lnTo>
                <a:lnTo>
                  <a:pt x="3845" y="7300"/>
                </a:lnTo>
                <a:lnTo>
                  <a:pt x="3942" y="7252"/>
                </a:lnTo>
                <a:lnTo>
                  <a:pt x="3942" y="7373"/>
                </a:lnTo>
                <a:lnTo>
                  <a:pt x="3967" y="7470"/>
                </a:lnTo>
                <a:lnTo>
                  <a:pt x="3991" y="7568"/>
                </a:lnTo>
                <a:lnTo>
                  <a:pt x="4088" y="7641"/>
                </a:lnTo>
                <a:lnTo>
                  <a:pt x="4210" y="7689"/>
                </a:lnTo>
                <a:lnTo>
                  <a:pt x="4283" y="7714"/>
                </a:lnTo>
                <a:lnTo>
                  <a:pt x="4356" y="7689"/>
                </a:lnTo>
                <a:lnTo>
                  <a:pt x="4453" y="7641"/>
                </a:lnTo>
                <a:lnTo>
                  <a:pt x="4453" y="7762"/>
                </a:lnTo>
                <a:lnTo>
                  <a:pt x="4453" y="7884"/>
                </a:lnTo>
                <a:lnTo>
                  <a:pt x="4478" y="7933"/>
                </a:lnTo>
                <a:lnTo>
                  <a:pt x="4526" y="7981"/>
                </a:lnTo>
                <a:lnTo>
                  <a:pt x="4575" y="8030"/>
                </a:lnTo>
                <a:lnTo>
                  <a:pt x="4648" y="8054"/>
                </a:lnTo>
                <a:lnTo>
                  <a:pt x="4770" y="8103"/>
                </a:lnTo>
                <a:lnTo>
                  <a:pt x="4891" y="8079"/>
                </a:lnTo>
                <a:lnTo>
                  <a:pt x="5013" y="8054"/>
                </a:lnTo>
                <a:lnTo>
                  <a:pt x="5110" y="7981"/>
                </a:lnTo>
                <a:lnTo>
                  <a:pt x="5159" y="8079"/>
                </a:lnTo>
                <a:lnTo>
                  <a:pt x="5208" y="8103"/>
                </a:lnTo>
                <a:lnTo>
                  <a:pt x="5232" y="8127"/>
                </a:lnTo>
                <a:lnTo>
                  <a:pt x="5329" y="8103"/>
                </a:lnTo>
                <a:lnTo>
                  <a:pt x="5329" y="8127"/>
                </a:lnTo>
                <a:lnTo>
                  <a:pt x="5329" y="8152"/>
                </a:lnTo>
                <a:lnTo>
                  <a:pt x="5354" y="8152"/>
                </a:lnTo>
                <a:lnTo>
                  <a:pt x="5475" y="8103"/>
                </a:lnTo>
                <a:lnTo>
                  <a:pt x="5597" y="8054"/>
                </a:lnTo>
                <a:lnTo>
                  <a:pt x="5597" y="8225"/>
                </a:lnTo>
                <a:lnTo>
                  <a:pt x="5646" y="8298"/>
                </a:lnTo>
                <a:lnTo>
                  <a:pt x="5694" y="8346"/>
                </a:lnTo>
                <a:lnTo>
                  <a:pt x="5840" y="8444"/>
                </a:lnTo>
                <a:lnTo>
                  <a:pt x="5938" y="8492"/>
                </a:lnTo>
                <a:lnTo>
                  <a:pt x="6059" y="8492"/>
                </a:lnTo>
                <a:lnTo>
                  <a:pt x="6181" y="8468"/>
                </a:lnTo>
                <a:lnTo>
                  <a:pt x="6278" y="8419"/>
                </a:lnTo>
                <a:lnTo>
                  <a:pt x="6400" y="8492"/>
                </a:lnTo>
                <a:lnTo>
                  <a:pt x="6546" y="8565"/>
                </a:lnTo>
                <a:lnTo>
                  <a:pt x="6668" y="8687"/>
                </a:lnTo>
                <a:lnTo>
                  <a:pt x="3383" y="11729"/>
                </a:lnTo>
                <a:lnTo>
                  <a:pt x="1947" y="13067"/>
                </a:lnTo>
                <a:lnTo>
                  <a:pt x="1314" y="13627"/>
                </a:lnTo>
                <a:lnTo>
                  <a:pt x="1022" y="13943"/>
                </a:lnTo>
                <a:lnTo>
                  <a:pt x="731" y="14259"/>
                </a:lnTo>
                <a:lnTo>
                  <a:pt x="585" y="14503"/>
                </a:lnTo>
                <a:lnTo>
                  <a:pt x="463" y="14770"/>
                </a:lnTo>
                <a:lnTo>
                  <a:pt x="341" y="15087"/>
                </a:lnTo>
                <a:lnTo>
                  <a:pt x="268" y="15403"/>
                </a:lnTo>
                <a:lnTo>
                  <a:pt x="268" y="15573"/>
                </a:lnTo>
                <a:lnTo>
                  <a:pt x="268" y="15719"/>
                </a:lnTo>
                <a:lnTo>
                  <a:pt x="268" y="15865"/>
                </a:lnTo>
                <a:lnTo>
                  <a:pt x="317" y="16011"/>
                </a:lnTo>
                <a:lnTo>
                  <a:pt x="366" y="16157"/>
                </a:lnTo>
                <a:lnTo>
                  <a:pt x="463" y="16279"/>
                </a:lnTo>
                <a:lnTo>
                  <a:pt x="560" y="16376"/>
                </a:lnTo>
                <a:lnTo>
                  <a:pt x="682" y="16473"/>
                </a:lnTo>
                <a:lnTo>
                  <a:pt x="731" y="16522"/>
                </a:lnTo>
                <a:lnTo>
                  <a:pt x="852" y="16644"/>
                </a:lnTo>
                <a:lnTo>
                  <a:pt x="974" y="16741"/>
                </a:lnTo>
                <a:lnTo>
                  <a:pt x="1095" y="16790"/>
                </a:lnTo>
                <a:lnTo>
                  <a:pt x="1241" y="16838"/>
                </a:lnTo>
                <a:lnTo>
                  <a:pt x="1387" y="16863"/>
                </a:lnTo>
                <a:lnTo>
                  <a:pt x="1679" y="16863"/>
                </a:lnTo>
                <a:lnTo>
                  <a:pt x="1850" y="16838"/>
                </a:lnTo>
                <a:lnTo>
                  <a:pt x="2142" y="16741"/>
                </a:lnTo>
                <a:lnTo>
                  <a:pt x="2434" y="16595"/>
                </a:lnTo>
                <a:lnTo>
                  <a:pt x="2701" y="16425"/>
                </a:lnTo>
                <a:lnTo>
                  <a:pt x="2920" y="16254"/>
                </a:lnTo>
                <a:lnTo>
                  <a:pt x="3285" y="15938"/>
                </a:lnTo>
                <a:lnTo>
                  <a:pt x="3650" y="15597"/>
                </a:lnTo>
                <a:lnTo>
                  <a:pt x="4356" y="14892"/>
                </a:lnTo>
                <a:lnTo>
                  <a:pt x="5694" y="13432"/>
                </a:lnTo>
                <a:lnTo>
                  <a:pt x="7057" y="11972"/>
                </a:lnTo>
                <a:lnTo>
                  <a:pt x="8371" y="10463"/>
                </a:lnTo>
                <a:lnTo>
                  <a:pt x="8833" y="11047"/>
                </a:lnTo>
                <a:lnTo>
                  <a:pt x="9320" y="11583"/>
                </a:lnTo>
                <a:lnTo>
                  <a:pt x="10342" y="12629"/>
                </a:lnTo>
                <a:lnTo>
                  <a:pt x="12386" y="14770"/>
                </a:lnTo>
                <a:lnTo>
                  <a:pt x="12775" y="15160"/>
                </a:lnTo>
                <a:lnTo>
                  <a:pt x="13237" y="15622"/>
                </a:lnTo>
                <a:lnTo>
                  <a:pt x="13773" y="16133"/>
                </a:lnTo>
                <a:lnTo>
                  <a:pt x="14065" y="16376"/>
                </a:lnTo>
                <a:lnTo>
                  <a:pt x="14357" y="16595"/>
                </a:lnTo>
                <a:lnTo>
                  <a:pt x="14649" y="16814"/>
                </a:lnTo>
                <a:lnTo>
                  <a:pt x="14965" y="16960"/>
                </a:lnTo>
                <a:lnTo>
                  <a:pt x="15257" y="17106"/>
                </a:lnTo>
                <a:lnTo>
                  <a:pt x="15549" y="17179"/>
                </a:lnTo>
                <a:lnTo>
                  <a:pt x="15695" y="17203"/>
                </a:lnTo>
                <a:lnTo>
                  <a:pt x="15963" y="17203"/>
                </a:lnTo>
                <a:lnTo>
                  <a:pt x="16084" y="17179"/>
                </a:lnTo>
                <a:lnTo>
                  <a:pt x="16230" y="17130"/>
                </a:lnTo>
                <a:lnTo>
                  <a:pt x="16352" y="17057"/>
                </a:lnTo>
                <a:lnTo>
                  <a:pt x="16474" y="16984"/>
                </a:lnTo>
                <a:lnTo>
                  <a:pt x="16595" y="16863"/>
                </a:lnTo>
                <a:lnTo>
                  <a:pt x="16741" y="16692"/>
                </a:lnTo>
                <a:lnTo>
                  <a:pt x="16863" y="16473"/>
                </a:lnTo>
                <a:lnTo>
                  <a:pt x="16936" y="16230"/>
                </a:lnTo>
                <a:lnTo>
                  <a:pt x="16984" y="15987"/>
                </a:lnTo>
                <a:lnTo>
                  <a:pt x="16984" y="15743"/>
                </a:lnTo>
                <a:lnTo>
                  <a:pt x="16960" y="15500"/>
                </a:lnTo>
                <a:lnTo>
                  <a:pt x="16911" y="15257"/>
                </a:lnTo>
                <a:lnTo>
                  <a:pt x="16838" y="15038"/>
                </a:lnTo>
                <a:lnTo>
                  <a:pt x="16668" y="14722"/>
                </a:lnTo>
                <a:lnTo>
                  <a:pt x="16425" y="14381"/>
                </a:lnTo>
                <a:lnTo>
                  <a:pt x="16157" y="14016"/>
                </a:lnTo>
                <a:lnTo>
                  <a:pt x="15865" y="13651"/>
                </a:lnTo>
                <a:lnTo>
                  <a:pt x="15549" y="13310"/>
                </a:lnTo>
                <a:lnTo>
                  <a:pt x="15233" y="12970"/>
                </a:lnTo>
                <a:lnTo>
                  <a:pt x="14673" y="12459"/>
                </a:lnTo>
                <a:lnTo>
                  <a:pt x="13967" y="11826"/>
                </a:lnTo>
                <a:lnTo>
                  <a:pt x="13262" y="11193"/>
                </a:lnTo>
                <a:lnTo>
                  <a:pt x="13286" y="11120"/>
                </a:lnTo>
                <a:lnTo>
                  <a:pt x="13286" y="11072"/>
                </a:lnTo>
                <a:lnTo>
                  <a:pt x="13262" y="11047"/>
                </a:lnTo>
                <a:lnTo>
                  <a:pt x="13189" y="11023"/>
                </a:lnTo>
                <a:lnTo>
                  <a:pt x="13091" y="11047"/>
                </a:lnTo>
                <a:lnTo>
                  <a:pt x="11631" y="9660"/>
                </a:lnTo>
                <a:lnTo>
                  <a:pt x="10196" y="8273"/>
                </a:lnTo>
                <a:lnTo>
                  <a:pt x="10707" y="7641"/>
                </a:lnTo>
                <a:lnTo>
                  <a:pt x="10828" y="7762"/>
                </a:lnTo>
                <a:lnTo>
                  <a:pt x="10974" y="7860"/>
                </a:lnTo>
                <a:lnTo>
                  <a:pt x="11120" y="7933"/>
                </a:lnTo>
                <a:lnTo>
                  <a:pt x="11291" y="8006"/>
                </a:lnTo>
                <a:lnTo>
                  <a:pt x="11461" y="8054"/>
                </a:lnTo>
                <a:lnTo>
                  <a:pt x="11631" y="8103"/>
                </a:lnTo>
                <a:lnTo>
                  <a:pt x="11996" y="8127"/>
                </a:lnTo>
                <a:lnTo>
                  <a:pt x="12264" y="8127"/>
                </a:lnTo>
                <a:lnTo>
                  <a:pt x="12532" y="8103"/>
                </a:lnTo>
                <a:lnTo>
                  <a:pt x="12799" y="8030"/>
                </a:lnTo>
                <a:lnTo>
                  <a:pt x="13067" y="7933"/>
                </a:lnTo>
                <a:lnTo>
                  <a:pt x="13310" y="7811"/>
                </a:lnTo>
                <a:lnTo>
                  <a:pt x="13554" y="7665"/>
                </a:lnTo>
                <a:lnTo>
                  <a:pt x="13773" y="7519"/>
                </a:lnTo>
                <a:lnTo>
                  <a:pt x="13992" y="7349"/>
                </a:lnTo>
                <a:lnTo>
                  <a:pt x="14235" y="7130"/>
                </a:lnTo>
                <a:lnTo>
                  <a:pt x="14478" y="6911"/>
                </a:lnTo>
                <a:lnTo>
                  <a:pt x="14697" y="6668"/>
                </a:lnTo>
                <a:lnTo>
                  <a:pt x="14892" y="6400"/>
                </a:lnTo>
                <a:lnTo>
                  <a:pt x="15281" y="5865"/>
                </a:lnTo>
                <a:lnTo>
                  <a:pt x="15622" y="5305"/>
                </a:lnTo>
                <a:lnTo>
                  <a:pt x="16011" y="4697"/>
                </a:lnTo>
                <a:lnTo>
                  <a:pt x="16376" y="4064"/>
                </a:lnTo>
                <a:lnTo>
                  <a:pt x="16692" y="3407"/>
                </a:lnTo>
                <a:lnTo>
                  <a:pt x="16960" y="2726"/>
                </a:lnTo>
                <a:lnTo>
                  <a:pt x="16984" y="2628"/>
                </a:lnTo>
                <a:lnTo>
                  <a:pt x="16960" y="2555"/>
                </a:lnTo>
                <a:lnTo>
                  <a:pt x="16960" y="2507"/>
                </a:lnTo>
                <a:lnTo>
                  <a:pt x="16960" y="2434"/>
                </a:lnTo>
                <a:lnTo>
                  <a:pt x="16911" y="2385"/>
                </a:lnTo>
                <a:lnTo>
                  <a:pt x="16863" y="2336"/>
                </a:lnTo>
                <a:lnTo>
                  <a:pt x="16814" y="2288"/>
                </a:lnTo>
                <a:lnTo>
                  <a:pt x="16692" y="2288"/>
                </a:lnTo>
                <a:lnTo>
                  <a:pt x="16644" y="2312"/>
                </a:lnTo>
                <a:lnTo>
                  <a:pt x="15646" y="3066"/>
                </a:lnTo>
                <a:lnTo>
                  <a:pt x="15160" y="3456"/>
                </a:lnTo>
                <a:lnTo>
                  <a:pt x="14649" y="3821"/>
                </a:lnTo>
                <a:lnTo>
                  <a:pt x="13919" y="4332"/>
                </a:lnTo>
                <a:lnTo>
                  <a:pt x="13919" y="4332"/>
                </a:lnTo>
                <a:lnTo>
                  <a:pt x="14746" y="3115"/>
                </a:lnTo>
                <a:lnTo>
                  <a:pt x="15476" y="2020"/>
                </a:lnTo>
                <a:lnTo>
                  <a:pt x="15671" y="1704"/>
                </a:lnTo>
                <a:lnTo>
                  <a:pt x="15768" y="1533"/>
                </a:lnTo>
                <a:lnTo>
                  <a:pt x="15817" y="1363"/>
                </a:lnTo>
                <a:lnTo>
                  <a:pt x="15890" y="1290"/>
                </a:lnTo>
                <a:lnTo>
                  <a:pt x="15963" y="1217"/>
                </a:lnTo>
                <a:lnTo>
                  <a:pt x="15987" y="1120"/>
                </a:lnTo>
                <a:lnTo>
                  <a:pt x="15963" y="1022"/>
                </a:lnTo>
                <a:lnTo>
                  <a:pt x="15890" y="949"/>
                </a:lnTo>
                <a:lnTo>
                  <a:pt x="15817" y="901"/>
                </a:lnTo>
                <a:lnTo>
                  <a:pt x="15744" y="876"/>
                </a:lnTo>
                <a:lnTo>
                  <a:pt x="15622" y="876"/>
                </a:lnTo>
                <a:lnTo>
                  <a:pt x="15549" y="949"/>
                </a:lnTo>
                <a:lnTo>
                  <a:pt x="14551" y="1777"/>
                </a:lnTo>
                <a:lnTo>
                  <a:pt x="13554" y="2580"/>
                </a:lnTo>
                <a:lnTo>
                  <a:pt x="13043" y="2920"/>
                </a:lnTo>
                <a:lnTo>
                  <a:pt x="12532" y="3310"/>
                </a:lnTo>
                <a:lnTo>
                  <a:pt x="12532" y="3310"/>
                </a:lnTo>
                <a:lnTo>
                  <a:pt x="12945" y="2653"/>
                </a:lnTo>
                <a:lnTo>
                  <a:pt x="13359" y="1996"/>
                </a:lnTo>
                <a:lnTo>
                  <a:pt x="13554" y="1752"/>
                </a:lnTo>
                <a:lnTo>
                  <a:pt x="13821" y="1436"/>
                </a:lnTo>
                <a:lnTo>
                  <a:pt x="13919" y="1290"/>
                </a:lnTo>
                <a:lnTo>
                  <a:pt x="14040" y="1120"/>
                </a:lnTo>
                <a:lnTo>
                  <a:pt x="14113" y="949"/>
                </a:lnTo>
                <a:lnTo>
                  <a:pt x="14162" y="779"/>
                </a:lnTo>
                <a:lnTo>
                  <a:pt x="14357" y="584"/>
                </a:lnTo>
                <a:lnTo>
                  <a:pt x="14430" y="487"/>
                </a:lnTo>
                <a:lnTo>
                  <a:pt x="14454" y="390"/>
                </a:lnTo>
                <a:lnTo>
                  <a:pt x="14430" y="292"/>
                </a:lnTo>
                <a:lnTo>
                  <a:pt x="14357" y="195"/>
                </a:lnTo>
                <a:lnTo>
                  <a:pt x="14284" y="146"/>
                </a:lnTo>
                <a:lnTo>
                  <a:pt x="14186" y="122"/>
                </a:lnTo>
                <a:lnTo>
                  <a:pt x="14065" y="122"/>
                </a:lnTo>
                <a:lnTo>
                  <a:pt x="13967" y="195"/>
                </a:lnTo>
                <a:lnTo>
                  <a:pt x="13554" y="560"/>
                </a:lnTo>
                <a:lnTo>
                  <a:pt x="13091" y="901"/>
                </a:lnTo>
                <a:lnTo>
                  <a:pt x="12629" y="1217"/>
                </a:lnTo>
                <a:lnTo>
                  <a:pt x="12142" y="1509"/>
                </a:lnTo>
                <a:lnTo>
                  <a:pt x="11680" y="1801"/>
                </a:lnTo>
                <a:lnTo>
                  <a:pt x="11193" y="2117"/>
                </a:lnTo>
                <a:lnTo>
                  <a:pt x="10755" y="2434"/>
                </a:lnTo>
                <a:lnTo>
                  <a:pt x="10317" y="2823"/>
                </a:lnTo>
                <a:lnTo>
                  <a:pt x="10147" y="2993"/>
                </a:lnTo>
                <a:lnTo>
                  <a:pt x="10001" y="3164"/>
                </a:lnTo>
                <a:lnTo>
                  <a:pt x="9855" y="3383"/>
                </a:lnTo>
                <a:lnTo>
                  <a:pt x="9733" y="3577"/>
                </a:lnTo>
                <a:lnTo>
                  <a:pt x="9612" y="3796"/>
                </a:lnTo>
                <a:lnTo>
                  <a:pt x="9514" y="4015"/>
                </a:lnTo>
                <a:lnTo>
                  <a:pt x="9417" y="4234"/>
                </a:lnTo>
                <a:lnTo>
                  <a:pt x="9368" y="4478"/>
                </a:lnTo>
                <a:lnTo>
                  <a:pt x="9320" y="4672"/>
                </a:lnTo>
                <a:lnTo>
                  <a:pt x="9295" y="4867"/>
                </a:lnTo>
                <a:lnTo>
                  <a:pt x="9295" y="5062"/>
                </a:lnTo>
                <a:lnTo>
                  <a:pt x="9295" y="5281"/>
                </a:lnTo>
                <a:lnTo>
                  <a:pt x="9344" y="5475"/>
                </a:lnTo>
                <a:lnTo>
                  <a:pt x="9393" y="5670"/>
                </a:lnTo>
                <a:lnTo>
                  <a:pt x="9441" y="5865"/>
                </a:lnTo>
                <a:lnTo>
                  <a:pt x="9539" y="6035"/>
                </a:lnTo>
                <a:lnTo>
                  <a:pt x="9514" y="6059"/>
                </a:lnTo>
                <a:lnTo>
                  <a:pt x="8760" y="6765"/>
                </a:lnTo>
                <a:lnTo>
                  <a:pt x="7422" y="5402"/>
                </a:lnTo>
                <a:lnTo>
                  <a:pt x="6059" y="4088"/>
                </a:lnTo>
                <a:lnTo>
                  <a:pt x="3358" y="1412"/>
                </a:lnTo>
                <a:lnTo>
                  <a:pt x="2872" y="925"/>
                </a:lnTo>
                <a:lnTo>
                  <a:pt x="2604" y="682"/>
                </a:lnTo>
                <a:lnTo>
                  <a:pt x="2336" y="438"/>
                </a:lnTo>
                <a:lnTo>
                  <a:pt x="2044" y="244"/>
                </a:lnTo>
                <a:lnTo>
                  <a:pt x="1898" y="171"/>
                </a:lnTo>
                <a:lnTo>
                  <a:pt x="1728" y="98"/>
                </a:lnTo>
                <a:lnTo>
                  <a:pt x="1582" y="49"/>
                </a:lnTo>
                <a:lnTo>
                  <a:pt x="141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0" name="Google Shape;1080;p48"/>
          <p:cNvSpPr/>
          <p:nvPr/>
        </p:nvSpPr>
        <p:spPr>
          <a:xfrm>
            <a:off x="2590093" y="4430394"/>
            <a:ext cx="446192" cy="372256"/>
          </a:xfrm>
          <a:custGeom>
            <a:avLst/>
            <a:gdLst/>
            <a:ahLst/>
            <a:cxnLst/>
            <a:rect l="l" t="t" r="r" b="b"/>
            <a:pathLst>
              <a:path w="20416" h="17033" extrusionOk="0">
                <a:moveTo>
                  <a:pt x="9003" y="852"/>
                </a:moveTo>
                <a:lnTo>
                  <a:pt x="8882" y="925"/>
                </a:lnTo>
                <a:lnTo>
                  <a:pt x="8736" y="998"/>
                </a:lnTo>
                <a:lnTo>
                  <a:pt x="8614" y="1095"/>
                </a:lnTo>
                <a:lnTo>
                  <a:pt x="8492" y="1192"/>
                </a:lnTo>
                <a:lnTo>
                  <a:pt x="8395" y="1314"/>
                </a:lnTo>
                <a:lnTo>
                  <a:pt x="8322" y="1460"/>
                </a:lnTo>
                <a:lnTo>
                  <a:pt x="8249" y="1582"/>
                </a:lnTo>
                <a:lnTo>
                  <a:pt x="8225" y="1752"/>
                </a:lnTo>
                <a:lnTo>
                  <a:pt x="8225" y="1898"/>
                </a:lnTo>
                <a:lnTo>
                  <a:pt x="8249" y="2068"/>
                </a:lnTo>
                <a:lnTo>
                  <a:pt x="8298" y="2214"/>
                </a:lnTo>
                <a:lnTo>
                  <a:pt x="8371" y="2360"/>
                </a:lnTo>
                <a:lnTo>
                  <a:pt x="8468" y="2482"/>
                </a:lnTo>
                <a:lnTo>
                  <a:pt x="8565" y="2604"/>
                </a:lnTo>
                <a:lnTo>
                  <a:pt x="8784" y="2847"/>
                </a:lnTo>
                <a:lnTo>
                  <a:pt x="8857" y="2969"/>
                </a:lnTo>
                <a:lnTo>
                  <a:pt x="8882" y="3115"/>
                </a:lnTo>
                <a:lnTo>
                  <a:pt x="8882" y="3188"/>
                </a:lnTo>
                <a:lnTo>
                  <a:pt x="8882" y="3261"/>
                </a:lnTo>
                <a:lnTo>
                  <a:pt x="8833" y="3334"/>
                </a:lnTo>
                <a:lnTo>
                  <a:pt x="8784" y="3431"/>
                </a:lnTo>
                <a:lnTo>
                  <a:pt x="8784" y="3455"/>
                </a:lnTo>
                <a:lnTo>
                  <a:pt x="8784" y="3504"/>
                </a:lnTo>
                <a:lnTo>
                  <a:pt x="8809" y="3528"/>
                </a:lnTo>
                <a:lnTo>
                  <a:pt x="8857" y="3528"/>
                </a:lnTo>
                <a:lnTo>
                  <a:pt x="8979" y="3504"/>
                </a:lnTo>
                <a:lnTo>
                  <a:pt x="9076" y="3431"/>
                </a:lnTo>
                <a:lnTo>
                  <a:pt x="9174" y="3358"/>
                </a:lnTo>
                <a:lnTo>
                  <a:pt x="9198" y="3261"/>
                </a:lnTo>
                <a:lnTo>
                  <a:pt x="9222" y="3163"/>
                </a:lnTo>
                <a:lnTo>
                  <a:pt x="9222" y="3042"/>
                </a:lnTo>
                <a:lnTo>
                  <a:pt x="9198" y="2920"/>
                </a:lnTo>
                <a:lnTo>
                  <a:pt x="9174" y="2774"/>
                </a:lnTo>
                <a:lnTo>
                  <a:pt x="9076" y="2628"/>
                </a:lnTo>
                <a:lnTo>
                  <a:pt x="8979" y="2506"/>
                </a:lnTo>
                <a:lnTo>
                  <a:pt x="8736" y="2263"/>
                </a:lnTo>
                <a:lnTo>
                  <a:pt x="8663" y="2166"/>
                </a:lnTo>
                <a:lnTo>
                  <a:pt x="8614" y="2068"/>
                </a:lnTo>
                <a:lnTo>
                  <a:pt x="8565" y="1971"/>
                </a:lnTo>
                <a:lnTo>
                  <a:pt x="8565" y="1898"/>
                </a:lnTo>
                <a:lnTo>
                  <a:pt x="8565" y="1801"/>
                </a:lnTo>
                <a:lnTo>
                  <a:pt x="8590" y="1728"/>
                </a:lnTo>
                <a:lnTo>
                  <a:pt x="8638" y="1582"/>
                </a:lnTo>
                <a:lnTo>
                  <a:pt x="8760" y="1436"/>
                </a:lnTo>
                <a:lnTo>
                  <a:pt x="8882" y="1290"/>
                </a:lnTo>
                <a:lnTo>
                  <a:pt x="9003" y="1144"/>
                </a:lnTo>
                <a:lnTo>
                  <a:pt x="9125" y="998"/>
                </a:lnTo>
                <a:lnTo>
                  <a:pt x="9125" y="949"/>
                </a:lnTo>
                <a:lnTo>
                  <a:pt x="9101" y="900"/>
                </a:lnTo>
                <a:lnTo>
                  <a:pt x="9076" y="852"/>
                </a:lnTo>
                <a:close/>
                <a:moveTo>
                  <a:pt x="11461" y="925"/>
                </a:moveTo>
                <a:lnTo>
                  <a:pt x="11461" y="949"/>
                </a:lnTo>
                <a:lnTo>
                  <a:pt x="11461" y="1046"/>
                </a:lnTo>
                <a:lnTo>
                  <a:pt x="11437" y="1144"/>
                </a:lnTo>
                <a:lnTo>
                  <a:pt x="11364" y="1338"/>
                </a:lnTo>
                <a:lnTo>
                  <a:pt x="11266" y="1484"/>
                </a:lnTo>
                <a:lnTo>
                  <a:pt x="11145" y="1630"/>
                </a:lnTo>
                <a:lnTo>
                  <a:pt x="10999" y="1776"/>
                </a:lnTo>
                <a:lnTo>
                  <a:pt x="10901" y="1947"/>
                </a:lnTo>
                <a:lnTo>
                  <a:pt x="10828" y="2117"/>
                </a:lnTo>
                <a:lnTo>
                  <a:pt x="10804" y="2214"/>
                </a:lnTo>
                <a:lnTo>
                  <a:pt x="10804" y="2336"/>
                </a:lnTo>
                <a:lnTo>
                  <a:pt x="10828" y="2482"/>
                </a:lnTo>
                <a:lnTo>
                  <a:pt x="10877" y="2604"/>
                </a:lnTo>
                <a:lnTo>
                  <a:pt x="10950" y="2750"/>
                </a:lnTo>
                <a:lnTo>
                  <a:pt x="11047" y="2871"/>
                </a:lnTo>
                <a:lnTo>
                  <a:pt x="11242" y="3115"/>
                </a:lnTo>
                <a:lnTo>
                  <a:pt x="11339" y="3236"/>
                </a:lnTo>
                <a:lnTo>
                  <a:pt x="11412" y="3358"/>
                </a:lnTo>
                <a:lnTo>
                  <a:pt x="11461" y="3480"/>
                </a:lnTo>
                <a:lnTo>
                  <a:pt x="11485" y="3626"/>
                </a:lnTo>
                <a:lnTo>
                  <a:pt x="11510" y="3772"/>
                </a:lnTo>
                <a:lnTo>
                  <a:pt x="11485" y="3966"/>
                </a:lnTo>
                <a:lnTo>
                  <a:pt x="11485" y="3991"/>
                </a:lnTo>
                <a:lnTo>
                  <a:pt x="11510" y="4039"/>
                </a:lnTo>
                <a:lnTo>
                  <a:pt x="11558" y="4039"/>
                </a:lnTo>
                <a:lnTo>
                  <a:pt x="11680" y="4015"/>
                </a:lnTo>
                <a:lnTo>
                  <a:pt x="11777" y="3942"/>
                </a:lnTo>
                <a:lnTo>
                  <a:pt x="11826" y="3869"/>
                </a:lnTo>
                <a:lnTo>
                  <a:pt x="11875" y="3796"/>
                </a:lnTo>
                <a:lnTo>
                  <a:pt x="11899" y="3723"/>
                </a:lnTo>
                <a:lnTo>
                  <a:pt x="11899" y="3626"/>
                </a:lnTo>
                <a:lnTo>
                  <a:pt x="11850" y="3407"/>
                </a:lnTo>
                <a:lnTo>
                  <a:pt x="11753" y="3212"/>
                </a:lnTo>
                <a:lnTo>
                  <a:pt x="11631" y="3017"/>
                </a:lnTo>
                <a:lnTo>
                  <a:pt x="11510" y="2847"/>
                </a:lnTo>
                <a:lnTo>
                  <a:pt x="11412" y="2701"/>
                </a:lnTo>
                <a:lnTo>
                  <a:pt x="11315" y="2579"/>
                </a:lnTo>
                <a:lnTo>
                  <a:pt x="11266" y="2433"/>
                </a:lnTo>
                <a:lnTo>
                  <a:pt x="11242" y="2312"/>
                </a:lnTo>
                <a:lnTo>
                  <a:pt x="11242" y="2190"/>
                </a:lnTo>
                <a:lnTo>
                  <a:pt x="11291" y="2068"/>
                </a:lnTo>
                <a:lnTo>
                  <a:pt x="11364" y="1947"/>
                </a:lnTo>
                <a:lnTo>
                  <a:pt x="11437" y="1825"/>
                </a:lnTo>
                <a:lnTo>
                  <a:pt x="11534" y="1728"/>
                </a:lnTo>
                <a:lnTo>
                  <a:pt x="11631" y="1630"/>
                </a:lnTo>
                <a:lnTo>
                  <a:pt x="11704" y="1533"/>
                </a:lnTo>
                <a:lnTo>
                  <a:pt x="11753" y="1411"/>
                </a:lnTo>
                <a:lnTo>
                  <a:pt x="11777" y="1290"/>
                </a:lnTo>
                <a:lnTo>
                  <a:pt x="11777" y="1144"/>
                </a:lnTo>
                <a:lnTo>
                  <a:pt x="11704" y="1022"/>
                </a:lnTo>
                <a:lnTo>
                  <a:pt x="11680" y="973"/>
                </a:lnTo>
                <a:lnTo>
                  <a:pt x="11631" y="949"/>
                </a:lnTo>
                <a:lnTo>
                  <a:pt x="11558" y="925"/>
                </a:lnTo>
                <a:close/>
                <a:moveTo>
                  <a:pt x="10050" y="0"/>
                </a:moveTo>
                <a:lnTo>
                  <a:pt x="10025" y="49"/>
                </a:lnTo>
                <a:lnTo>
                  <a:pt x="10025" y="73"/>
                </a:lnTo>
                <a:lnTo>
                  <a:pt x="10050" y="122"/>
                </a:lnTo>
                <a:lnTo>
                  <a:pt x="10123" y="219"/>
                </a:lnTo>
                <a:lnTo>
                  <a:pt x="10147" y="316"/>
                </a:lnTo>
                <a:lnTo>
                  <a:pt x="10171" y="414"/>
                </a:lnTo>
                <a:lnTo>
                  <a:pt x="10171" y="487"/>
                </a:lnTo>
                <a:lnTo>
                  <a:pt x="10147" y="560"/>
                </a:lnTo>
                <a:lnTo>
                  <a:pt x="10098" y="657"/>
                </a:lnTo>
                <a:lnTo>
                  <a:pt x="9977" y="803"/>
                </a:lnTo>
                <a:lnTo>
                  <a:pt x="9685" y="1095"/>
                </a:lnTo>
                <a:lnTo>
                  <a:pt x="9539" y="1265"/>
                </a:lnTo>
                <a:lnTo>
                  <a:pt x="9466" y="1411"/>
                </a:lnTo>
                <a:lnTo>
                  <a:pt x="9417" y="1557"/>
                </a:lnTo>
                <a:lnTo>
                  <a:pt x="9393" y="1703"/>
                </a:lnTo>
                <a:lnTo>
                  <a:pt x="9417" y="1849"/>
                </a:lnTo>
                <a:lnTo>
                  <a:pt x="9441" y="1995"/>
                </a:lnTo>
                <a:lnTo>
                  <a:pt x="9490" y="2117"/>
                </a:lnTo>
                <a:lnTo>
                  <a:pt x="9539" y="2263"/>
                </a:lnTo>
                <a:lnTo>
                  <a:pt x="9709" y="2506"/>
                </a:lnTo>
                <a:lnTo>
                  <a:pt x="9977" y="2847"/>
                </a:lnTo>
                <a:lnTo>
                  <a:pt x="10098" y="3042"/>
                </a:lnTo>
                <a:lnTo>
                  <a:pt x="10123" y="3139"/>
                </a:lnTo>
                <a:lnTo>
                  <a:pt x="10147" y="3261"/>
                </a:lnTo>
                <a:lnTo>
                  <a:pt x="10147" y="3358"/>
                </a:lnTo>
                <a:lnTo>
                  <a:pt x="10098" y="3431"/>
                </a:lnTo>
                <a:lnTo>
                  <a:pt x="10050" y="3528"/>
                </a:lnTo>
                <a:lnTo>
                  <a:pt x="9977" y="3601"/>
                </a:lnTo>
                <a:lnTo>
                  <a:pt x="9806" y="3747"/>
                </a:lnTo>
                <a:lnTo>
                  <a:pt x="9636" y="3869"/>
                </a:lnTo>
                <a:lnTo>
                  <a:pt x="9563" y="3966"/>
                </a:lnTo>
                <a:lnTo>
                  <a:pt x="9490" y="4064"/>
                </a:lnTo>
                <a:lnTo>
                  <a:pt x="9417" y="4161"/>
                </a:lnTo>
                <a:lnTo>
                  <a:pt x="9368" y="4283"/>
                </a:lnTo>
                <a:lnTo>
                  <a:pt x="9344" y="4404"/>
                </a:lnTo>
                <a:lnTo>
                  <a:pt x="9344" y="4526"/>
                </a:lnTo>
                <a:lnTo>
                  <a:pt x="9344" y="4648"/>
                </a:lnTo>
                <a:lnTo>
                  <a:pt x="9393" y="4745"/>
                </a:lnTo>
                <a:lnTo>
                  <a:pt x="9417" y="4818"/>
                </a:lnTo>
                <a:lnTo>
                  <a:pt x="9490" y="4867"/>
                </a:lnTo>
                <a:lnTo>
                  <a:pt x="9563" y="4891"/>
                </a:lnTo>
                <a:lnTo>
                  <a:pt x="9685" y="4891"/>
                </a:lnTo>
                <a:lnTo>
                  <a:pt x="9733" y="4842"/>
                </a:lnTo>
                <a:lnTo>
                  <a:pt x="9782" y="4745"/>
                </a:lnTo>
                <a:lnTo>
                  <a:pt x="9806" y="4648"/>
                </a:lnTo>
                <a:lnTo>
                  <a:pt x="9806" y="4575"/>
                </a:lnTo>
                <a:lnTo>
                  <a:pt x="9806" y="4477"/>
                </a:lnTo>
                <a:lnTo>
                  <a:pt x="9855" y="4356"/>
                </a:lnTo>
                <a:lnTo>
                  <a:pt x="9928" y="4234"/>
                </a:lnTo>
                <a:lnTo>
                  <a:pt x="10025" y="4137"/>
                </a:lnTo>
                <a:lnTo>
                  <a:pt x="10269" y="3942"/>
                </a:lnTo>
                <a:lnTo>
                  <a:pt x="10390" y="3796"/>
                </a:lnTo>
                <a:lnTo>
                  <a:pt x="10512" y="3650"/>
                </a:lnTo>
                <a:lnTo>
                  <a:pt x="10561" y="3480"/>
                </a:lnTo>
                <a:lnTo>
                  <a:pt x="10585" y="3309"/>
                </a:lnTo>
                <a:lnTo>
                  <a:pt x="10585" y="3139"/>
                </a:lnTo>
                <a:lnTo>
                  <a:pt x="10561" y="2969"/>
                </a:lnTo>
                <a:lnTo>
                  <a:pt x="10488" y="2798"/>
                </a:lnTo>
                <a:lnTo>
                  <a:pt x="10390" y="2604"/>
                </a:lnTo>
                <a:lnTo>
                  <a:pt x="10244" y="2433"/>
                </a:lnTo>
                <a:lnTo>
                  <a:pt x="10098" y="2239"/>
                </a:lnTo>
                <a:lnTo>
                  <a:pt x="9952" y="2044"/>
                </a:lnTo>
                <a:lnTo>
                  <a:pt x="9831" y="1825"/>
                </a:lnTo>
                <a:lnTo>
                  <a:pt x="9831" y="1752"/>
                </a:lnTo>
                <a:lnTo>
                  <a:pt x="9806" y="1679"/>
                </a:lnTo>
                <a:lnTo>
                  <a:pt x="9855" y="1557"/>
                </a:lnTo>
                <a:lnTo>
                  <a:pt x="9928" y="1411"/>
                </a:lnTo>
                <a:lnTo>
                  <a:pt x="10025" y="1290"/>
                </a:lnTo>
                <a:lnTo>
                  <a:pt x="10269" y="1022"/>
                </a:lnTo>
                <a:lnTo>
                  <a:pt x="10366" y="900"/>
                </a:lnTo>
                <a:lnTo>
                  <a:pt x="10439" y="779"/>
                </a:lnTo>
                <a:lnTo>
                  <a:pt x="10488" y="657"/>
                </a:lnTo>
                <a:lnTo>
                  <a:pt x="10512" y="535"/>
                </a:lnTo>
                <a:lnTo>
                  <a:pt x="10512" y="389"/>
                </a:lnTo>
                <a:lnTo>
                  <a:pt x="10488" y="268"/>
                </a:lnTo>
                <a:lnTo>
                  <a:pt x="10439" y="146"/>
                </a:lnTo>
                <a:lnTo>
                  <a:pt x="10366" y="73"/>
                </a:lnTo>
                <a:lnTo>
                  <a:pt x="10244" y="0"/>
                </a:lnTo>
                <a:close/>
                <a:moveTo>
                  <a:pt x="11266" y="6959"/>
                </a:moveTo>
                <a:lnTo>
                  <a:pt x="11558" y="6984"/>
                </a:lnTo>
                <a:lnTo>
                  <a:pt x="11850" y="7032"/>
                </a:lnTo>
                <a:lnTo>
                  <a:pt x="12142" y="7081"/>
                </a:lnTo>
                <a:lnTo>
                  <a:pt x="12434" y="7178"/>
                </a:lnTo>
                <a:lnTo>
                  <a:pt x="12021" y="7300"/>
                </a:lnTo>
                <a:lnTo>
                  <a:pt x="11826" y="7373"/>
                </a:lnTo>
                <a:lnTo>
                  <a:pt x="11656" y="7470"/>
                </a:lnTo>
                <a:lnTo>
                  <a:pt x="11607" y="7519"/>
                </a:lnTo>
                <a:lnTo>
                  <a:pt x="11607" y="7543"/>
                </a:lnTo>
                <a:lnTo>
                  <a:pt x="11607" y="7640"/>
                </a:lnTo>
                <a:lnTo>
                  <a:pt x="11631" y="7665"/>
                </a:lnTo>
                <a:lnTo>
                  <a:pt x="11656" y="7689"/>
                </a:lnTo>
                <a:lnTo>
                  <a:pt x="11704" y="7713"/>
                </a:lnTo>
                <a:lnTo>
                  <a:pt x="11753" y="7713"/>
                </a:lnTo>
                <a:lnTo>
                  <a:pt x="12337" y="7543"/>
                </a:lnTo>
                <a:lnTo>
                  <a:pt x="12629" y="7446"/>
                </a:lnTo>
                <a:lnTo>
                  <a:pt x="12945" y="7397"/>
                </a:lnTo>
                <a:lnTo>
                  <a:pt x="13286" y="7592"/>
                </a:lnTo>
                <a:lnTo>
                  <a:pt x="12945" y="7640"/>
                </a:lnTo>
                <a:lnTo>
                  <a:pt x="12653" y="7713"/>
                </a:lnTo>
                <a:lnTo>
                  <a:pt x="12410" y="7835"/>
                </a:lnTo>
                <a:lnTo>
                  <a:pt x="12167" y="8005"/>
                </a:lnTo>
                <a:lnTo>
                  <a:pt x="12069" y="8103"/>
                </a:lnTo>
                <a:lnTo>
                  <a:pt x="11972" y="8224"/>
                </a:lnTo>
                <a:lnTo>
                  <a:pt x="11972" y="8249"/>
                </a:lnTo>
                <a:lnTo>
                  <a:pt x="11972" y="8273"/>
                </a:lnTo>
                <a:lnTo>
                  <a:pt x="12021" y="8273"/>
                </a:lnTo>
                <a:lnTo>
                  <a:pt x="12532" y="8103"/>
                </a:lnTo>
                <a:lnTo>
                  <a:pt x="12775" y="8030"/>
                </a:lnTo>
                <a:lnTo>
                  <a:pt x="13043" y="7981"/>
                </a:lnTo>
                <a:lnTo>
                  <a:pt x="13213" y="7957"/>
                </a:lnTo>
                <a:lnTo>
                  <a:pt x="13408" y="7957"/>
                </a:lnTo>
                <a:lnTo>
                  <a:pt x="13602" y="7981"/>
                </a:lnTo>
                <a:lnTo>
                  <a:pt x="13797" y="7957"/>
                </a:lnTo>
                <a:lnTo>
                  <a:pt x="14040" y="8224"/>
                </a:lnTo>
                <a:lnTo>
                  <a:pt x="14259" y="8492"/>
                </a:lnTo>
                <a:lnTo>
                  <a:pt x="14259" y="8492"/>
                </a:lnTo>
                <a:lnTo>
                  <a:pt x="14089" y="8468"/>
                </a:lnTo>
                <a:lnTo>
                  <a:pt x="13894" y="8468"/>
                </a:lnTo>
                <a:lnTo>
                  <a:pt x="13529" y="8492"/>
                </a:lnTo>
                <a:lnTo>
                  <a:pt x="13286" y="8541"/>
                </a:lnTo>
                <a:lnTo>
                  <a:pt x="13043" y="8589"/>
                </a:lnTo>
                <a:lnTo>
                  <a:pt x="12799" y="8662"/>
                </a:lnTo>
                <a:lnTo>
                  <a:pt x="12580" y="8784"/>
                </a:lnTo>
                <a:lnTo>
                  <a:pt x="12556" y="8784"/>
                </a:lnTo>
                <a:lnTo>
                  <a:pt x="12556" y="8808"/>
                </a:lnTo>
                <a:lnTo>
                  <a:pt x="12580" y="8833"/>
                </a:lnTo>
                <a:lnTo>
                  <a:pt x="12848" y="8833"/>
                </a:lnTo>
                <a:lnTo>
                  <a:pt x="13067" y="8808"/>
                </a:lnTo>
                <a:lnTo>
                  <a:pt x="13529" y="8760"/>
                </a:lnTo>
                <a:lnTo>
                  <a:pt x="13748" y="8760"/>
                </a:lnTo>
                <a:lnTo>
                  <a:pt x="13992" y="8784"/>
                </a:lnTo>
                <a:lnTo>
                  <a:pt x="14211" y="8784"/>
                </a:lnTo>
                <a:lnTo>
                  <a:pt x="14430" y="8735"/>
                </a:lnTo>
                <a:lnTo>
                  <a:pt x="14551" y="8979"/>
                </a:lnTo>
                <a:lnTo>
                  <a:pt x="14673" y="9222"/>
                </a:lnTo>
                <a:lnTo>
                  <a:pt x="14673" y="9222"/>
                </a:lnTo>
                <a:lnTo>
                  <a:pt x="14576" y="9173"/>
                </a:lnTo>
                <a:lnTo>
                  <a:pt x="14454" y="9149"/>
                </a:lnTo>
                <a:lnTo>
                  <a:pt x="14332" y="9125"/>
                </a:lnTo>
                <a:lnTo>
                  <a:pt x="14186" y="9149"/>
                </a:lnTo>
                <a:lnTo>
                  <a:pt x="13627" y="9222"/>
                </a:lnTo>
                <a:lnTo>
                  <a:pt x="13335" y="9295"/>
                </a:lnTo>
                <a:lnTo>
                  <a:pt x="13213" y="9344"/>
                </a:lnTo>
                <a:lnTo>
                  <a:pt x="13091" y="9417"/>
                </a:lnTo>
                <a:lnTo>
                  <a:pt x="13067" y="9465"/>
                </a:lnTo>
                <a:lnTo>
                  <a:pt x="13116" y="9490"/>
                </a:lnTo>
                <a:lnTo>
                  <a:pt x="13286" y="9538"/>
                </a:lnTo>
                <a:lnTo>
                  <a:pt x="13456" y="9538"/>
                </a:lnTo>
                <a:lnTo>
                  <a:pt x="13821" y="9465"/>
                </a:lnTo>
                <a:lnTo>
                  <a:pt x="14016" y="9441"/>
                </a:lnTo>
                <a:lnTo>
                  <a:pt x="14381" y="9441"/>
                </a:lnTo>
                <a:lnTo>
                  <a:pt x="14551" y="9514"/>
                </a:lnTo>
                <a:lnTo>
                  <a:pt x="14673" y="9514"/>
                </a:lnTo>
                <a:lnTo>
                  <a:pt x="14722" y="9490"/>
                </a:lnTo>
                <a:lnTo>
                  <a:pt x="14746" y="9441"/>
                </a:lnTo>
                <a:lnTo>
                  <a:pt x="14843" y="9782"/>
                </a:lnTo>
                <a:lnTo>
                  <a:pt x="14649" y="9757"/>
                </a:lnTo>
                <a:lnTo>
                  <a:pt x="14454" y="9757"/>
                </a:lnTo>
                <a:lnTo>
                  <a:pt x="14211" y="9782"/>
                </a:lnTo>
                <a:lnTo>
                  <a:pt x="13992" y="9806"/>
                </a:lnTo>
                <a:lnTo>
                  <a:pt x="13773" y="9855"/>
                </a:lnTo>
                <a:lnTo>
                  <a:pt x="13675" y="9903"/>
                </a:lnTo>
                <a:lnTo>
                  <a:pt x="13578" y="9952"/>
                </a:lnTo>
                <a:lnTo>
                  <a:pt x="13554" y="9976"/>
                </a:lnTo>
                <a:lnTo>
                  <a:pt x="13529" y="10025"/>
                </a:lnTo>
                <a:lnTo>
                  <a:pt x="13554" y="10049"/>
                </a:lnTo>
                <a:lnTo>
                  <a:pt x="13578" y="10074"/>
                </a:lnTo>
                <a:lnTo>
                  <a:pt x="13773" y="10098"/>
                </a:lnTo>
                <a:lnTo>
                  <a:pt x="14892" y="10098"/>
                </a:lnTo>
                <a:lnTo>
                  <a:pt x="14916" y="10463"/>
                </a:lnTo>
                <a:lnTo>
                  <a:pt x="14795" y="10414"/>
                </a:lnTo>
                <a:lnTo>
                  <a:pt x="14405" y="10414"/>
                </a:lnTo>
                <a:lnTo>
                  <a:pt x="14065" y="10439"/>
                </a:lnTo>
                <a:lnTo>
                  <a:pt x="13894" y="10487"/>
                </a:lnTo>
                <a:lnTo>
                  <a:pt x="13724" y="10536"/>
                </a:lnTo>
                <a:lnTo>
                  <a:pt x="13700" y="10560"/>
                </a:lnTo>
                <a:lnTo>
                  <a:pt x="13700" y="10585"/>
                </a:lnTo>
                <a:lnTo>
                  <a:pt x="13700" y="10633"/>
                </a:lnTo>
                <a:lnTo>
                  <a:pt x="13724" y="10658"/>
                </a:lnTo>
                <a:lnTo>
                  <a:pt x="13894" y="10706"/>
                </a:lnTo>
                <a:lnTo>
                  <a:pt x="14065" y="10731"/>
                </a:lnTo>
                <a:lnTo>
                  <a:pt x="14405" y="10755"/>
                </a:lnTo>
                <a:lnTo>
                  <a:pt x="14649" y="10755"/>
                </a:lnTo>
                <a:lnTo>
                  <a:pt x="14795" y="10731"/>
                </a:lnTo>
                <a:lnTo>
                  <a:pt x="14916" y="10682"/>
                </a:lnTo>
                <a:lnTo>
                  <a:pt x="14892" y="10779"/>
                </a:lnTo>
                <a:lnTo>
                  <a:pt x="14916" y="10877"/>
                </a:lnTo>
                <a:lnTo>
                  <a:pt x="14965" y="10950"/>
                </a:lnTo>
                <a:lnTo>
                  <a:pt x="15038" y="10998"/>
                </a:lnTo>
                <a:lnTo>
                  <a:pt x="15135" y="11023"/>
                </a:lnTo>
                <a:lnTo>
                  <a:pt x="15233" y="11023"/>
                </a:lnTo>
                <a:lnTo>
                  <a:pt x="15306" y="10998"/>
                </a:lnTo>
                <a:lnTo>
                  <a:pt x="15379" y="10950"/>
                </a:lnTo>
                <a:lnTo>
                  <a:pt x="15403" y="10852"/>
                </a:lnTo>
                <a:lnTo>
                  <a:pt x="15451" y="10439"/>
                </a:lnTo>
                <a:lnTo>
                  <a:pt x="15670" y="10463"/>
                </a:lnTo>
                <a:lnTo>
                  <a:pt x="15914" y="10463"/>
                </a:lnTo>
                <a:lnTo>
                  <a:pt x="16060" y="10487"/>
                </a:lnTo>
                <a:lnTo>
                  <a:pt x="15865" y="10609"/>
                </a:lnTo>
                <a:lnTo>
                  <a:pt x="15695" y="10755"/>
                </a:lnTo>
                <a:lnTo>
                  <a:pt x="15670" y="10804"/>
                </a:lnTo>
                <a:lnTo>
                  <a:pt x="15646" y="10877"/>
                </a:lnTo>
                <a:lnTo>
                  <a:pt x="15646" y="10925"/>
                </a:lnTo>
                <a:lnTo>
                  <a:pt x="15695" y="10974"/>
                </a:lnTo>
                <a:lnTo>
                  <a:pt x="15719" y="11023"/>
                </a:lnTo>
                <a:lnTo>
                  <a:pt x="15768" y="11047"/>
                </a:lnTo>
                <a:lnTo>
                  <a:pt x="15841" y="11047"/>
                </a:lnTo>
                <a:lnTo>
                  <a:pt x="15914" y="11023"/>
                </a:lnTo>
                <a:lnTo>
                  <a:pt x="16133" y="10901"/>
                </a:lnTo>
                <a:lnTo>
                  <a:pt x="16352" y="10779"/>
                </a:lnTo>
                <a:lnTo>
                  <a:pt x="16571" y="10731"/>
                </a:lnTo>
                <a:lnTo>
                  <a:pt x="16814" y="10682"/>
                </a:lnTo>
                <a:lnTo>
                  <a:pt x="17033" y="10779"/>
                </a:lnTo>
                <a:lnTo>
                  <a:pt x="17179" y="10852"/>
                </a:lnTo>
                <a:lnTo>
                  <a:pt x="16814" y="10974"/>
                </a:lnTo>
                <a:lnTo>
                  <a:pt x="16498" y="11096"/>
                </a:lnTo>
                <a:lnTo>
                  <a:pt x="16230" y="11217"/>
                </a:lnTo>
                <a:lnTo>
                  <a:pt x="16060" y="11315"/>
                </a:lnTo>
                <a:lnTo>
                  <a:pt x="16060" y="11339"/>
                </a:lnTo>
                <a:lnTo>
                  <a:pt x="16060" y="11363"/>
                </a:lnTo>
                <a:lnTo>
                  <a:pt x="16084" y="11388"/>
                </a:lnTo>
                <a:lnTo>
                  <a:pt x="16108" y="11388"/>
                </a:lnTo>
                <a:lnTo>
                  <a:pt x="16522" y="11266"/>
                </a:lnTo>
                <a:lnTo>
                  <a:pt x="16936" y="11144"/>
                </a:lnTo>
                <a:lnTo>
                  <a:pt x="17155" y="11096"/>
                </a:lnTo>
                <a:lnTo>
                  <a:pt x="17374" y="11071"/>
                </a:lnTo>
                <a:lnTo>
                  <a:pt x="17447" y="11071"/>
                </a:lnTo>
                <a:lnTo>
                  <a:pt x="17666" y="11290"/>
                </a:lnTo>
                <a:lnTo>
                  <a:pt x="17398" y="11315"/>
                </a:lnTo>
                <a:lnTo>
                  <a:pt x="17179" y="11339"/>
                </a:lnTo>
                <a:lnTo>
                  <a:pt x="16984" y="11412"/>
                </a:lnTo>
                <a:lnTo>
                  <a:pt x="16790" y="11509"/>
                </a:lnTo>
                <a:lnTo>
                  <a:pt x="16619" y="11631"/>
                </a:lnTo>
                <a:lnTo>
                  <a:pt x="16595" y="11655"/>
                </a:lnTo>
                <a:lnTo>
                  <a:pt x="16595" y="11680"/>
                </a:lnTo>
                <a:lnTo>
                  <a:pt x="16619" y="11704"/>
                </a:lnTo>
                <a:lnTo>
                  <a:pt x="16668" y="11704"/>
                </a:lnTo>
                <a:lnTo>
                  <a:pt x="17082" y="11655"/>
                </a:lnTo>
                <a:lnTo>
                  <a:pt x="17276" y="11631"/>
                </a:lnTo>
                <a:lnTo>
                  <a:pt x="17714" y="11631"/>
                </a:lnTo>
                <a:lnTo>
                  <a:pt x="17909" y="11655"/>
                </a:lnTo>
                <a:lnTo>
                  <a:pt x="18031" y="11874"/>
                </a:lnTo>
                <a:lnTo>
                  <a:pt x="18104" y="12069"/>
                </a:lnTo>
                <a:lnTo>
                  <a:pt x="17179" y="12045"/>
                </a:lnTo>
                <a:lnTo>
                  <a:pt x="16157" y="12045"/>
                </a:lnTo>
                <a:lnTo>
                  <a:pt x="13992" y="12069"/>
                </a:lnTo>
                <a:lnTo>
                  <a:pt x="11899" y="12118"/>
                </a:lnTo>
                <a:lnTo>
                  <a:pt x="10171" y="12142"/>
                </a:lnTo>
                <a:lnTo>
                  <a:pt x="5548" y="12142"/>
                </a:lnTo>
                <a:lnTo>
                  <a:pt x="5719" y="11826"/>
                </a:lnTo>
                <a:lnTo>
                  <a:pt x="5889" y="11534"/>
                </a:lnTo>
                <a:lnTo>
                  <a:pt x="5986" y="11388"/>
                </a:lnTo>
                <a:lnTo>
                  <a:pt x="6084" y="11266"/>
                </a:lnTo>
                <a:lnTo>
                  <a:pt x="6205" y="11144"/>
                </a:lnTo>
                <a:lnTo>
                  <a:pt x="6351" y="11023"/>
                </a:lnTo>
                <a:lnTo>
                  <a:pt x="6546" y="10901"/>
                </a:lnTo>
                <a:lnTo>
                  <a:pt x="6765" y="10804"/>
                </a:lnTo>
                <a:lnTo>
                  <a:pt x="6984" y="10731"/>
                </a:lnTo>
                <a:lnTo>
                  <a:pt x="7203" y="10682"/>
                </a:lnTo>
                <a:lnTo>
                  <a:pt x="7665" y="10585"/>
                </a:lnTo>
                <a:lnTo>
                  <a:pt x="8103" y="10512"/>
                </a:lnTo>
                <a:lnTo>
                  <a:pt x="8200" y="10487"/>
                </a:lnTo>
                <a:lnTo>
                  <a:pt x="8273" y="10463"/>
                </a:lnTo>
                <a:lnTo>
                  <a:pt x="8322" y="10390"/>
                </a:lnTo>
                <a:lnTo>
                  <a:pt x="8346" y="10293"/>
                </a:lnTo>
                <a:lnTo>
                  <a:pt x="8371" y="10098"/>
                </a:lnTo>
                <a:lnTo>
                  <a:pt x="8419" y="9928"/>
                </a:lnTo>
                <a:lnTo>
                  <a:pt x="8468" y="9757"/>
                </a:lnTo>
                <a:lnTo>
                  <a:pt x="8541" y="9587"/>
                </a:lnTo>
                <a:lnTo>
                  <a:pt x="8638" y="9417"/>
                </a:lnTo>
                <a:lnTo>
                  <a:pt x="8736" y="9271"/>
                </a:lnTo>
                <a:lnTo>
                  <a:pt x="8979" y="8979"/>
                </a:lnTo>
                <a:lnTo>
                  <a:pt x="9101" y="8906"/>
                </a:lnTo>
                <a:lnTo>
                  <a:pt x="9198" y="8808"/>
                </a:lnTo>
                <a:lnTo>
                  <a:pt x="9441" y="8687"/>
                </a:lnTo>
                <a:lnTo>
                  <a:pt x="9685" y="8541"/>
                </a:lnTo>
                <a:lnTo>
                  <a:pt x="9782" y="8443"/>
                </a:lnTo>
                <a:lnTo>
                  <a:pt x="9879" y="8346"/>
                </a:lnTo>
                <a:lnTo>
                  <a:pt x="9879" y="8297"/>
                </a:lnTo>
                <a:lnTo>
                  <a:pt x="9879" y="8273"/>
                </a:lnTo>
                <a:lnTo>
                  <a:pt x="9855" y="8224"/>
                </a:lnTo>
                <a:lnTo>
                  <a:pt x="9831" y="8200"/>
                </a:lnTo>
                <a:lnTo>
                  <a:pt x="9758" y="8176"/>
                </a:lnTo>
                <a:lnTo>
                  <a:pt x="9660" y="8151"/>
                </a:lnTo>
                <a:lnTo>
                  <a:pt x="9490" y="8151"/>
                </a:lnTo>
                <a:lnTo>
                  <a:pt x="9320" y="8200"/>
                </a:lnTo>
                <a:lnTo>
                  <a:pt x="9149" y="8297"/>
                </a:lnTo>
                <a:lnTo>
                  <a:pt x="8979" y="8395"/>
                </a:lnTo>
                <a:lnTo>
                  <a:pt x="8833" y="8516"/>
                </a:lnTo>
                <a:lnTo>
                  <a:pt x="8565" y="8760"/>
                </a:lnTo>
                <a:lnTo>
                  <a:pt x="8444" y="8906"/>
                </a:lnTo>
                <a:lnTo>
                  <a:pt x="8322" y="9052"/>
                </a:lnTo>
                <a:lnTo>
                  <a:pt x="8225" y="9198"/>
                </a:lnTo>
                <a:lnTo>
                  <a:pt x="8127" y="9368"/>
                </a:lnTo>
                <a:lnTo>
                  <a:pt x="7981" y="9709"/>
                </a:lnTo>
                <a:lnTo>
                  <a:pt x="7908" y="10074"/>
                </a:lnTo>
                <a:lnTo>
                  <a:pt x="7398" y="10171"/>
                </a:lnTo>
                <a:lnTo>
                  <a:pt x="7130" y="10220"/>
                </a:lnTo>
                <a:lnTo>
                  <a:pt x="6887" y="10293"/>
                </a:lnTo>
                <a:lnTo>
                  <a:pt x="6643" y="10366"/>
                </a:lnTo>
                <a:lnTo>
                  <a:pt x="6400" y="10463"/>
                </a:lnTo>
                <a:lnTo>
                  <a:pt x="6181" y="10585"/>
                </a:lnTo>
                <a:lnTo>
                  <a:pt x="5962" y="10731"/>
                </a:lnTo>
                <a:lnTo>
                  <a:pt x="5816" y="10877"/>
                </a:lnTo>
                <a:lnTo>
                  <a:pt x="5670" y="11023"/>
                </a:lnTo>
                <a:lnTo>
                  <a:pt x="5524" y="11193"/>
                </a:lnTo>
                <a:lnTo>
                  <a:pt x="5427" y="11363"/>
                </a:lnTo>
                <a:lnTo>
                  <a:pt x="5329" y="11558"/>
                </a:lnTo>
                <a:lnTo>
                  <a:pt x="5281" y="11753"/>
                </a:lnTo>
                <a:lnTo>
                  <a:pt x="5256" y="11947"/>
                </a:lnTo>
                <a:lnTo>
                  <a:pt x="5305" y="12142"/>
                </a:lnTo>
                <a:lnTo>
                  <a:pt x="2142" y="12142"/>
                </a:lnTo>
                <a:lnTo>
                  <a:pt x="2239" y="11850"/>
                </a:lnTo>
                <a:lnTo>
                  <a:pt x="2336" y="11558"/>
                </a:lnTo>
                <a:lnTo>
                  <a:pt x="2409" y="11266"/>
                </a:lnTo>
                <a:lnTo>
                  <a:pt x="2531" y="10974"/>
                </a:lnTo>
                <a:lnTo>
                  <a:pt x="2726" y="10633"/>
                </a:lnTo>
                <a:lnTo>
                  <a:pt x="2945" y="10341"/>
                </a:lnTo>
                <a:lnTo>
                  <a:pt x="3188" y="10049"/>
                </a:lnTo>
                <a:lnTo>
                  <a:pt x="3456" y="9782"/>
                </a:lnTo>
                <a:lnTo>
                  <a:pt x="3723" y="9563"/>
                </a:lnTo>
                <a:lnTo>
                  <a:pt x="4040" y="9368"/>
                </a:lnTo>
                <a:lnTo>
                  <a:pt x="4429" y="9173"/>
                </a:lnTo>
                <a:lnTo>
                  <a:pt x="4818" y="9003"/>
                </a:lnTo>
                <a:lnTo>
                  <a:pt x="5013" y="8954"/>
                </a:lnTo>
                <a:lnTo>
                  <a:pt x="5208" y="8906"/>
                </a:lnTo>
                <a:lnTo>
                  <a:pt x="5427" y="8881"/>
                </a:lnTo>
                <a:lnTo>
                  <a:pt x="5597" y="8881"/>
                </a:lnTo>
                <a:lnTo>
                  <a:pt x="5792" y="8906"/>
                </a:lnTo>
                <a:lnTo>
                  <a:pt x="5962" y="8954"/>
                </a:lnTo>
                <a:lnTo>
                  <a:pt x="6132" y="9027"/>
                </a:lnTo>
                <a:lnTo>
                  <a:pt x="6278" y="9125"/>
                </a:lnTo>
                <a:lnTo>
                  <a:pt x="6230" y="9368"/>
                </a:lnTo>
                <a:lnTo>
                  <a:pt x="6230" y="9611"/>
                </a:lnTo>
                <a:lnTo>
                  <a:pt x="6254" y="9660"/>
                </a:lnTo>
                <a:lnTo>
                  <a:pt x="6303" y="9709"/>
                </a:lnTo>
                <a:lnTo>
                  <a:pt x="6351" y="9709"/>
                </a:lnTo>
                <a:lnTo>
                  <a:pt x="6400" y="9660"/>
                </a:lnTo>
                <a:lnTo>
                  <a:pt x="6546" y="9368"/>
                </a:lnTo>
                <a:lnTo>
                  <a:pt x="6716" y="9076"/>
                </a:lnTo>
                <a:lnTo>
                  <a:pt x="6887" y="8833"/>
                </a:lnTo>
                <a:lnTo>
                  <a:pt x="7106" y="8589"/>
                </a:lnTo>
                <a:lnTo>
                  <a:pt x="7300" y="8370"/>
                </a:lnTo>
                <a:lnTo>
                  <a:pt x="7543" y="8151"/>
                </a:lnTo>
                <a:lnTo>
                  <a:pt x="7811" y="7957"/>
                </a:lnTo>
                <a:lnTo>
                  <a:pt x="8079" y="7786"/>
                </a:lnTo>
                <a:lnTo>
                  <a:pt x="8444" y="7567"/>
                </a:lnTo>
                <a:lnTo>
                  <a:pt x="8833" y="7397"/>
                </a:lnTo>
                <a:lnTo>
                  <a:pt x="9222" y="7251"/>
                </a:lnTo>
                <a:lnTo>
                  <a:pt x="9612" y="7130"/>
                </a:lnTo>
                <a:lnTo>
                  <a:pt x="10025" y="7057"/>
                </a:lnTo>
                <a:lnTo>
                  <a:pt x="10439" y="6984"/>
                </a:lnTo>
                <a:lnTo>
                  <a:pt x="10853" y="6959"/>
                </a:lnTo>
                <a:close/>
                <a:moveTo>
                  <a:pt x="19758" y="12556"/>
                </a:moveTo>
                <a:lnTo>
                  <a:pt x="19929" y="12604"/>
                </a:lnTo>
                <a:lnTo>
                  <a:pt x="19977" y="12945"/>
                </a:lnTo>
                <a:lnTo>
                  <a:pt x="19904" y="13042"/>
                </a:lnTo>
                <a:lnTo>
                  <a:pt x="19807" y="13140"/>
                </a:lnTo>
                <a:lnTo>
                  <a:pt x="19685" y="13213"/>
                </a:lnTo>
                <a:lnTo>
                  <a:pt x="19564" y="13261"/>
                </a:lnTo>
                <a:lnTo>
                  <a:pt x="19418" y="13286"/>
                </a:lnTo>
                <a:lnTo>
                  <a:pt x="19247" y="13310"/>
                </a:lnTo>
                <a:lnTo>
                  <a:pt x="18931" y="13310"/>
                </a:lnTo>
                <a:lnTo>
                  <a:pt x="18298" y="13286"/>
                </a:lnTo>
                <a:lnTo>
                  <a:pt x="17033" y="13261"/>
                </a:lnTo>
                <a:lnTo>
                  <a:pt x="15792" y="13213"/>
                </a:lnTo>
                <a:lnTo>
                  <a:pt x="14381" y="13164"/>
                </a:lnTo>
                <a:lnTo>
                  <a:pt x="12970" y="13140"/>
                </a:lnTo>
                <a:lnTo>
                  <a:pt x="12970" y="13115"/>
                </a:lnTo>
                <a:lnTo>
                  <a:pt x="12970" y="13067"/>
                </a:lnTo>
                <a:lnTo>
                  <a:pt x="12921" y="13018"/>
                </a:lnTo>
                <a:lnTo>
                  <a:pt x="12872" y="13018"/>
                </a:lnTo>
                <a:lnTo>
                  <a:pt x="12824" y="13067"/>
                </a:lnTo>
                <a:lnTo>
                  <a:pt x="12775" y="13140"/>
                </a:lnTo>
                <a:lnTo>
                  <a:pt x="10585" y="13115"/>
                </a:lnTo>
                <a:lnTo>
                  <a:pt x="7981" y="13115"/>
                </a:lnTo>
                <a:lnTo>
                  <a:pt x="5378" y="13140"/>
                </a:lnTo>
                <a:lnTo>
                  <a:pt x="2847" y="13164"/>
                </a:lnTo>
                <a:lnTo>
                  <a:pt x="1509" y="13188"/>
                </a:lnTo>
                <a:lnTo>
                  <a:pt x="1022" y="13213"/>
                </a:lnTo>
                <a:lnTo>
                  <a:pt x="803" y="13188"/>
                </a:lnTo>
                <a:lnTo>
                  <a:pt x="584" y="13091"/>
                </a:lnTo>
                <a:lnTo>
                  <a:pt x="463" y="12994"/>
                </a:lnTo>
                <a:lnTo>
                  <a:pt x="414" y="12945"/>
                </a:lnTo>
                <a:lnTo>
                  <a:pt x="414" y="12896"/>
                </a:lnTo>
                <a:lnTo>
                  <a:pt x="414" y="12848"/>
                </a:lnTo>
                <a:lnTo>
                  <a:pt x="414" y="12775"/>
                </a:lnTo>
                <a:lnTo>
                  <a:pt x="536" y="12653"/>
                </a:lnTo>
                <a:lnTo>
                  <a:pt x="609" y="12653"/>
                </a:lnTo>
                <a:lnTo>
                  <a:pt x="657" y="12629"/>
                </a:lnTo>
                <a:lnTo>
                  <a:pt x="730" y="12604"/>
                </a:lnTo>
                <a:lnTo>
                  <a:pt x="779" y="12580"/>
                </a:lnTo>
                <a:lnTo>
                  <a:pt x="949" y="12580"/>
                </a:lnTo>
                <a:lnTo>
                  <a:pt x="1241" y="12604"/>
                </a:lnTo>
                <a:lnTo>
                  <a:pt x="7641" y="12604"/>
                </a:lnTo>
                <a:lnTo>
                  <a:pt x="9977" y="12629"/>
                </a:lnTo>
                <a:lnTo>
                  <a:pt x="12848" y="12653"/>
                </a:lnTo>
                <a:lnTo>
                  <a:pt x="16060" y="12653"/>
                </a:lnTo>
                <a:lnTo>
                  <a:pt x="18663" y="12629"/>
                </a:lnTo>
                <a:lnTo>
                  <a:pt x="19466" y="12604"/>
                </a:lnTo>
                <a:lnTo>
                  <a:pt x="19685" y="12580"/>
                </a:lnTo>
                <a:lnTo>
                  <a:pt x="19758" y="12556"/>
                </a:lnTo>
                <a:close/>
                <a:moveTo>
                  <a:pt x="2580" y="13578"/>
                </a:moveTo>
                <a:lnTo>
                  <a:pt x="2458" y="13675"/>
                </a:lnTo>
                <a:lnTo>
                  <a:pt x="2361" y="13797"/>
                </a:lnTo>
                <a:lnTo>
                  <a:pt x="2288" y="13918"/>
                </a:lnTo>
                <a:lnTo>
                  <a:pt x="2215" y="14040"/>
                </a:lnTo>
                <a:lnTo>
                  <a:pt x="2117" y="14259"/>
                </a:lnTo>
                <a:lnTo>
                  <a:pt x="2093" y="14381"/>
                </a:lnTo>
                <a:lnTo>
                  <a:pt x="2093" y="14502"/>
                </a:lnTo>
                <a:lnTo>
                  <a:pt x="1947" y="14259"/>
                </a:lnTo>
                <a:lnTo>
                  <a:pt x="1777" y="14016"/>
                </a:lnTo>
                <a:lnTo>
                  <a:pt x="1582" y="13797"/>
                </a:lnTo>
                <a:lnTo>
                  <a:pt x="1485" y="13699"/>
                </a:lnTo>
                <a:lnTo>
                  <a:pt x="1387" y="13626"/>
                </a:lnTo>
                <a:lnTo>
                  <a:pt x="1971" y="13602"/>
                </a:lnTo>
                <a:lnTo>
                  <a:pt x="2580" y="13578"/>
                </a:lnTo>
                <a:close/>
                <a:moveTo>
                  <a:pt x="12556" y="13505"/>
                </a:moveTo>
                <a:lnTo>
                  <a:pt x="12361" y="13918"/>
                </a:lnTo>
                <a:lnTo>
                  <a:pt x="12167" y="14308"/>
                </a:lnTo>
                <a:lnTo>
                  <a:pt x="12118" y="14502"/>
                </a:lnTo>
                <a:lnTo>
                  <a:pt x="12118" y="14600"/>
                </a:lnTo>
                <a:lnTo>
                  <a:pt x="12118" y="14721"/>
                </a:lnTo>
                <a:lnTo>
                  <a:pt x="12142" y="14746"/>
                </a:lnTo>
                <a:lnTo>
                  <a:pt x="12167" y="14770"/>
                </a:lnTo>
                <a:lnTo>
                  <a:pt x="12240" y="14770"/>
                </a:lnTo>
                <a:lnTo>
                  <a:pt x="12313" y="14697"/>
                </a:lnTo>
                <a:lnTo>
                  <a:pt x="12361" y="14648"/>
                </a:lnTo>
                <a:lnTo>
                  <a:pt x="12459" y="14502"/>
                </a:lnTo>
                <a:lnTo>
                  <a:pt x="12605" y="14162"/>
                </a:lnTo>
                <a:lnTo>
                  <a:pt x="12848" y="13529"/>
                </a:lnTo>
                <a:lnTo>
                  <a:pt x="13335" y="13529"/>
                </a:lnTo>
                <a:lnTo>
                  <a:pt x="13116" y="13845"/>
                </a:lnTo>
                <a:lnTo>
                  <a:pt x="12945" y="14186"/>
                </a:lnTo>
                <a:lnTo>
                  <a:pt x="12848" y="14332"/>
                </a:lnTo>
                <a:lnTo>
                  <a:pt x="12775" y="14527"/>
                </a:lnTo>
                <a:lnTo>
                  <a:pt x="12775" y="14624"/>
                </a:lnTo>
                <a:lnTo>
                  <a:pt x="12775" y="14697"/>
                </a:lnTo>
                <a:lnTo>
                  <a:pt x="12799" y="14794"/>
                </a:lnTo>
                <a:lnTo>
                  <a:pt x="12848" y="14867"/>
                </a:lnTo>
                <a:lnTo>
                  <a:pt x="12897" y="14892"/>
                </a:lnTo>
                <a:lnTo>
                  <a:pt x="12945" y="14892"/>
                </a:lnTo>
                <a:lnTo>
                  <a:pt x="13018" y="14867"/>
                </a:lnTo>
                <a:lnTo>
                  <a:pt x="13067" y="14819"/>
                </a:lnTo>
                <a:lnTo>
                  <a:pt x="13140" y="14697"/>
                </a:lnTo>
                <a:lnTo>
                  <a:pt x="13237" y="14405"/>
                </a:lnTo>
                <a:lnTo>
                  <a:pt x="13408" y="13967"/>
                </a:lnTo>
                <a:lnTo>
                  <a:pt x="13627" y="13529"/>
                </a:lnTo>
                <a:lnTo>
                  <a:pt x="14065" y="13529"/>
                </a:lnTo>
                <a:lnTo>
                  <a:pt x="13846" y="14162"/>
                </a:lnTo>
                <a:lnTo>
                  <a:pt x="13675" y="14478"/>
                </a:lnTo>
                <a:lnTo>
                  <a:pt x="13627" y="14648"/>
                </a:lnTo>
                <a:lnTo>
                  <a:pt x="13602" y="14746"/>
                </a:lnTo>
                <a:lnTo>
                  <a:pt x="13602" y="14819"/>
                </a:lnTo>
                <a:lnTo>
                  <a:pt x="13627" y="14867"/>
                </a:lnTo>
                <a:lnTo>
                  <a:pt x="13651" y="14916"/>
                </a:lnTo>
                <a:lnTo>
                  <a:pt x="13748" y="14916"/>
                </a:lnTo>
                <a:lnTo>
                  <a:pt x="13821" y="14867"/>
                </a:lnTo>
                <a:lnTo>
                  <a:pt x="13894" y="14794"/>
                </a:lnTo>
                <a:lnTo>
                  <a:pt x="13992" y="14648"/>
                </a:lnTo>
                <a:lnTo>
                  <a:pt x="14065" y="14502"/>
                </a:lnTo>
                <a:lnTo>
                  <a:pt x="14113" y="14332"/>
                </a:lnTo>
                <a:lnTo>
                  <a:pt x="14259" y="13943"/>
                </a:lnTo>
                <a:lnTo>
                  <a:pt x="14357" y="13529"/>
                </a:lnTo>
                <a:lnTo>
                  <a:pt x="14795" y="13529"/>
                </a:lnTo>
                <a:lnTo>
                  <a:pt x="14503" y="14064"/>
                </a:lnTo>
                <a:lnTo>
                  <a:pt x="14357" y="14332"/>
                </a:lnTo>
                <a:lnTo>
                  <a:pt x="14308" y="14478"/>
                </a:lnTo>
                <a:lnTo>
                  <a:pt x="14308" y="14648"/>
                </a:lnTo>
                <a:lnTo>
                  <a:pt x="14308" y="14673"/>
                </a:lnTo>
                <a:lnTo>
                  <a:pt x="14357" y="14721"/>
                </a:lnTo>
                <a:lnTo>
                  <a:pt x="14430" y="14721"/>
                </a:lnTo>
                <a:lnTo>
                  <a:pt x="14551" y="14624"/>
                </a:lnTo>
                <a:lnTo>
                  <a:pt x="14624" y="14478"/>
                </a:lnTo>
                <a:lnTo>
                  <a:pt x="14770" y="14210"/>
                </a:lnTo>
                <a:lnTo>
                  <a:pt x="14892" y="13870"/>
                </a:lnTo>
                <a:lnTo>
                  <a:pt x="15038" y="13529"/>
                </a:lnTo>
                <a:lnTo>
                  <a:pt x="15427" y="13553"/>
                </a:lnTo>
                <a:lnTo>
                  <a:pt x="15233" y="13797"/>
                </a:lnTo>
                <a:lnTo>
                  <a:pt x="15038" y="14089"/>
                </a:lnTo>
                <a:lnTo>
                  <a:pt x="14916" y="14308"/>
                </a:lnTo>
                <a:lnTo>
                  <a:pt x="14868" y="14454"/>
                </a:lnTo>
                <a:lnTo>
                  <a:pt x="14868" y="14575"/>
                </a:lnTo>
                <a:lnTo>
                  <a:pt x="14868" y="14624"/>
                </a:lnTo>
                <a:lnTo>
                  <a:pt x="14916" y="14648"/>
                </a:lnTo>
                <a:lnTo>
                  <a:pt x="14989" y="14648"/>
                </a:lnTo>
                <a:lnTo>
                  <a:pt x="15062" y="14600"/>
                </a:lnTo>
                <a:lnTo>
                  <a:pt x="15111" y="14551"/>
                </a:lnTo>
                <a:lnTo>
                  <a:pt x="15184" y="14429"/>
                </a:lnTo>
                <a:lnTo>
                  <a:pt x="15306" y="14137"/>
                </a:lnTo>
                <a:lnTo>
                  <a:pt x="15403" y="13845"/>
                </a:lnTo>
                <a:lnTo>
                  <a:pt x="15500" y="13553"/>
                </a:lnTo>
                <a:lnTo>
                  <a:pt x="16108" y="13553"/>
                </a:lnTo>
                <a:lnTo>
                  <a:pt x="16060" y="13578"/>
                </a:lnTo>
                <a:lnTo>
                  <a:pt x="15865" y="13797"/>
                </a:lnTo>
                <a:lnTo>
                  <a:pt x="15695" y="14064"/>
                </a:lnTo>
                <a:lnTo>
                  <a:pt x="15622" y="14186"/>
                </a:lnTo>
                <a:lnTo>
                  <a:pt x="15549" y="14308"/>
                </a:lnTo>
                <a:lnTo>
                  <a:pt x="15524" y="14454"/>
                </a:lnTo>
                <a:lnTo>
                  <a:pt x="15524" y="14527"/>
                </a:lnTo>
                <a:lnTo>
                  <a:pt x="15549" y="14575"/>
                </a:lnTo>
                <a:lnTo>
                  <a:pt x="15573" y="14600"/>
                </a:lnTo>
                <a:lnTo>
                  <a:pt x="15622" y="14624"/>
                </a:lnTo>
                <a:lnTo>
                  <a:pt x="15695" y="14624"/>
                </a:lnTo>
                <a:lnTo>
                  <a:pt x="15743" y="14575"/>
                </a:lnTo>
                <a:lnTo>
                  <a:pt x="15768" y="14551"/>
                </a:lnTo>
                <a:lnTo>
                  <a:pt x="15841" y="14429"/>
                </a:lnTo>
                <a:lnTo>
                  <a:pt x="15914" y="14210"/>
                </a:lnTo>
                <a:lnTo>
                  <a:pt x="16011" y="13943"/>
                </a:lnTo>
                <a:lnTo>
                  <a:pt x="16157" y="13675"/>
                </a:lnTo>
                <a:lnTo>
                  <a:pt x="16157" y="13602"/>
                </a:lnTo>
                <a:lnTo>
                  <a:pt x="16133" y="13578"/>
                </a:lnTo>
                <a:lnTo>
                  <a:pt x="16108" y="13553"/>
                </a:lnTo>
                <a:lnTo>
                  <a:pt x="16668" y="13553"/>
                </a:lnTo>
                <a:lnTo>
                  <a:pt x="16522" y="13748"/>
                </a:lnTo>
                <a:lnTo>
                  <a:pt x="16376" y="13967"/>
                </a:lnTo>
                <a:lnTo>
                  <a:pt x="16254" y="14113"/>
                </a:lnTo>
                <a:lnTo>
                  <a:pt x="16157" y="14308"/>
                </a:lnTo>
                <a:lnTo>
                  <a:pt x="16108" y="14381"/>
                </a:lnTo>
                <a:lnTo>
                  <a:pt x="16084" y="14478"/>
                </a:lnTo>
                <a:lnTo>
                  <a:pt x="16060" y="14575"/>
                </a:lnTo>
                <a:lnTo>
                  <a:pt x="16084" y="14673"/>
                </a:lnTo>
                <a:lnTo>
                  <a:pt x="16108" y="14697"/>
                </a:lnTo>
                <a:lnTo>
                  <a:pt x="16133" y="14721"/>
                </a:lnTo>
                <a:lnTo>
                  <a:pt x="16181" y="14746"/>
                </a:lnTo>
                <a:lnTo>
                  <a:pt x="16230" y="14746"/>
                </a:lnTo>
                <a:lnTo>
                  <a:pt x="16303" y="14721"/>
                </a:lnTo>
                <a:lnTo>
                  <a:pt x="16376" y="14673"/>
                </a:lnTo>
                <a:lnTo>
                  <a:pt x="16473" y="14551"/>
                </a:lnTo>
                <a:lnTo>
                  <a:pt x="16644" y="14235"/>
                </a:lnTo>
                <a:lnTo>
                  <a:pt x="16814" y="13894"/>
                </a:lnTo>
                <a:lnTo>
                  <a:pt x="16887" y="13724"/>
                </a:lnTo>
                <a:lnTo>
                  <a:pt x="16960" y="13553"/>
                </a:lnTo>
                <a:lnTo>
                  <a:pt x="17398" y="13553"/>
                </a:lnTo>
                <a:lnTo>
                  <a:pt x="17325" y="13675"/>
                </a:lnTo>
                <a:lnTo>
                  <a:pt x="17252" y="13797"/>
                </a:lnTo>
                <a:lnTo>
                  <a:pt x="17106" y="14040"/>
                </a:lnTo>
                <a:lnTo>
                  <a:pt x="17033" y="14186"/>
                </a:lnTo>
                <a:lnTo>
                  <a:pt x="16960" y="14332"/>
                </a:lnTo>
                <a:lnTo>
                  <a:pt x="16936" y="14429"/>
                </a:lnTo>
                <a:lnTo>
                  <a:pt x="16911" y="14502"/>
                </a:lnTo>
                <a:lnTo>
                  <a:pt x="16936" y="14575"/>
                </a:lnTo>
                <a:lnTo>
                  <a:pt x="16960" y="14648"/>
                </a:lnTo>
                <a:lnTo>
                  <a:pt x="17009" y="14697"/>
                </a:lnTo>
                <a:lnTo>
                  <a:pt x="17082" y="14697"/>
                </a:lnTo>
                <a:lnTo>
                  <a:pt x="17155" y="14673"/>
                </a:lnTo>
                <a:lnTo>
                  <a:pt x="17203" y="14624"/>
                </a:lnTo>
                <a:lnTo>
                  <a:pt x="17252" y="14575"/>
                </a:lnTo>
                <a:lnTo>
                  <a:pt x="17301" y="14502"/>
                </a:lnTo>
                <a:lnTo>
                  <a:pt x="17374" y="14332"/>
                </a:lnTo>
                <a:lnTo>
                  <a:pt x="17422" y="14162"/>
                </a:lnTo>
                <a:lnTo>
                  <a:pt x="17544" y="13870"/>
                </a:lnTo>
                <a:lnTo>
                  <a:pt x="17593" y="13724"/>
                </a:lnTo>
                <a:lnTo>
                  <a:pt x="17617" y="13578"/>
                </a:lnTo>
                <a:lnTo>
                  <a:pt x="18371" y="13578"/>
                </a:lnTo>
                <a:lnTo>
                  <a:pt x="18201" y="13797"/>
                </a:lnTo>
                <a:lnTo>
                  <a:pt x="18055" y="14016"/>
                </a:lnTo>
                <a:lnTo>
                  <a:pt x="17812" y="14259"/>
                </a:lnTo>
                <a:lnTo>
                  <a:pt x="17714" y="14381"/>
                </a:lnTo>
                <a:lnTo>
                  <a:pt x="17690" y="14454"/>
                </a:lnTo>
                <a:lnTo>
                  <a:pt x="17666" y="14551"/>
                </a:lnTo>
                <a:lnTo>
                  <a:pt x="17666" y="14575"/>
                </a:lnTo>
                <a:lnTo>
                  <a:pt x="17690" y="14624"/>
                </a:lnTo>
                <a:lnTo>
                  <a:pt x="17739" y="14648"/>
                </a:lnTo>
                <a:lnTo>
                  <a:pt x="17763" y="14648"/>
                </a:lnTo>
                <a:lnTo>
                  <a:pt x="17860" y="14624"/>
                </a:lnTo>
                <a:lnTo>
                  <a:pt x="17933" y="14575"/>
                </a:lnTo>
                <a:lnTo>
                  <a:pt x="18055" y="14478"/>
                </a:lnTo>
                <a:lnTo>
                  <a:pt x="18177" y="14332"/>
                </a:lnTo>
                <a:lnTo>
                  <a:pt x="18274" y="14186"/>
                </a:lnTo>
                <a:lnTo>
                  <a:pt x="18420" y="13894"/>
                </a:lnTo>
                <a:lnTo>
                  <a:pt x="18566" y="13602"/>
                </a:lnTo>
                <a:lnTo>
                  <a:pt x="19028" y="13602"/>
                </a:lnTo>
                <a:lnTo>
                  <a:pt x="18907" y="13724"/>
                </a:lnTo>
                <a:lnTo>
                  <a:pt x="18809" y="13845"/>
                </a:lnTo>
                <a:lnTo>
                  <a:pt x="18615" y="14137"/>
                </a:lnTo>
                <a:lnTo>
                  <a:pt x="18274" y="14721"/>
                </a:lnTo>
                <a:lnTo>
                  <a:pt x="17787" y="15451"/>
                </a:lnTo>
                <a:lnTo>
                  <a:pt x="17276" y="16205"/>
                </a:lnTo>
                <a:lnTo>
                  <a:pt x="16425" y="16327"/>
                </a:lnTo>
                <a:lnTo>
                  <a:pt x="15549" y="16400"/>
                </a:lnTo>
                <a:lnTo>
                  <a:pt x="14673" y="16449"/>
                </a:lnTo>
                <a:lnTo>
                  <a:pt x="13773" y="16473"/>
                </a:lnTo>
                <a:lnTo>
                  <a:pt x="10244" y="16473"/>
                </a:lnTo>
                <a:lnTo>
                  <a:pt x="6619" y="16522"/>
                </a:lnTo>
                <a:lnTo>
                  <a:pt x="5816" y="16522"/>
                </a:lnTo>
                <a:lnTo>
                  <a:pt x="4989" y="16497"/>
                </a:lnTo>
                <a:lnTo>
                  <a:pt x="4161" y="16522"/>
                </a:lnTo>
                <a:lnTo>
                  <a:pt x="3772" y="16546"/>
                </a:lnTo>
                <a:lnTo>
                  <a:pt x="3358" y="16570"/>
                </a:lnTo>
                <a:lnTo>
                  <a:pt x="3334" y="16497"/>
                </a:lnTo>
                <a:lnTo>
                  <a:pt x="2774" y="15573"/>
                </a:lnTo>
                <a:lnTo>
                  <a:pt x="2190" y="14673"/>
                </a:lnTo>
                <a:lnTo>
                  <a:pt x="2166" y="14600"/>
                </a:lnTo>
                <a:lnTo>
                  <a:pt x="2190" y="14624"/>
                </a:lnTo>
                <a:lnTo>
                  <a:pt x="2215" y="14600"/>
                </a:lnTo>
                <a:lnTo>
                  <a:pt x="2288" y="14527"/>
                </a:lnTo>
                <a:lnTo>
                  <a:pt x="2361" y="14429"/>
                </a:lnTo>
                <a:lnTo>
                  <a:pt x="2409" y="14186"/>
                </a:lnTo>
                <a:lnTo>
                  <a:pt x="2507" y="13894"/>
                </a:lnTo>
                <a:lnTo>
                  <a:pt x="2628" y="13602"/>
                </a:lnTo>
                <a:lnTo>
                  <a:pt x="2628" y="13578"/>
                </a:lnTo>
                <a:lnTo>
                  <a:pt x="2653" y="13578"/>
                </a:lnTo>
                <a:lnTo>
                  <a:pt x="3407" y="13553"/>
                </a:lnTo>
                <a:lnTo>
                  <a:pt x="3091" y="13991"/>
                </a:lnTo>
                <a:lnTo>
                  <a:pt x="2872" y="14332"/>
                </a:lnTo>
                <a:lnTo>
                  <a:pt x="2774" y="14502"/>
                </a:lnTo>
                <a:lnTo>
                  <a:pt x="2701" y="14697"/>
                </a:lnTo>
                <a:lnTo>
                  <a:pt x="2701" y="14746"/>
                </a:lnTo>
                <a:lnTo>
                  <a:pt x="2726" y="14770"/>
                </a:lnTo>
                <a:lnTo>
                  <a:pt x="2774" y="14770"/>
                </a:lnTo>
                <a:lnTo>
                  <a:pt x="2920" y="14648"/>
                </a:lnTo>
                <a:lnTo>
                  <a:pt x="3018" y="14502"/>
                </a:lnTo>
                <a:lnTo>
                  <a:pt x="3212" y="14186"/>
                </a:lnTo>
                <a:lnTo>
                  <a:pt x="3553" y="13553"/>
                </a:lnTo>
                <a:lnTo>
                  <a:pt x="4161" y="13553"/>
                </a:lnTo>
                <a:lnTo>
                  <a:pt x="3918" y="13845"/>
                </a:lnTo>
                <a:lnTo>
                  <a:pt x="3699" y="14162"/>
                </a:lnTo>
                <a:lnTo>
                  <a:pt x="3602" y="14332"/>
                </a:lnTo>
                <a:lnTo>
                  <a:pt x="3504" y="14527"/>
                </a:lnTo>
                <a:lnTo>
                  <a:pt x="3480" y="14624"/>
                </a:lnTo>
                <a:lnTo>
                  <a:pt x="3456" y="14721"/>
                </a:lnTo>
                <a:lnTo>
                  <a:pt x="3456" y="14819"/>
                </a:lnTo>
                <a:lnTo>
                  <a:pt x="3504" y="14916"/>
                </a:lnTo>
                <a:lnTo>
                  <a:pt x="3553" y="14940"/>
                </a:lnTo>
                <a:lnTo>
                  <a:pt x="3602" y="14965"/>
                </a:lnTo>
                <a:lnTo>
                  <a:pt x="3675" y="14916"/>
                </a:lnTo>
                <a:lnTo>
                  <a:pt x="3748" y="14843"/>
                </a:lnTo>
                <a:lnTo>
                  <a:pt x="3796" y="14770"/>
                </a:lnTo>
                <a:lnTo>
                  <a:pt x="3845" y="14697"/>
                </a:lnTo>
                <a:lnTo>
                  <a:pt x="3991" y="14332"/>
                </a:lnTo>
                <a:lnTo>
                  <a:pt x="4210" y="13943"/>
                </a:lnTo>
                <a:lnTo>
                  <a:pt x="4429" y="13553"/>
                </a:lnTo>
                <a:lnTo>
                  <a:pt x="5281" y="13529"/>
                </a:lnTo>
                <a:lnTo>
                  <a:pt x="5062" y="13821"/>
                </a:lnTo>
                <a:lnTo>
                  <a:pt x="4989" y="13967"/>
                </a:lnTo>
                <a:lnTo>
                  <a:pt x="4916" y="14113"/>
                </a:lnTo>
                <a:lnTo>
                  <a:pt x="4867" y="14259"/>
                </a:lnTo>
                <a:lnTo>
                  <a:pt x="4867" y="14332"/>
                </a:lnTo>
                <a:lnTo>
                  <a:pt x="4891" y="14405"/>
                </a:lnTo>
                <a:lnTo>
                  <a:pt x="4940" y="14429"/>
                </a:lnTo>
                <a:lnTo>
                  <a:pt x="4989" y="14429"/>
                </a:lnTo>
                <a:lnTo>
                  <a:pt x="5037" y="14405"/>
                </a:lnTo>
                <a:lnTo>
                  <a:pt x="5086" y="14356"/>
                </a:lnTo>
                <a:lnTo>
                  <a:pt x="5135" y="14235"/>
                </a:lnTo>
                <a:lnTo>
                  <a:pt x="5232" y="14016"/>
                </a:lnTo>
                <a:lnTo>
                  <a:pt x="5378" y="13748"/>
                </a:lnTo>
                <a:lnTo>
                  <a:pt x="5548" y="13529"/>
                </a:lnTo>
                <a:lnTo>
                  <a:pt x="6011" y="13529"/>
                </a:lnTo>
                <a:lnTo>
                  <a:pt x="5913" y="13553"/>
                </a:lnTo>
                <a:lnTo>
                  <a:pt x="5840" y="13602"/>
                </a:lnTo>
                <a:lnTo>
                  <a:pt x="5719" y="13748"/>
                </a:lnTo>
                <a:lnTo>
                  <a:pt x="5597" y="13894"/>
                </a:lnTo>
                <a:lnTo>
                  <a:pt x="5500" y="14040"/>
                </a:lnTo>
                <a:lnTo>
                  <a:pt x="5402" y="14235"/>
                </a:lnTo>
                <a:lnTo>
                  <a:pt x="5281" y="14454"/>
                </a:lnTo>
                <a:lnTo>
                  <a:pt x="5232" y="14575"/>
                </a:lnTo>
                <a:lnTo>
                  <a:pt x="5208" y="14673"/>
                </a:lnTo>
                <a:lnTo>
                  <a:pt x="5208" y="14794"/>
                </a:lnTo>
                <a:lnTo>
                  <a:pt x="5208" y="14892"/>
                </a:lnTo>
                <a:lnTo>
                  <a:pt x="5256" y="14940"/>
                </a:lnTo>
                <a:lnTo>
                  <a:pt x="5305" y="14989"/>
                </a:lnTo>
                <a:lnTo>
                  <a:pt x="5354" y="14989"/>
                </a:lnTo>
                <a:lnTo>
                  <a:pt x="5427" y="14965"/>
                </a:lnTo>
                <a:lnTo>
                  <a:pt x="5475" y="14916"/>
                </a:lnTo>
                <a:lnTo>
                  <a:pt x="5548" y="14843"/>
                </a:lnTo>
                <a:lnTo>
                  <a:pt x="5621" y="14673"/>
                </a:lnTo>
                <a:lnTo>
                  <a:pt x="5694" y="14478"/>
                </a:lnTo>
                <a:lnTo>
                  <a:pt x="5767" y="14308"/>
                </a:lnTo>
                <a:lnTo>
                  <a:pt x="5962" y="13943"/>
                </a:lnTo>
                <a:lnTo>
                  <a:pt x="6059" y="13748"/>
                </a:lnTo>
                <a:lnTo>
                  <a:pt x="6084" y="13651"/>
                </a:lnTo>
                <a:lnTo>
                  <a:pt x="6084" y="13553"/>
                </a:lnTo>
                <a:lnTo>
                  <a:pt x="6084" y="13529"/>
                </a:lnTo>
                <a:lnTo>
                  <a:pt x="6668" y="13529"/>
                </a:lnTo>
                <a:lnTo>
                  <a:pt x="6522" y="13724"/>
                </a:lnTo>
                <a:lnTo>
                  <a:pt x="6351" y="13918"/>
                </a:lnTo>
                <a:lnTo>
                  <a:pt x="6181" y="14162"/>
                </a:lnTo>
                <a:lnTo>
                  <a:pt x="6132" y="14308"/>
                </a:lnTo>
                <a:lnTo>
                  <a:pt x="6108" y="14429"/>
                </a:lnTo>
                <a:lnTo>
                  <a:pt x="6132" y="14478"/>
                </a:lnTo>
                <a:lnTo>
                  <a:pt x="6157" y="14502"/>
                </a:lnTo>
                <a:lnTo>
                  <a:pt x="6205" y="14502"/>
                </a:lnTo>
                <a:lnTo>
                  <a:pt x="6327" y="14429"/>
                </a:lnTo>
                <a:lnTo>
                  <a:pt x="6400" y="14332"/>
                </a:lnTo>
                <a:lnTo>
                  <a:pt x="6522" y="14113"/>
                </a:lnTo>
                <a:lnTo>
                  <a:pt x="6668" y="13821"/>
                </a:lnTo>
                <a:lnTo>
                  <a:pt x="6789" y="13505"/>
                </a:lnTo>
                <a:lnTo>
                  <a:pt x="7179" y="13505"/>
                </a:lnTo>
                <a:lnTo>
                  <a:pt x="6984" y="13821"/>
                </a:lnTo>
                <a:lnTo>
                  <a:pt x="6814" y="14137"/>
                </a:lnTo>
                <a:lnTo>
                  <a:pt x="6741" y="14283"/>
                </a:lnTo>
                <a:lnTo>
                  <a:pt x="6692" y="14429"/>
                </a:lnTo>
                <a:lnTo>
                  <a:pt x="6692" y="14502"/>
                </a:lnTo>
                <a:lnTo>
                  <a:pt x="6692" y="14575"/>
                </a:lnTo>
                <a:lnTo>
                  <a:pt x="6716" y="14624"/>
                </a:lnTo>
                <a:lnTo>
                  <a:pt x="6765" y="14697"/>
                </a:lnTo>
                <a:lnTo>
                  <a:pt x="6789" y="14721"/>
                </a:lnTo>
                <a:lnTo>
                  <a:pt x="6838" y="14721"/>
                </a:lnTo>
                <a:lnTo>
                  <a:pt x="6911" y="14697"/>
                </a:lnTo>
                <a:lnTo>
                  <a:pt x="6960" y="14648"/>
                </a:lnTo>
                <a:lnTo>
                  <a:pt x="7033" y="14551"/>
                </a:lnTo>
                <a:lnTo>
                  <a:pt x="7106" y="14283"/>
                </a:lnTo>
                <a:lnTo>
                  <a:pt x="7227" y="13894"/>
                </a:lnTo>
                <a:lnTo>
                  <a:pt x="7373" y="13505"/>
                </a:lnTo>
                <a:lnTo>
                  <a:pt x="7762" y="13505"/>
                </a:lnTo>
                <a:lnTo>
                  <a:pt x="7592" y="13845"/>
                </a:lnTo>
                <a:lnTo>
                  <a:pt x="7422" y="14210"/>
                </a:lnTo>
                <a:lnTo>
                  <a:pt x="7276" y="14551"/>
                </a:lnTo>
                <a:lnTo>
                  <a:pt x="7227" y="14721"/>
                </a:lnTo>
                <a:lnTo>
                  <a:pt x="7227" y="14819"/>
                </a:lnTo>
                <a:lnTo>
                  <a:pt x="7227" y="14916"/>
                </a:lnTo>
                <a:lnTo>
                  <a:pt x="7252" y="14940"/>
                </a:lnTo>
                <a:lnTo>
                  <a:pt x="7276" y="14965"/>
                </a:lnTo>
                <a:lnTo>
                  <a:pt x="7349" y="14965"/>
                </a:lnTo>
                <a:lnTo>
                  <a:pt x="7422" y="14916"/>
                </a:lnTo>
                <a:lnTo>
                  <a:pt x="7495" y="14843"/>
                </a:lnTo>
                <a:lnTo>
                  <a:pt x="7592" y="14697"/>
                </a:lnTo>
                <a:lnTo>
                  <a:pt x="7714" y="14381"/>
                </a:lnTo>
                <a:lnTo>
                  <a:pt x="7908" y="13967"/>
                </a:lnTo>
                <a:lnTo>
                  <a:pt x="7981" y="13748"/>
                </a:lnTo>
                <a:lnTo>
                  <a:pt x="8054" y="13529"/>
                </a:lnTo>
                <a:lnTo>
                  <a:pt x="8054" y="13505"/>
                </a:lnTo>
                <a:lnTo>
                  <a:pt x="8614" y="13505"/>
                </a:lnTo>
                <a:lnTo>
                  <a:pt x="8346" y="13991"/>
                </a:lnTo>
                <a:lnTo>
                  <a:pt x="8152" y="14308"/>
                </a:lnTo>
                <a:lnTo>
                  <a:pt x="8079" y="14478"/>
                </a:lnTo>
                <a:lnTo>
                  <a:pt x="8054" y="14575"/>
                </a:lnTo>
                <a:lnTo>
                  <a:pt x="8054" y="14673"/>
                </a:lnTo>
                <a:lnTo>
                  <a:pt x="8054" y="14697"/>
                </a:lnTo>
                <a:lnTo>
                  <a:pt x="8079" y="14721"/>
                </a:lnTo>
                <a:lnTo>
                  <a:pt x="8152" y="14721"/>
                </a:lnTo>
                <a:lnTo>
                  <a:pt x="8273" y="14624"/>
                </a:lnTo>
                <a:lnTo>
                  <a:pt x="8371" y="14502"/>
                </a:lnTo>
                <a:lnTo>
                  <a:pt x="8517" y="14210"/>
                </a:lnTo>
                <a:lnTo>
                  <a:pt x="8882" y="13505"/>
                </a:lnTo>
                <a:lnTo>
                  <a:pt x="9198" y="13505"/>
                </a:lnTo>
                <a:lnTo>
                  <a:pt x="8979" y="13821"/>
                </a:lnTo>
                <a:lnTo>
                  <a:pt x="8784" y="14162"/>
                </a:lnTo>
                <a:lnTo>
                  <a:pt x="8687" y="14332"/>
                </a:lnTo>
                <a:lnTo>
                  <a:pt x="8590" y="14527"/>
                </a:lnTo>
                <a:lnTo>
                  <a:pt x="8517" y="14721"/>
                </a:lnTo>
                <a:lnTo>
                  <a:pt x="8517" y="14819"/>
                </a:lnTo>
                <a:lnTo>
                  <a:pt x="8517" y="14916"/>
                </a:lnTo>
                <a:lnTo>
                  <a:pt x="8541" y="14965"/>
                </a:lnTo>
                <a:lnTo>
                  <a:pt x="8590" y="14989"/>
                </a:lnTo>
                <a:lnTo>
                  <a:pt x="8638" y="14989"/>
                </a:lnTo>
                <a:lnTo>
                  <a:pt x="8687" y="14965"/>
                </a:lnTo>
                <a:lnTo>
                  <a:pt x="8760" y="14916"/>
                </a:lnTo>
                <a:lnTo>
                  <a:pt x="8809" y="14843"/>
                </a:lnTo>
                <a:lnTo>
                  <a:pt x="8906" y="14673"/>
                </a:lnTo>
                <a:lnTo>
                  <a:pt x="9052" y="14308"/>
                </a:lnTo>
                <a:lnTo>
                  <a:pt x="9271" y="13894"/>
                </a:lnTo>
                <a:lnTo>
                  <a:pt x="9514" y="13505"/>
                </a:lnTo>
                <a:lnTo>
                  <a:pt x="9855" y="13505"/>
                </a:lnTo>
                <a:lnTo>
                  <a:pt x="9514" y="14064"/>
                </a:lnTo>
                <a:lnTo>
                  <a:pt x="9320" y="14405"/>
                </a:lnTo>
                <a:lnTo>
                  <a:pt x="9247" y="14575"/>
                </a:lnTo>
                <a:lnTo>
                  <a:pt x="9222" y="14673"/>
                </a:lnTo>
                <a:lnTo>
                  <a:pt x="9222" y="14770"/>
                </a:lnTo>
                <a:lnTo>
                  <a:pt x="9247" y="14819"/>
                </a:lnTo>
                <a:lnTo>
                  <a:pt x="9271" y="14843"/>
                </a:lnTo>
                <a:lnTo>
                  <a:pt x="9320" y="14867"/>
                </a:lnTo>
                <a:lnTo>
                  <a:pt x="9368" y="14843"/>
                </a:lnTo>
                <a:lnTo>
                  <a:pt x="9514" y="14746"/>
                </a:lnTo>
                <a:lnTo>
                  <a:pt x="9612" y="14624"/>
                </a:lnTo>
                <a:lnTo>
                  <a:pt x="9782" y="14332"/>
                </a:lnTo>
                <a:lnTo>
                  <a:pt x="10196" y="13505"/>
                </a:lnTo>
                <a:lnTo>
                  <a:pt x="10293" y="13505"/>
                </a:lnTo>
                <a:lnTo>
                  <a:pt x="9977" y="14137"/>
                </a:lnTo>
                <a:lnTo>
                  <a:pt x="9758" y="14478"/>
                </a:lnTo>
                <a:lnTo>
                  <a:pt x="9685" y="14673"/>
                </a:lnTo>
                <a:lnTo>
                  <a:pt x="9660" y="14770"/>
                </a:lnTo>
                <a:lnTo>
                  <a:pt x="9660" y="14867"/>
                </a:lnTo>
                <a:lnTo>
                  <a:pt x="9660" y="14916"/>
                </a:lnTo>
                <a:lnTo>
                  <a:pt x="9709" y="14940"/>
                </a:lnTo>
                <a:lnTo>
                  <a:pt x="9758" y="14965"/>
                </a:lnTo>
                <a:lnTo>
                  <a:pt x="9806" y="14965"/>
                </a:lnTo>
                <a:lnTo>
                  <a:pt x="9904" y="14916"/>
                </a:lnTo>
                <a:lnTo>
                  <a:pt x="9977" y="14867"/>
                </a:lnTo>
                <a:lnTo>
                  <a:pt x="10098" y="14697"/>
                </a:lnTo>
                <a:lnTo>
                  <a:pt x="10220" y="14527"/>
                </a:lnTo>
                <a:lnTo>
                  <a:pt x="10293" y="14332"/>
                </a:lnTo>
                <a:lnTo>
                  <a:pt x="10390" y="14137"/>
                </a:lnTo>
                <a:lnTo>
                  <a:pt x="10488" y="13943"/>
                </a:lnTo>
                <a:lnTo>
                  <a:pt x="10634" y="13505"/>
                </a:lnTo>
                <a:lnTo>
                  <a:pt x="11023" y="13505"/>
                </a:lnTo>
                <a:lnTo>
                  <a:pt x="10974" y="13553"/>
                </a:lnTo>
                <a:lnTo>
                  <a:pt x="10926" y="13626"/>
                </a:lnTo>
                <a:lnTo>
                  <a:pt x="10828" y="13797"/>
                </a:lnTo>
                <a:lnTo>
                  <a:pt x="10707" y="14113"/>
                </a:lnTo>
                <a:lnTo>
                  <a:pt x="10634" y="14259"/>
                </a:lnTo>
                <a:lnTo>
                  <a:pt x="10585" y="14478"/>
                </a:lnTo>
                <a:lnTo>
                  <a:pt x="10561" y="14600"/>
                </a:lnTo>
                <a:lnTo>
                  <a:pt x="10585" y="14673"/>
                </a:lnTo>
                <a:lnTo>
                  <a:pt x="10634" y="14746"/>
                </a:lnTo>
                <a:lnTo>
                  <a:pt x="10731" y="14770"/>
                </a:lnTo>
                <a:lnTo>
                  <a:pt x="10828" y="14746"/>
                </a:lnTo>
                <a:lnTo>
                  <a:pt x="10926" y="14673"/>
                </a:lnTo>
                <a:lnTo>
                  <a:pt x="10999" y="14575"/>
                </a:lnTo>
                <a:lnTo>
                  <a:pt x="11047" y="14478"/>
                </a:lnTo>
                <a:lnTo>
                  <a:pt x="11120" y="14235"/>
                </a:lnTo>
                <a:lnTo>
                  <a:pt x="11169" y="14040"/>
                </a:lnTo>
                <a:lnTo>
                  <a:pt x="11266" y="13797"/>
                </a:lnTo>
                <a:lnTo>
                  <a:pt x="11291" y="13626"/>
                </a:lnTo>
                <a:lnTo>
                  <a:pt x="11291" y="13553"/>
                </a:lnTo>
                <a:lnTo>
                  <a:pt x="11266" y="13505"/>
                </a:lnTo>
                <a:lnTo>
                  <a:pt x="11704" y="13505"/>
                </a:lnTo>
                <a:lnTo>
                  <a:pt x="11558" y="13870"/>
                </a:lnTo>
                <a:lnTo>
                  <a:pt x="11485" y="14064"/>
                </a:lnTo>
                <a:lnTo>
                  <a:pt x="11412" y="14259"/>
                </a:lnTo>
                <a:lnTo>
                  <a:pt x="11388" y="14356"/>
                </a:lnTo>
                <a:lnTo>
                  <a:pt x="11364" y="14454"/>
                </a:lnTo>
                <a:lnTo>
                  <a:pt x="11388" y="14551"/>
                </a:lnTo>
                <a:lnTo>
                  <a:pt x="11412" y="14648"/>
                </a:lnTo>
                <a:lnTo>
                  <a:pt x="11437" y="14673"/>
                </a:lnTo>
                <a:lnTo>
                  <a:pt x="11461" y="14697"/>
                </a:lnTo>
                <a:lnTo>
                  <a:pt x="11534" y="14673"/>
                </a:lnTo>
                <a:lnTo>
                  <a:pt x="11607" y="14624"/>
                </a:lnTo>
                <a:lnTo>
                  <a:pt x="11680" y="14551"/>
                </a:lnTo>
                <a:lnTo>
                  <a:pt x="11729" y="14454"/>
                </a:lnTo>
                <a:lnTo>
                  <a:pt x="11777" y="14356"/>
                </a:lnTo>
                <a:lnTo>
                  <a:pt x="11826" y="14162"/>
                </a:lnTo>
                <a:lnTo>
                  <a:pt x="11875" y="13967"/>
                </a:lnTo>
                <a:lnTo>
                  <a:pt x="11948" y="13748"/>
                </a:lnTo>
                <a:lnTo>
                  <a:pt x="11996" y="13505"/>
                </a:lnTo>
                <a:close/>
                <a:moveTo>
                  <a:pt x="10658" y="6473"/>
                </a:moveTo>
                <a:lnTo>
                  <a:pt x="10196" y="6546"/>
                </a:lnTo>
                <a:lnTo>
                  <a:pt x="9733" y="6643"/>
                </a:lnTo>
                <a:lnTo>
                  <a:pt x="9271" y="6765"/>
                </a:lnTo>
                <a:lnTo>
                  <a:pt x="8833" y="6935"/>
                </a:lnTo>
                <a:lnTo>
                  <a:pt x="8395" y="7105"/>
                </a:lnTo>
                <a:lnTo>
                  <a:pt x="7981" y="7324"/>
                </a:lnTo>
                <a:lnTo>
                  <a:pt x="7543" y="7592"/>
                </a:lnTo>
                <a:lnTo>
                  <a:pt x="7325" y="7738"/>
                </a:lnTo>
                <a:lnTo>
                  <a:pt x="7130" y="7908"/>
                </a:lnTo>
                <a:lnTo>
                  <a:pt x="6935" y="8078"/>
                </a:lnTo>
                <a:lnTo>
                  <a:pt x="6741" y="8273"/>
                </a:lnTo>
                <a:lnTo>
                  <a:pt x="6595" y="8468"/>
                </a:lnTo>
                <a:lnTo>
                  <a:pt x="6449" y="8687"/>
                </a:lnTo>
                <a:lnTo>
                  <a:pt x="6278" y="8589"/>
                </a:lnTo>
                <a:lnTo>
                  <a:pt x="6108" y="8516"/>
                </a:lnTo>
                <a:lnTo>
                  <a:pt x="5938" y="8468"/>
                </a:lnTo>
                <a:lnTo>
                  <a:pt x="5743" y="8443"/>
                </a:lnTo>
                <a:lnTo>
                  <a:pt x="5354" y="8443"/>
                </a:lnTo>
                <a:lnTo>
                  <a:pt x="5159" y="8468"/>
                </a:lnTo>
                <a:lnTo>
                  <a:pt x="4964" y="8516"/>
                </a:lnTo>
                <a:lnTo>
                  <a:pt x="4575" y="8638"/>
                </a:lnTo>
                <a:lnTo>
                  <a:pt x="4210" y="8784"/>
                </a:lnTo>
                <a:lnTo>
                  <a:pt x="3869" y="8954"/>
                </a:lnTo>
                <a:lnTo>
                  <a:pt x="3553" y="9149"/>
                </a:lnTo>
                <a:lnTo>
                  <a:pt x="3358" y="9295"/>
                </a:lnTo>
                <a:lnTo>
                  <a:pt x="3188" y="9417"/>
                </a:lnTo>
                <a:lnTo>
                  <a:pt x="2847" y="9733"/>
                </a:lnTo>
                <a:lnTo>
                  <a:pt x="2555" y="10098"/>
                </a:lnTo>
                <a:lnTo>
                  <a:pt x="2312" y="10463"/>
                </a:lnTo>
                <a:lnTo>
                  <a:pt x="2093" y="10828"/>
                </a:lnTo>
                <a:lnTo>
                  <a:pt x="1996" y="11047"/>
                </a:lnTo>
                <a:lnTo>
                  <a:pt x="1898" y="11266"/>
                </a:lnTo>
                <a:lnTo>
                  <a:pt x="1825" y="11485"/>
                </a:lnTo>
                <a:lnTo>
                  <a:pt x="1777" y="11728"/>
                </a:lnTo>
                <a:lnTo>
                  <a:pt x="1752" y="11947"/>
                </a:lnTo>
                <a:lnTo>
                  <a:pt x="1777" y="12142"/>
                </a:lnTo>
                <a:lnTo>
                  <a:pt x="1217" y="12191"/>
                </a:lnTo>
                <a:lnTo>
                  <a:pt x="657" y="12215"/>
                </a:lnTo>
                <a:lnTo>
                  <a:pt x="560" y="12239"/>
                </a:lnTo>
                <a:lnTo>
                  <a:pt x="487" y="12239"/>
                </a:lnTo>
                <a:lnTo>
                  <a:pt x="390" y="12264"/>
                </a:lnTo>
                <a:lnTo>
                  <a:pt x="317" y="12288"/>
                </a:lnTo>
                <a:lnTo>
                  <a:pt x="244" y="12312"/>
                </a:lnTo>
                <a:lnTo>
                  <a:pt x="122" y="12410"/>
                </a:lnTo>
                <a:lnTo>
                  <a:pt x="49" y="12556"/>
                </a:lnTo>
                <a:lnTo>
                  <a:pt x="0" y="12726"/>
                </a:lnTo>
                <a:lnTo>
                  <a:pt x="0" y="12896"/>
                </a:lnTo>
                <a:lnTo>
                  <a:pt x="49" y="13067"/>
                </a:lnTo>
                <a:lnTo>
                  <a:pt x="122" y="13237"/>
                </a:lnTo>
                <a:lnTo>
                  <a:pt x="195" y="13310"/>
                </a:lnTo>
                <a:lnTo>
                  <a:pt x="268" y="13383"/>
                </a:lnTo>
                <a:lnTo>
                  <a:pt x="463" y="13505"/>
                </a:lnTo>
                <a:lnTo>
                  <a:pt x="657" y="13578"/>
                </a:lnTo>
                <a:lnTo>
                  <a:pt x="876" y="13602"/>
                </a:lnTo>
                <a:lnTo>
                  <a:pt x="1047" y="13626"/>
                </a:lnTo>
                <a:lnTo>
                  <a:pt x="1047" y="13699"/>
                </a:lnTo>
                <a:lnTo>
                  <a:pt x="1047" y="13772"/>
                </a:lnTo>
                <a:lnTo>
                  <a:pt x="1071" y="13943"/>
                </a:lnTo>
                <a:lnTo>
                  <a:pt x="1168" y="14137"/>
                </a:lnTo>
                <a:lnTo>
                  <a:pt x="1266" y="14308"/>
                </a:lnTo>
                <a:lnTo>
                  <a:pt x="1533" y="14624"/>
                </a:lnTo>
                <a:lnTo>
                  <a:pt x="1752" y="14916"/>
                </a:lnTo>
                <a:lnTo>
                  <a:pt x="2336" y="15816"/>
                </a:lnTo>
                <a:lnTo>
                  <a:pt x="2896" y="16741"/>
                </a:lnTo>
                <a:lnTo>
                  <a:pt x="2945" y="16814"/>
                </a:lnTo>
                <a:lnTo>
                  <a:pt x="3018" y="16862"/>
                </a:lnTo>
                <a:lnTo>
                  <a:pt x="3066" y="16911"/>
                </a:lnTo>
                <a:lnTo>
                  <a:pt x="3115" y="16935"/>
                </a:lnTo>
                <a:lnTo>
                  <a:pt x="3529" y="16984"/>
                </a:lnTo>
                <a:lnTo>
                  <a:pt x="3967" y="17008"/>
                </a:lnTo>
                <a:lnTo>
                  <a:pt x="4405" y="17033"/>
                </a:lnTo>
                <a:lnTo>
                  <a:pt x="4867" y="17008"/>
                </a:lnTo>
                <a:lnTo>
                  <a:pt x="5743" y="16984"/>
                </a:lnTo>
                <a:lnTo>
                  <a:pt x="6619" y="16960"/>
                </a:lnTo>
                <a:lnTo>
                  <a:pt x="10244" y="16935"/>
                </a:lnTo>
                <a:lnTo>
                  <a:pt x="13894" y="16911"/>
                </a:lnTo>
                <a:lnTo>
                  <a:pt x="15524" y="16911"/>
                </a:lnTo>
                <a:lnTo>
                  <a:pt x="16352" y="16862"/>
                </a:lnTo>
                <a:lnTo>
                  <a:pt x="16741" y="16838"/>
                </a:lnTo>
                <a:lnTo>
                  <a:pt x="17155" y="16765"/>
                </a:lnTo>
                <a:lnTo>
                  <a:pt x="17252" y="16838"/>
                </a:lnTo>
                <a:lnTo>
                  <a:pt x="17374" y="16862"/>
                </a:lnTo>
                <a:lnTo>
                  <a:pt x="17422" y="16862"/>
                </a:lnTo>
                <a:lnTo>
                  <a:pt x="17471" y="16838"/>
                </a:lnTo>
                <a:lnTo>
                  <a:pt x="17544" y="16789"/>
                </a:lnTo>
                <a:lnTo>
                  <a:pt x="17593" y="16741"/>
                </a:lnTo>
                <a:lnTo>
                  <a:pt x="17860" y="16303"/>
                </a:lnTo>
                <a:lnTo>
                  <a:pt x="18128" y="15840"/>
                </a:lnTo>
                <a:lnTo>
                  <a:pt x="18663" y="14940"/>
                </a:lnTo>
                <a:lnTo>
                  <a:pt x="18858" y="14648"/>
                </a:lnTo>
                <a:lnTo>
                  <a:pt x="19101" y="14308"/>
                </a:lnTo>
                <a:lnTo>
                  <a:pt x="19199" y="14137"/>
                </a:lnTo>
                <a:lnTo>
                  <a:pt x="19272" y="13943"/>
                </a:lnTo>
                <a:lnTo>
                  <a:pt x="19320" y="13772"/>
                </a:lnTo>
                <a:lnTo>
                  <a:pt x="19320" y="13602"/>
                </a:lnTo>
                <a:lnTo>
                  <a:pt x="19539" y="13578"/>
                </a:lnTo>
                <a:lnTo>
                  <a:pt x="19734" y="13529"/>
                </a:lnTo>
                <a:lnTo>
                  <a:pt x="19929" y="13456"/>
                </a:lnTo>
                <a:lnTo>
                  <a:pt x="20075" y="13334"/>
                </a:lnTo>
                <a:lnTo>
                  <a:pt x="20221" y="13188"/>
                </a:lnTo>
                <a:lnTo>
                  <a:pt x="20318" y="13018"/>
                </a:lnTo>
                <a:lnTo>
                  <a:pt x="20391" y="12823"/>
                </a:lnTo>
                <a:lnTo>
                  <a:pt x="20415" y="12629"/>
                </a:lnTo>
                <a:lnTo>
                  <a:pt x="20391" y="12580"/>
                </a:lnTo>
                <a:lnTo>
                  <a:pt x="20367" y="12531"/>
                </a:lnTo>
                <a:lnTo>
                  <a:pt x="20269" y="12434"/>
                </a:lnTo>
                <a:lnTo>
                  <a:pt x="20123" y="12361"/>
                </a:lnTo>
                <a:lnTo>
                  <a:pt x="19929" y="12288"/>
                </a:lnTo>
                <a:lnTo>
                  <a:pt x="19661" y="12215"/>
                </a:lnTo>
                <a:lnTo>
                  <a:pt x="19345" y="12166"/>
                </a:lnTo>
                <a:lnTo>
                  <a:pt x="18615" y="12093"/>
                </a:lnTo>
                <a:lnTo>
                  <a:pt x="18542" y="11850"/>
                </a:lnTo>
                <a:lnTo>
                  <a:pt x="18444" y="11607"/>
                </a:lnTo>
                <a:lnTo>
                  <a:pt x="18298" y="11388"/>
                </a:lnTo>
                <a:lnTo>
                  <a:pt x="18152" y="11169"/>
                </a:lnTo>
                <a:lnTo>
                  <a:pt x="17982" y="10974"/>
                </a:lnTo>
                <a:lnTo>
                  <a:pt x="17812" y="10804"/>
                </a:lnTo>
                <a:lnTo>
                  <a:pt x="17617" y="10633"/>
                </a:lnTo>
                <a:lnTo>
                  <a:pt x="17398" y="10463"/>
                </a:lnTo>
                <a:lnTo>
                  <a:pt x="17203" y="10366"/>
                </a:lnTo>
                <a:lnTo>
                  <a:pt x="16984" y="10244"/>
                </a:lnTo>
                <a:lnTo>
                  <a:pt x="16741" y="10147"/>
                </a:lnTo>
                <a:lnTo>
                  <a:pt x="16473" y="10074"/>
                </a:lnTo>
                <a:lnTo>
                  <a:pt x="16181" y="10025"/>
                </a:lnTo>
                <a:lnTo>
                  <a:pt x="15914" y="10001"/>
                </a:lnTo>
                <a:lnTo>
                  <a:pt x="15670" y="10025"/>
                </a:lnTo>
                <a:lnTo>
                  <a:pt x="15549" y="10049"/>
                </a:lnTo>
                <a:lnTo>
                  <a:pt x="15451" y="10098"/>
                </a:lnTo>
                <a:lnTo>
                  <a:pt x="15403" y="9733"/>
                </a:lnTo>
                <a:lnTo>
                  <a:pt x="15330" y="9392"/>
                </a:lnTo>
                <a:lnTo>
                  <a:pt x="15208" y="9052"/>
                </a:lnTo>
                <a:lnTo>
                  <a:pt x="15062" y="8735"/>
                </a:lnTo>
                <a:lnTo>
                  <a:pt x="14892" y="8443"/>
                </a:lnTo>
                <a:lnTo>
                  <a:pt x="14673" y="8151"/>
                </a:lnTo>
                <a:lnTo>
                  <a:pt x="14454" y="7884"/>
                </a:lnTo>
                <a:lnTo>
                  <a:pt x="14186" y="7640"/>
                </a:lnTo>
                <a:lnTo>
                  <a:pt x="13919" y="7421"/>
                </a:lnTo>
                <a:lnTo>
                  <a:pt x="13627" y="7227"/>
                </a:lnTo>
                <a:lnTo>
                  <a:pt x="13310" y="7032"/>
                </a:lnTo>
                <a:lnTo>
                  <a:pt x="12994" y="6886"/>
                </a:lnTo>
                <a:lnTo>
                  <a:pt x="12653" y="6740"/>
                </a:lnTo>
                <a:lnTo>
                  <a:pt x="12288" y="6643"/>
                </a:lnTo>
                <a:lnTo>
                  <a:pt x="11948" y="6546"/>
                </a:lnTo>
                <a:lnTo>
                  <a:pt x="11583" y="6497"/>
                </a:lnTo>
                <a:lnTo>
                  <a:pt x="11120" y="6473"/>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1" name="Google Shape;1081;p48"/>
          <p:cNvSpPr/>
          <p:nvPr/>
        </p:nvSpPr>
        <p:spPr>
          <a:xfrm>
            <a:off x="3227673" y="4398486"/>
            <a:ext cx="344085" cy="416403"/>
          </a:xfrm>
          <a:custGeom>
            <a:avLst/>
            <a:gdLst/>
            <a:ahLst/>
            <a:cxnLst/>
            <a:rect l="l" t="t" r="r" b="b"/>
            <a:pathLst>
              <a:path w="15744" h="19053" extrusionOk="0">
                <a:moveTo>
                  <a:pt x="11680" y="803"/>
                </a:moveTo>
                <a:lnTo>
                  <a:pt x="11656" y="1460"/>
                </a:lnTo>
                <a:lnTo>
                  <a:pt x="11632" y="1801"/>
                </a:lnTo>
                <a:lnTo>
                  <a:pt x="11583" y="2117"/>
                </a:lnTo>
                <a:lnTo>
                  <a:pt x="11510" y="2458"/>
                </a:lnTo>
                <a:lnTo>
                  <a:pt x="11413" y="2774"/>
                </a:lnTo>
                <a:lnTo>
                  <a:pt x="11315" y="3090"/>
                </a:lnTo>
                <a:lnTo>
                  <a:pt x="11145" y="3382"/>
                </a:lnTo>
                <a:lnTo>
                  <a:pt x="11048" y="3553"/>
                </a:lnTo>
                <a:lnTo>
                  <a:pt x="10926" y="3723"/>
                </a:lnTo>
                <a:lnTo>
                  <a:pt x="10804" y="3869"/>
                </a:lnTo>
                <a:lnTo>
                  <a:pt x="10658" y="4015"/>
                </a:lnTo>
                <a:lnTo>
                  <a:pt x="10512" y="4137"/>
                </a:lnTo>
                <a:lnTo>
                  <a:pt x="10342" y="4234"/>
                </a:lnTo>
                <a:lnTo>
                  <a:pt x="10172" y="4331"/>
                </a:lnTo>
                <a:lnTo>
                  <a:pt x="10002" y="4404"/>
                </a:lnTo>
                <a:lnTo>
                  <a:pt x="9734" y="4477"/>
                </a:lnTo>
                <a:lnTo>
                  <a:pt x="9491" y="4502"/>
                </a:lnTo>
                <a:lnTo>
                  <a:pt x="9247" y="4477"/>
                </a:lnTo>
                <a:lnTo>
                  <a:pt x="9004" y="4453"/>
                </a:lnTo>
                <a:lnTo>
                  <a:pt x="9320" y="4161"/>
                </a:lnTo>
                <a:lnTo>
                  <a:pt x="9661" y="3918"/>
                </a:lnTo>
                <a:lnTo>
                  <a:pt x="10026" y="3674"/>
                </a:lnTo>
                <a:lnTo>
                  <a:pt x="10220" y="3528"/>
                </a:lnTo>
                <a:lnTo>
                  <a:pt x="10391" y="3407"/>
                </a:lnTo>
                <a:lnTo>
                  <a:pt x="10512" y="3236"/>
                </a:lnTo>
                <a:lnTo>
                  <a:pt x="10634" y="3090"/>
                </a:lnTo>
                <a:lnTo>
                  <a:pt x="10634" y="3017"/>
                </a:lnTo>
                <a:lnTo>
                  <a:pt x="10634" y="2944"/>
                </a:lnTo>
                <a:lnTo>
                  <a:pt x="10585" y="2896"/>
                </a:lnTo>
                <a:lnTo>
                  <a:pt x="10512" y="2896"/>
                </a:lnTo>
                <a:lnTo>
                  <a:pt x="10318" y="2920"/>
                </a:lnTo>
                <a:lnTo>
                  <a:pt x="10123" y="2969"/>
                </a:lnTo>
                <a:lnTo>
                  <a:pt x="9953" y="3066"/>
                </a:lnTo>
                <a:lnTo>
                  <a:pt x="9783" y="3188"/>
                </a:lnTo>
                <a:lnTo>
                  <a:pt x="9442" y="3455"/>
                </a:lnTo>
                <a:lnTo>
                  <a:pt x="9126" y="3723"/>
                </a:lnTo>
                <a:lnTo>
                  <a:pt x="8809" y="3991"/>
                </a:lnTo>
                <a:lnTo>
                  <a:pt x="8493" y="4283"/>
                </a:lnTo>
                <a:lnTo>
                  <a:pt x="8371" y="4064"/>
                </a:lnTo>
                <a:lnTo>
                  <a:pt x="8298" y="3942"/>
                </a:lnTo>
                <a:lnTo>
                  <a:pt x="8274" y="3845"/>
                </a:lnTo>
                <a:lnTo>
                  <a:pt x="8225" y="3626"/>
                </a:lnTo>
                <a:lnTo>
                  <a:pt x="8250" y="3407"/>
                </a:lnTo>
                <a:lnTo>
                  <a:pt x="8298" y="3188"/>
                </a:lnTo>
                <a:lnTo>
                  <a:pt x="8371" y="2993"/>
                </a:lnTo>
                <a:lnTo>
                  <a:pt x="8469" y="2798"/>
                </a:lnTo>
                <a:lnTo>
                  <a:pt x="8590" y="2604"/>
                </a:lnTo>
                <a:lnTo>
                  <a:pt x="8712" y="2433"/>
                </a:lnTo>
                <a:lnTo>
                  <a:pt x="8858" y="2287"/>
                </a:lnTo>
                <a:lnTo>
                  <a:pt x="9126" y="2020"/>
                </a:lnTo>
                <a:lnTo>
                  <a:pt x="9466" y="1776"/>
                </a:lnTo>
                <a:lnTo>
                  <a:pt x="9807" y="1582"/>
                </a:lnTo>
                <a:lnTo>
                  <a:pt x="10172" y="1387"/>
                </a:lnTo>
                <a:lnTo>
                  <a:pt x="10537" y="1217"/>
                </a:lnTo>
                <a:lnTo>
                  <a:pt x="10926" y="1071"/>
                </a:lnTo>
                <a:lnTo>
                  <a:pt x="11680" y="803"/>
                </a:lnTo>
                <a:close/>
                <a:moveTo>
                  <a:pt x="4867" y="7203"/>
                </a:moveTo>
                <a:lnTo>
                  <a:pt x="4746" y="7227"/>
                </a:lnTo>
                <a:lnTo>
                  <a:pt x="4478" y="7276"/>
                </a:lnTo>
                <a:lnTo>
                  <a:pt x="4235" y="7373"/>
                </a:lnTo>
                <a:lnTo>
                  <a:pt x="3991" y="7495"/>
                </a:lnTo>
                <a:lnTo>
                  <a:pt x="3748" y="7641"/>
                </a:lnTo>
                <a:lnTo>
                  <a:pt x="3553" y="7811"/>
                </a:lnTo>
                <a:lnTo>
                  <a:pt x="3383" y="7981"/>
                </a:lnTo>
                <a:lnTo>
                  <a:pt x="3237" y="8152"/>
                </a:lnTo>
                <a:lnTo>
                  <a:pt x="3067" y="8395"/>
                </a:lnTo>
                <a:lnTo>
                  <a:pt x="2921" y="8663"/>
                </a:lnTo>
                <a:lnTo>
                  <a:pt x="2775" y="8954"/>
                </a:lnTo>
                <a:lnTo>
                  <a:pt x="2677" y="9246"/>
                </a:lnTo>
                <a:lnTo>
                  <a:pt x="2653" y="9392"/>
                </a:lnTo>
                <a:lnTo>
                  <a:pt x="2653" y="9514"/>
                </a:lnTo>
                <a:lnTo>
                  <a:pt x="2653" y="9660"/>
                </a:lnTo>
                <a:lnTo>
                  <a:pt x="2702" y="9782"/>
                </a:lnTo>
                <a:lnTo>
                  <a:pt x="2750" y="9879"/>
                </a:lnTo>
                <a:lnTo>
                  <a:pt x="2823" y="9976"/>
                </a:lnTo>
                <a:lnTo>
                  <a:pt x="2896" y="10001"/>
                </a:lnTo>
                <a:lnTo>
                  <a:pt x="2945" y="10025"/>
                </a:lnTo>
                <a:lnTo>
                  <a:pt x="3018" y="10025"/>
                </a:lnTo>
                <a:lnTo>
                  <a:pt x="3067" y="10001"/>
                </a:lnTo>
                <a:lnTo>
                  <a:pt x="3188" y="9879"/>
                </a:lnTo>
                <a:lnTo>
                  <a:pt x="3261" y="9782"/>
                </a:lnTo>
                <a:lnTo>
                  <a:pt x="3286" y="9636"/>
                </a:lnTo>
                <a:lnTo>
                  <a:pt x="3310" y="9465"/>
                </a:lnTo>
                <a:lnTo>
                  <a:pt x="3359" y="9246"/>
                </a:lnTo>
                <a:lnTo>
                  <a:pt x="3456" y="9003"/>
                </a:lnTo>
                <a:lnTo>
                  <a:pt x="3553" y="8808"/>
                </a:lnTo>
                <a:lnTo>
                  <a:pt x="3675" y="8590"/>
                </a:lnTo>
                <a:lnTo>
                  <a:pt x="3845" y="8395"/>
                </a:lnTo>
                <a:lnTo>
                  <a:pt x="4016" y="8200"/>
                </a:lnTo>
                <a:lnTo>
                  <a:pt x="4235" y="8054"/>
                </a:lnTo>
                <a:lnTo>
                  <a:pt x="4454" y="7933"/>
                </a:lnTo>
                <a:lnTo>
                  <a:pt x="4648" y="7835"/>
                </a:lnTo>
                <a:lnTo>
                  <a:pt x="4867" y="7738"/>
                </a:lnTo>
                <a:lnTo>
                  <a:pt x="5062" y="7665"/>
                </a:lnTo>
                <a:lnTo>
                  <a:pt x="5257" y="7519"/>
                </a:lnTo>
                <a:lnTo>
                  <a:pt x="5281" y="7470"/>
                </a:lnTo>
                <a:lnTo>
                  <a:pt x="5305" y="7422"/>
                </a:lnTo>
                <a:lnTo>
                  <a:pt x="5281" y="7349"/>
                </a:lnTo>
                <a:lnTo>
                  <a:pt x="5232" y="7300"/>
                </a:lnTo>
                <a:lnTo>
                  <a:pt x="5111" y="7251"/>
                </a:lnTo>
                <a:lnTo>
                  <a:pt x="4989" y="7227"/>
                </a:lnTo>
                <a:lnTo>
                  <a:pt x="4867" y="7203"/>
                </a:lnTo>
                <a:close/>
                <a:moveTo>
                  <a:pt x="13846" y="14819"/>
                </a:moveTo>
                <a:lnTo>
                  <a:pt x="13457" y="14867"/>
                </a:lnTo>
                <a:lnTo>
                  <a:pt x="13043" y="14916"/>
                </a:lnTo>
                <a:lnTo>
                  <a:pt x="12629" y="14989"/>
                </a:lnTo>
                <a:lnTo>
                  <a:pt x="12216" y="15013"/>
                </a:lnTo>
                <a:lnTo>
                  <a:pt x="11802" y="15038"/>
                </a:lnTo>
                <a:lnTo>
                  <a:pt x="11388" y="15062"/>
                </a:lnTo>
                <a:lnTo>
                  <a:pt x="10975" y="15111"/>
                </a:lnTo>
                <a:lnTo>
                  <a:pt x="10950" y="15135"/>
                </a:lnTo>
                <a:lnTo>
                  <a:pt x="10926" y="15184"/>
                </a:lnTo>
                <a:lnTo>
                  <a:pt x="10950" y="15208"/>
                </a:lnTo>
                <a:lnTo>
                  <a:pt x="10975" y="15257"/>
                </a:lnTo>
                <a:lnTo>
                  <a:pt x="11169" y="15305"/>
                </a:lnTo>
                <a:lnTo>
                  <a:pt x="11388" y="15354"/>
                </a:lnTo>
                <a:lnTo>
                  <a:pt x="11802" y="15427"/>
                </a:lnTo>
                <a:lnTo>
                  <a:pt x="12629" y="15427"/>
                </a:lnTo>
                <a:lnTo>
                  <a:pt x="13067" y="15403"/>
                </a:lnTo>
                <a:lnTo>
                  <a:pt x="13505" y="15330"/>
                </a:lnTo>
                <a:lnTo>
                  <a:pt x="13724" y="15281"/>
                </a:lnTo>
                <a:lnTo>
                  <a:pt x="13919" y="15208"/>
                </a:lnTo>
                <a:lnTo>
                  <a:pt x="14114" y="15135"/>
                </a:lnTo>
                <a:lnTo>
                  <a:pt x="14308" y="15038"/>
                </a:lnTo>
                <a:lnTo>
                  <a:pt x="14357" y="14965"/>
                </a:lnTo>
                <a:lnTo>
                  <a:pt x="14357" y="14916"/>
                </a:lnTo>
                <a:lnTo>
                  <a:pt x="14333" y="14843"/>
                </a:lnTo>
                <a:lnTo>
                  <a:pt x="14260" y="14819"/>
                </a:lnTo>
                <a:close/>
                <a:moveTo>
                  <a:pt x="5816" y="5937"/>
                </a:moveTo>
                <a:lnTo>
                  <a:pt x="6108" y="5962"/>
                </a:lnTo>
                <a:lnTo>
                  <a:pt x="6181" y="5962"/>
                </a:lnTo>
                <a:lnTo>
                  <a:pt x="6254" y="6059"/>
                </a:lnTo>
                <a:lnTo>
                  <a:pt x="6352" y="6156"/>
                </a:lnTo>
                <a:lnTo>
                  <a:pt x="6595" y="6302"/>
                </a:lnTo>
                <a:lnTo>
                  <a:pt x="6863" y="6424"/>
                </a:lnTo>
                <a:lnTo>
                  <a:pt x="7155" y="6521"/>
                </a:lnTo>
                <a:lnTo>
                  <a:pt x="7447" y="6594"/>
                </a:lnTo>
                <a:lnTo>
                  <a:pt x="7739" y="6643"/>
                </a:lnTo>
                <a:lnTo>
                  <a:pt x="8274" y="6692"/>
                </a:lnTo>
                <a:lnTo>
                  <a:pt x="8542" y="6692"/>
                </a:lnTo>
                <a:lnTo>
                  <a:pt x="8834" y="6667"/>
                </a:lnTo>
                <a:lnTo>
                  <a:pt x="9126" y="6619"/>
                </a:lnTo>
                <a:lnTo>
                  <a:pt x="9418" y="6546"/>
                </a:lnTo>
                <a:lnTo>
                  <a:pt x="9685" y="6448"/>
                </a:lnTo>
                <a:lnTo>
                  <a:pt x="9953" y="6327"/>
                </a:lnTo>
                <a:lnTo>
                  <a:pt x="10220" y="6181"/>
                </a:lnTo>
                <a:lnTo>
                  <a:pt x="10464" y="6035"/>
                </a:lnTo>
                <a:lnTo>
                  <a:pt x="10658" y="5986"/>
                </a:lnTo>
                <a:lnTo>
                  <a:pt x="10853" y="5962"/>
                </a:lnTo>
                <a:lnTo>
                  <a:pt x="11218" y="5962"/>
                </a:lnTo>
                <a:lnTo>
                  <a:pt x="11169" y="6010"/>
                </a:lnTo>
                <a:lnTo>
                  <a:pt x="11048" y="6132"/>
                </a:lnTo>
                <a:lnTo>
                  <a:pt x="10902" y="6229"/>
                </a:lnTo>
                <a:lnTo>
                  <a:pt x="10780" y="6327"/>
                </a:lnTo>
                <a:lnTo>
                  <a:pt x="10634" y="6448"/>
                </a:lnTo>
                <a:lnTo>
                  <a:pt x="10634" y="6497"/>
                </a:lnTo>
                <a:lnTo>
                  <a:pt x="10634" y="6546"/>
                </a:lnTo>
                <a:lnTo>
                  <a:pt x="10658" y="6594"/>
                </a:lnTo>
                <a:lnTo>
                  <a:pt x="10853" y="6594"/>
                </a:lnTo>
                <a:lnTo>
                  <a:pt x="10999" y="6546"/>
                </a:lnTo>
                <a:lnTo>
                  <a:pt x="11145" y="6473"/>
                </a:lnTo>
                <a:lnTo>
                  <a:pt x="11267" y="6375"/>
                </a:lnTo>
                <a:lnTo>
                  <a:pt x="11461" y="6229"/>
                </a:lnTo>
                <a:lnTo>
                  <a:pt x="11559" y="6108"/>
                </a:lnTo>
                <a:lnTo>
                  <a:pt x="11607" y="6010"/>
                </a:lnTo>
                <a:lnTo>
                  <a:pt x="11875" y="6083"/>
                </a:lnTo>
                <a:lnTo>
                  <a:pt x="12167" y="6181"/>
                </a:lnTo>
                <a:lnTo>
                  <a:pt x="11997" y="6205"/>
                </a:lnTo>
                <a:lnTo>
                  <a:pt x="11851" y="6254"/>
                </a:lnTo>
                <a:lnTo>
                  <a:pt x="11559" y="6424"/>
                </a:lnTo>
                <a:lnTo>
                  <a:pt x="11413" y="6521"/>
                </a:lnTo>
                <a:lnTo>
                  <a:pt x="11267" y="6643"/>
                </a:lnTo>
                <a:lnTo>
                  <a:pt x="11121" y="6765"/>
                </a:lnTo>
                <a:lnTo>
                  <a:pt x="10999" y="6911"/>
                </a:lnTo>
                <a:lnTo>
                  <a:pt x="10999" y="6935"/>
                </a:lnTo>
                <a:lnTo>
                  <a:pt x="10999" y="6959"/>
                </a:lnTo>
                <a:lnTo>
                  <a:pt x="11048" y="6959"/>
                </a:lnTo>
                <a:lnTo>
                  <a:pt x="11242" y="6935"/>
                </a:lnTo>
                <a:lnTo>
                  <a:pt x="11413" y="6886"/>
                </a:lnTo>
                <a:lnTo>
                  <a:pt x="11583" y="6813"/>
                </a:lnTo>
                <a:lnTo>
                  <a:pt x="11753" y="6740"/>
                </a:lnTo>
                <a:lnTo>
                  <a:pt x="12045" y="6546"/>
                </a:lnTo>
                <a:lnTo>
                  <a:pt x="12191" y="6448"/>
                </a:lnTo>
                <a:lnTo>
                  <a:pt x="12240" y="6375"/>
                </a:lnTo>
                <a:lnTo>
                  <a:pt x="12289" y="6302"/>
                </a:lnTo>
                <a:lnTo>
                  <a:pt x="12289" y="6229"/>
                </a:lnTo>
                <a:lnTo>
                  <a:pt x="12483" y="6351"/>
                </a:lnTo>
                <a:lnTo>
                  <a:pt x="12678" y="6473"/>
                </a:lnTo>
                <a:lnTo>
                  <a:pt x="12532" y="6497"/>
                </a:lnTo>
                <a:lnTo>
                  <a:pt x="12410" y="6570"/>
                </a:lnTo>
                <a:lnTo>
                  <a:pt x="12143" y="6740"/>
                </a:lnTo>
                <a:lnTo>
                  <a:pt x="11948" y="6886"/>
                </a:lnTo>
                <a:lnTo>
                  <a:pt x="11802" y="7008"/>
                </a:lnTo>
                <a:lnTo>
                  <a:pt x="11656" y="7178"/>
                </a:lnTo>
                <a:lnTo>
                  <a:pt x="11534" y="7349"/>
                </a:lnTo>
                <a:lnTo>
                  <a:pt x="11510" y="7373"/>
                </a:lnTo>
                <a:lnTo>
                  <a:pt x="11534" y="7397"/>
                </a:lnTo>
                <a:lnTo>
                  <a:pt x="11559" y="7422"/>
                </a:lnTo>
                <a:lnTo>
                  <a:pt x="11583" y="7422"/>
                </a:lnTo>
                <a:lnTo>
                  <a:pt x="11778" y="7324"/>
                </a:lnTo>
                <a:lnTo>
                  <a:pt x="11948" y="7251"/>
                </a:lnTo>
                <a:lnTo>
                  <a:pt x="12289" y="7032"/>
                </a:lnTo>
                <a:lnTo>
                  <a:pt x="12605" y="6838"/>
                </a:lnTo>
                <a:lnTo>
                  <a:pt x="12751" y="6740"/>
                </a:lnTo>
                <a:lnTo>
                  <a:pt x="12873" y="6594"/>
                </a:lnTo>
                <a:lnTo>
                  <a:pt x="13165" y="6838"/>
                </a:lnTo>
                <a:lnTo>
                  <a:pt x="13408" y="7081"/>
                </a:lnTo>
                <a:lnTo>
                  <a:pt x="12994" y="7251"/>
                </a:lnTo>
                <a:lnTo>
                  <a:pt x="12678" y="7349"/>
                </a:lnTo>
                <a:lnTo>
                  <a:pt x="12362" y="7470"/>
                </a:lnTo>
                <a:lnTo>
                  <a:pt x="12216" y="7543"/>
                </a:lnTo>
                <a:lnTo>
                  <a:pt x="12045" y="7641"/>
                </a:lnTo>
                <a:lnTo>
                  <a:pt x="11924" y="7738"/>
                </a:lnTo>
                <a:lnTo>
                  <a:pt x="11802" y="7835"/>
                </a:lnTo>
                <a:lnTo>
                  <a:pt x="11778" y="7884"/>
                </a:lnTo>
                <a:lnTo>
                  <a:pt x="11778" y="7933"/>
                </a:lnTo>
                <a:lnTo>
                  <a:pt x="11802" y="7957"/>
                </a:lnTo>
                <a:lnTo>
                  <a:pt x="11851" y="7981"/>
                </a:lnTo>
                <a:lnTo>
                  <a:pt x="11997" y="8006"/>
                </a:lnTo>
                <a:lnTo>
                  <a:pt x="12143" y="7981"/>
                </a:lnTo>
                <a:lnTo>
                  <a:pt x="12410" y="7933"/>
                </a:lnTo>
                <a:lnTo>
                  <a:pt x="12702" y="7835"/>
                </a:lnTo>
                <a:lnTo>
                  <a:pt x="12970" y="7738"/>
                </a:lnTo>
                <a:lnTo>
                  <a:pt x="13359" y="7616"/>
                </a:lnTo>
                <a:lnTo>
                  <a:pt x="13554" y="7543"/>
                </a:lnTo>
                <a:lnTo>
                  <a:pt x="13749" y="7470"/>
                </a:lnTo>
                <a:lnTo>
                  <a:pt x="14041" y="7860"/>
                </a:lnTo>
                <a:lnTo>
                  <a:pt x="13846" y="7933"/>
                </a:lnTo>
                <a:lnTo>
                  <a:pt x="13651" y="8054"/>
                </a:lnTo>
                <a:lnTo>
                  <a:pt x="13311" y="8249"/>
                </a:lnTo>
                <a:lnTo>
                  <a:pt x="12654" y="8565"/>
                </a:lnTo>
                <a:lnTo>
                  <a:pt x="12337" y="8736"/>
                </a:lnTo>
                <a:lnTo>
                  <a:pt x="12191" y="8833"/>
                </a:lnTo>
                <a:lnTo>
                  <a:pt x="12070" y="8954"/>
                </a:lnTo>
                <a:lnTo>
                  <a:pt x="12045" y="9003"/>
                </a:lnTo>
                <a:lnTo>
                  <a:pt x="12045" y="9052"/>
                </a:lnTo>
                <a:lnTo>
                  <a:pt x="12070" y="9100"/>
                </a:lnTo>
                <a:lnTo>
                  <a:pt x="12289" y="9100"/>
                </a:lnTo>
                <a:lnTo>
                  <a:pt x="12459" y="9076"/>
                </a:lnTo>
                <a:lnTo>
                  <a:pt x="12775" y="8979"/>
                </a:lnTo>
                <a:lnTo>
                  <a:pt x="13067" y="8833"/>
                </a:lnTo>
                <a:lnTo>
                  <a:pt x="13359" y="8711"/>
                </a:lnTo>
                <a:lnTo>
                  <a:pt x="13822" y="8492"/>
                </a:lnTo>
                <a:lnTo>
                  <a:pt x="14065" y="8395"/>
                </a:lnTo>
                <a:lnTo>
                  <a:pt x="14284" y="8249"/>
                </a:lnTo>
                <a:lnTo>
                  <a:pt x="14527" y="8711"/>
                </a:lnTo>
                <a:lnTo>
                  <a:pt x="14333" y="8808"/>
                </a:lnTo>
                <a:lnTo>
                  <a:pt x="14162" y="8930"/>
                </a:lnTo>
                <a:lnTo>
                  <a:pt x="13822" y="9149"/>
                </a:lnTo>
                <a:lnTo>
                  <a:pt x="13505" y="9319"/>
                </a:lnTo>
                <a:lnTo>
                  <a:pt x="13189" y="9465"/>
                </a:lnTo>
                <a:lnTo>
                  <a:pt x="12873" y="9636"/>
                </a:lnTo>
                <a:lnTo>
                  <a:pt x="12751" y="9733"/>
                </a:lnTo>
                <a:lnTo>
                  <a:pt x="12605" y="9830"/>
                </a:lnTo>
                <a:lnTo>
                  <a:pt x="12605" y="9879"/>
                </a:lnTo>
                <a:lnTo>
                  <a:pt x="12605" y="9903"/>
                </a:lnTo>
                <a:lnTo>
                  <a:pt x="12629" y="9928"/>
                </a:lnTo>
                <a:lnTo>
                  <a:pt x="12654" y="9952"/>
                </a:lnTo>
                <a:lnTo>
                  <a:pt x="12824" y="9952"/>
                </a:lnTo>
                <a:lnTo>
                  <a:pt x="12970" y="9928"/>
                </a:lnTo>
                <a:lnTo>
                  <a:pt x="13140" y="9903"/>
                </a:lnTo>
                <a:lnTo>
                  <a:pt x="13286" y="9855"/>
                </a:lnTo>
                <a:lnTo>
                  <a:pt x="13603" y="9709"/>
                </a:lnTo>
                <a:lnTo>
                  <a:pt x="13895" y="9587"/>
                </a:lnTo>
                <a:lnTo>
                  <a:pt x="14284" y="9392"/>
                </a:lnTo>
                <a:lnTo>
                  <a:pt x="14503" y="9271"/>
                </a:lnTo>
                <a:lnTo>
                  <a:pt x="14698" y="9149"/>
                </a:lnTo>
                <a:lnTo>
                  <a:pt x="14892" y="9684"/>
                </a:lnTo>
                <a:lnTo>
                  <a:pt x="14600" y="9806"/>
                </a:lnTo>
                <a:lnTo>
                  <a:pt x="14333" y="9928"/>
                </a:lnTo>
                <a:lnTo>
                  <a:pt x="13797" y="10195"/>
                </a:lnTo>
                <a:lnTo>
                  <a:pt x="13481" y="10341"/>
                </a:lnTo>
                <a:lnTo>
                  <a:pt x="13140" y="10487"/>
                </a:lnTo>
                <a:lnTo>
                  <a:pt x="12970" y="10585"/>
                </a:lnTo>
                <a:lnTo>
                  <a:pt x="12824" y="10682"/>
                </a:lnTo>
                <a:lnTo>
                  <a:pt x="12678" y="10804"/>
                </a:lnTo>
                <a:lnTo>
                  <a:pt x="12581" y="10925"/>
                </a:lnTo>
                <a:lnTo>
                  <a:pt x="12556" y="10974"/>
                </a:lnTo>
                <a:lnTo>
                  <a:pt x="12605" y="10998"/>
                </a:lnTo>
                <a:lnTo>
                  <a:pt x="12921" y="10998"/>
                </a:lnTo>
                <a:lnTo>
                  <a:pt x="13092" y="10974"/>
                </a:lnTo>
                <a:lnTo>
                  <a:pt x="13238" y="10925"/>
                </a:lnTo>
                <a:lnTo>
                  <a:pt x="13554" y="10804"/>
                </a:lnTo>
                <a:lnTo>
                  <a:pt x="13870" y="10658"/>
                </a:lnTo>
                <a:lnTo>
                  <a:pt x="14430" y="10414"/>
                </a:lnTo>
                <a:lnTo>
                  <a:pt x="14722" y="10293"/>
                </a:lnTo>
                <a:lnTo>
                  <a:pt x="14990" y="10122"/>
                </a:lnTo>
                <a:lnTo>
                  <a:pt x="15063" y="10487"/>
                </a:lnTo>
                <a:lnTo>
                  <a:pt x="15136" y="10828"/>
                </a:lnTo>
                <a:lnTo>
                  <a:pt x="14868" y="10925"/>
                </a:lnTo>
                <a:lnTo>
                  <a:pt x="14600" y="11047"/>
                </a:lnTo>
                <a:lnTo>
                  <a:pt x="14089" y="11266"/>
                </a:lnTo>
                <a:lnTo>
                  <a:pt x="13408" y="11534"/>
                </a:lnTo>
                <a:lnTo>
                  <a:pt x="13067" y="11655"/>
                </a:lnTo>
                <a:lnTo>
                  <a:pt x="12897" y="11753"/>
                </a:lnTo>
                <a:lnTo>
                  <a:pt x="12751" y="11850"/>
                </a:lnTo>
                <a:lnTo>
                  <a:pt x="12727" y="11899"/>
                </a:lnTo>
                <a:lnTo>
                  <a:pt x="12727" y="11947"/>
                </a:lnTo>
                <a:lnTo>
                  <a:pt x="12751" y="11972"/>
                </a:lnTo>
                <a:lnTo>
                  <a:pt x="12800" y="11996"/>
                </a:lnTo>
                <a:lnTo>
                  <a:pt x="12970" y="12020"/>
                </a:lnTo>
                <a:lnTo>
                  <a:pt x="13165" y="11996"/>
                </a:lnTo>
                <a:lnTo>
                  <a:pt x="13505" y="11923"/>
                </a:lnTo>
                <a:lnTo>
                  <a:pt x="13870" y="11801"/>
                </a:lnTo>
                <a:lnTo>
                  <a:pt x="14187" y="11680"/>
                </a:lnTo>
                <a:lnTo>
                  <a:pt x="14698" y="11509"/>
                </a:lnTo>
                <a:lnTo>
                  <a:pt x="14941" y="11412"/>
                </a:lnTo>
                <a:lnTo>
                  <a:pt x="15184" y="11290"/>
                </a:lnTo>
                <a:lnTo>
                  <a:pt x="15209" y="11923"/>
                </a:lnTo>
                <a:lnTo>
                  <a:pt x="14868" y="11972"/>
                </a:lnTo>
                <a:lnTo>
                  <a:pt x="14503" y="12045"/>
                </a:lnTo>
                <a:lnTo>
                  <a:pt x="13822" y="12215"/>
                </a:lnTo>
                <a:lnTo>
                  <a:pt x="13408" y="12288"/>
                </a:lnTo>
                <a:lnTo>
                  <a:pt x="12970" y="12361"/>
                </a:lnTo>
                <a:lnTo>
                  <a:pt x="12556" y="12458"/>
                </a:lnTo>
                <a:lnTo>
                  <a:pt x="12337" y="12531"/>
                </a:lnTo>
                <a:lnTo>
                  <a:pt x="12143" y="12604"/>
                </a:lnTo>
                <a:lnTo>
                  <a:pt x="12094" y="12653"/>
                </a:lnTo>
                <a:lnTo>
                  <a:pt x="12094" y="12750"/>
                </a:lnTo>
                <a:lnTo>
                  <a:pt x="12118" y="12799"/>
                </a:lnTo>
                <a:lnTo>
                  <a:pt x="12143" y="12823"/>
                </a:lnTo>
                <a:lnTo>
                  <a:pt x="12191" y="12848"/>
                </a:lnTo>
                <a:lnTo>
                  <a:pt x="12386" y="12872"/>
                </a:lnTo>
                <a:lnTo>
                  <a:pt x="12581" y="12872"/>
                </a:lnTo>
                <a:lnTo>
                  <a:pt x="12970" y="12823"/>
                </a:lnTo>
                <a:lnTo>
                  <a:pt x="13384" y="12775"/>
                </a:lnTo>
                <a:lnTo>
                  <a:pt x="13749" y="12677"/>
                </a:lnTo>
                <a:lnTo>
                  <a:pt x="14479" y="12531"/>
                </a:lnTo>
                <a:lnTo>
                  <a:pt x="14844" y="12434"/>
                </a:lnTo>
                <a:lnTo>
                  <a:pt x="15209" y="12312"/>
                </a:lnTo>
                <a:lnTo>
                  <a:pt x="15209" y="12312"/>
                </a:lnTo>
                <a:lnTo>
                  <a:pt x="15184" y="12507"/>
                </a:lnTo>
                <a:lnTo>
                  <a:pt x="14868" y="12629"/>
                </a:lnTo>
                <a:lnTo>
                  <a:pt x="14552" y="12750"/>
                </a:lnTo>
                <a:lnTo>
                  <a:pt x="14260" y="12896"/>
                </a:lnTo>
                <a:lnTo>
                  <a:pt x="13968" y="12994"/>
                </a:lnTo>
                <a:lnTo>
                  <a:pt x="13505" y="13140"/>
                </a:lnTo>
                <a:lnTo>
                  <a:pt x="13019" y="13286"/>
                </a:lnTo>
                <a:lnTo>
                  <a:pt x="12556" y="13432"/>
                </a:lnTo>
                <a:lnTo>
                  <a:pt x="12337" y="13529"/>
                </a:lnTo>
                <a:lnTo>
                  <a:pt x="12118" y="13626"/>
                </a:lnTo>
                <a:lnTo>
                  <a:pt x="12070" y="13675"/>
                </a:lnTo>
                <a:lnTo>
                  <a:pt x="12070" y="13748"/>
                </a:lnTo>
                <a:lnTo>
                  <a:pt x="12118" y="13797"/>
                </a:lnTo>
                <a:lnTo>
                  <a:pt x="12167" y="13821"/>
                </a:lnTo>
                <a:lnTo>
                  <a:pt x="12654" y="13821"/>
                </a:lnTo>
                <a:lnTo>
                  <a:pt x="12897" y="13772"/>
                </a:lnTo>
                <a:lnTo>
                  <a:pt x="13140" y="13724"/>
                </a:lnTo>
                <a:lnTo>
                  <a:pt x="13627" y="13602"/>
                </a:lnTo>
                <a:lnTo>
                  <a:pt x="14089" y="13456"/>
                </a:lnTo>
                <a:lnTo>
                  <a:pt x="14600" y="13286"/>
                </a:lnTo>
                <a:lnTo>
                  <a:pt x="14868" y="13188"/>
                </a:lnTo>
                <a:lnTo>
                  <a:pt x="15111" y="13091"/>
                </a:lnTo>
                <a:lnTo>
                  <a:pt x="15014" y="13651"/>
                </a:lnTo>
                <a:lnTo>
                  <a:pt x="14965" y="13651"/>
                </a:lnTo>
                <a:lnTo>
                  <a:pt x="14795" y="13602"/>
                </a:lnTo>
                <a:lnTo>
                  <a:pt x="14406" y="13602"/>
                </a:lnTo>
                <a:lnTo>
                  <a:pt x="14211" y="13626"/>
                </a:lnTo>
                <a:lnTo>
                  <a:pt x="13822" y="13724"/>
                </a:lnTo>
                <a:lnTo>
                  <a:pt x="13432" y="13797"/>
                </a:lnTo>
                <a:lnTo>
                  <a:pt x="12970" y="13894"/>
                </a:lnTo>
                <a:lnTo>
                  <a:pt x="12532" y="14016"/>
                </a:lnTo>
                <a:lnTo>
                  <a:pt x="12094" y="14137"/>
                </a:lnTo>
                <a:lnTo>
                  <a:pt x="11656" y="14308"/>
                </a:lnTo>
                <a:lnTo>
                  <a:pt x="11607" y="14356"/>
                </a:lnTo>
                <a:lnTo>
                  <a:pt x="11583" y="14405"/>
                </a:lnTo>
                <a:lnTo>
                  <a:pt x="11607" y="14454"/>
                </a:lnTo>
                <a:lnTo>
                  <a:pt x="11632" y="14478"/>
                </a:lnTo>
                <a:lnTo>
                  <a:pt x="11680" y="14478"/>
                </a:lnTo>
                <a:lnTo>
                  <a:pt x="12094" y="14454"/>
                </a:lnTo>
                <a:lnTo>
                  <a:pt x="12532" y="14429"/>
                </a:lnTo>
                <a:lnTo>
                  <a:pt x="12946" y="14356"/>
                </a:lnTo>
                <a:lnTo>
                  <a:pt x="13384" y="14283"/>
                </a:lnTo>
                <a:lnTo>
                  <a:pt x="13773" y="14210"/>
                </a:lnTo>
                <a:lnTo>
                  <a:pt x="14187" y="14137"/>
                </a:lnTo>
                <a:lnTo>
                  <a:pt x="14406" y="14089"/>
                </a:lnTo>
                <a:lnTo>
                  <a:pt x="14600" y="14016"/>
                </a:lnTo>
                <a:lnTo>
                  <a:pt x="14795" y="13943"/>
                </a:lnTo>
                <a:lnTo>
                  <a:pt x="14965" y="13821"/>
                </a:lnTo>
                <a:lnTo>
                  <a:pt x="14795" y="14381"/>
                </a:lnTo>
                <a:lnTo>
                  <a:pt x="14576" y="14916"/>
                </a:lnTo>
                <a:lnTo>
                  <a:pt x="14308" y="15451"/>
                </a:lnTo>
                <a:lnTo>
                  <a:pt x="14016" y="15938"/>
                </a:lnTo>
                <a:lnTo>
                  <a:pt x="13870" y="16206"/>
                </a:lnTo>
                <a:lnTo>
                  <a:pt x="13797" y="16157"/>
                </a:lnTo>
                <a:lnTo>
                  <a:pt x="13627" y="16108"/>
                </a:lnTo>
                <a:lnTo>
                  <a:pt x="13457" y="16084"/>
                </a:lnTo>
                <a:lnTo>
                  <a:pt x="12386" y="16084"/>
                </a:lnTo>
                <a:lnTo>
                  <a:pt x="11924" y="16060"/>
                </a:lnTo>
                <a:lnTo>
                  <a:pt x="11461" y="16011"/>
                </a:lnTo>
                <a:lnTo>
                  <a:pt x="10537" y="15889"/>
                </a:lnTo>
                <a:lnTo>
                  <a:pt x="10488" y="15889"/>
                </a:lnTo>
                <a:lnTo>
                  <a:pt x="10464" y="15914"/>
                </a:lnTo>
                <a:lnTo>
                  <a:pt x="10464" y="15962"/>
                </a:lnTo>
                <a:lnTo>
                  <a:pt x="10488" y="15987"/>
                </a:lnTo>
                <a:lnTo>
                  <a:pt x="10853" y="16181"/>
                </a:lnTo>
                <a:lnTo>
                  <a:pt x="11242" y="16352"/>
                </a:lnTo>
                <a:lnTo>
                  <a:pt x="11632" y="16473"/>
                </a:lnTo>
                <a:lnTo>
                  <a:pt x="12045" y="16546"/>
                </a:lnTo>
                <a:lnTo>
                  <a:pt x="12435" y="16595"/>
                </a:lnTo>
                <a:lnTo>
                  <a:pt x="12848" y="16619"/>
                </a:lnTo>
                <a:lnTo>
                  <a:pt x="13067" y="16619"/>
                </a:lnTo>
                <a:lnTo>
                  <a:pt x="13262" y="16595"/>
                </a:lnTo>
                <a:lnTo>
                  <a:pt x="13457" y="16571"/>
                </a:lnTo>
                <a:lnTo>
                  <a:pt x="13651" y="16498"/>
                </a:lnTo>
                <a:lnTo>
                  <a:pt x="13335" y="16887"/>
                </a:lnTo>
                <a:lnTo>
                  <a:pt x="13019" y="17252"/>
                </a:lnTo>
                <a:lnTo>
                  <a:pt x="12873" y="17203"/>
                </a:lnTo>
                <a:lnTo>
                  <a:pt x="12702" y="17154"/>
                </a:lnTo>
                <a:lnTo>
                  <a:pt x="12386" y="17106"/>
                </a:lnTo>
                <a:lnTo>
                  <a:pt x="12045" y="17081"/>
                </a:lnTo>
                <a:lnTo>
                  <a:pt x="11729" y="17008"/>
                </a:lnTo>
                <a:lnTo>
                  <a:pt x="11340" y="16911"/>
                </a:lnTo>
                <a:lnTo>
                  <a:pt x="10950" y="16790"/>
                </a:lnTo>
                <a:lnTo>
                  <a:pt x="10172" y="16522"/>
                </a:lnTo>
                <a:lnTo>
                  <a:pt x="10123" y="16522"/>
                </a:lnTo>
                <a:lnTo>
                  <a:pt x="10099" y="16546"/>
                </a:lnTo>
                <a:lnTo>
                  <a:pt x="10099" y="16595"/>
                </a:lnTo>
                <a:lnTo>
                  <a:pt x="10099" y="16619"/>
                </a:lnTo>
                <a:lnTo>
                  <a:pt x="10415" y="16863"/>
                </a:lnTo>
                <a:lnTo>
                  <a:pt x="10756" y="17057"/>
                </a:lnTo>
                <a:lnTo>
                  <a:pt x="11096" y="17227"/>
                </a:lnTo>
                <a:lnTo>
                  <a:pt x="11461" y="17373"/>
                </a:lnTo>
                <a:lnTo>
                  <a:pt x="11729" y="17446"/>
                </a:lnTo>
                <a:lnTo>
                  <a:pt x="12045" y="17519"/>
                </a:lnTo>
                <a:lnTo>
                  <a:pt x="12362" y="17568"/>
                </a:lnTo>
                <a:lnTo>
                  <a:pt x="12678" y="17592"/>
                </a:lnTo>
                <a:lnTo>
                  <a:pt x="12289" y="17884"/>
                </a:lnTo>
                <a:lnTo>
                  <a:pt x="12118" y="18030"/>
                </a:lnTo>
                <a:lnTo>
                  <a:pt x="11899" y="18128"/>
                </a:lnTo>
                <a:lnTo>
                  <a:pt x="11607" y="18055"/>
                </a:lnTo>
                <a:lnTo>
                  <a:pt x="11315" y="17982"/>
                </a:lnTo>
                <a:lnTo>
                  <a:pt x="10999" y="17884"/>
                </a:lnTo>
                <a:lnTo>
                  <a:pt x="10707" y="17787"/>
                </a:lnTo>
                <a:lnTo>
                  <a:pt x="10415" y="17641"/>
                </a:lnTo>
                <a:lnTo>
                  <a:pt x="10123" y="17446"/>
                </a:lnTo>
                <a:lnTo>
                  <a:pt x="9856" y="17276"/>
                </a:lnTo>
                <a:lnTo>
                  <a:pt x="9564" y="17106"/>
                </a:lnTo>
                <a:lnTo>
                  <a:pt x="9515" y="17106"/>
                </a:lnTo>
                <a:lnTo>
                  <a:pt x="9466" y="17130"/>
                </a:lnTo>
                <a:lnTo>
                  <a:pt x="9442" y="17154"/>
                </a:lnTo>
                <a:lnTo>
                  <a:pt x="9442" y="17203"/>
                </a:lnTo>
                <a:lnTo>
                  <a:pt x="9539" y="17422"/>
                </a:lnTo>
                <a:lnTo>
                  <a:pt x="9685" y="17617"/>
                </a:lnTo>
                <a:lnTo>
                  <a:pt x="9856" y="17811"/>
                </a:lnTo>
                <a:lnTo>
                  <a:pt x="10075" y="17982"/>
                </a:lnTo>
                <a:lnTo>
                  <a:pt x="10318" y="18128"/>
                </a:lnTo>
                <a:lnTo>
                  <a:pt x="10561" y="18249"/>
                </a:lnTo>
                <a:lnTo>
                  <a:pt x="10829" y="18347"/>
                </a:lnTo>
                <a:lnTo>
                  <a:pt x="11096" y="18420"/>
                </a:lnTo>
                <a:lnTo>
                  <a:pt x="10853" y="18444"/>
                </a:lnTo>
                <a:lnTo>
                  <a:pt x="10634" y="18444"/>
                </a:lnTo>
                <a:lnTo>
                  <a:pt x="10439" y="18420"/>
                </a:lnTo>
                <a:lnTo>
                  <a:pt x="10220" y="18395"/>
                </a:lnTo>
                <a:lnTo>
                  <a:pt x="10026" y="18322"/>
                </a:lnTo>
                <a:lnTo>
                  <a:pt x="9637" y="18176"/>
                </a:lnTo>
                <a:lnTo>
                  <a:pt x="9223" y="18006"/>
                </a:lnTo>
                <a:lnTo>
                  <a:pt x="8834" y="17811"/>
                </a:lnTo>
                <a:lnTo>
                  <a:pt x="8444" y="17665"/>
                </a:lnTo>
                <a:lnTo>
                  <a:pt x="8225" y="17617"/>
                </a:lnTo>
                <a:lnTo>
                  <a:pt x="8031" y="17568"/>
                </a:lnTo>
                <a:lnTo>
                  <a:pt x="7812" y="17519"/>
                </a:lnTo>
                <a:lnTo>
                  <a:pt x="7593" y="17519"/>
                </a:lnTo>
                <a:lnTo>
                  <a:pt x="7398" y="17544"/>
                </a:lnTo>
                <a:lnTo>
                  <a:pt x="7228" y="17568"/>
                </a:lnTo>
                <a:lnTo>
                  <a:pt x="7033" y="17617"/>
                </a:lnTo>
                <a:lnTo>
                  <a:pt x="6863" y="17690"/>
                </a:lnTo>
                <a:lnTo>
                  <a:pt x="6522" y="17860"/>
                </a:lnTo>
                <a:lnTo>
                  <a:pt x="6181" y="18055"/>
                </a:lnTo>
                <a:lnTo>
                  <a:pt x="5792" y="18274"/>
                </a:lnTo>
                <a:lnTo>
                  <a:pt x="5597" y="18371"/>
                </a:lnTo>
                <a:lnTo>
                  <a:pt x="5378" y="18444"/>
                </a:lnTo>
                <a:lnTo>
                  <a:pt x="5232" y="18493"/>
                </a:lnTo>
                <a:lnTo>
                  <a:pt x="5062" y="18493"/>
                </a:lnTo>
                <a:lnTo>
                  <a:pt x="4916" y="18468"/>
                </a:lnTo>
                <a:lnTo>
                  <a:pt x="4770" y="18444"/>
                </a:lnTo>
                <a:lnTo>
                  <a:pt x="4454" y="18347"/>
                </a:lnTo>
                <a:lnTo>
                  <a:pt x="4186" y="18201"/>
                </a:lnTo>
                <a:lnTo>
                  <a:pt x="3748" y="17957"/>
                </a:lnTo>
                <a:lnTo>
                  <a:pt x="3359" y="17690"/>
                </a:lnTo>
                <a:lnTo>
                  <a:pt x="2994" y="17373"/>
                </a:lnTo>
                <a:lnTo>
                  <a:pt x="2629" y="17057"/>
                </a:lnTo>
                <a:lnTo>
                  <a:pt x="2312" y="16692"/>
                </a:lnTo>
                <a:lnTo>
                  <a:pt x="1996" y="16327"/>
                </a:lnTo>
                <a:lnTo>
                  <a:pt x="1729" y="15938"/>
                </a:lnTo>
                <a:lnTo>
                  <a:pt x="1485" y="15524"/>
                </a:lnTo>
                <a:lnTo>
                  <a:pt x="1266" y="15086"/>
                </a:lnTo>
                <a:lnTo>
                  <a:pt x="1072" y="14648"/>
                </a:lnTo>
                <a:lnTo>
                  <a:pt x="901" y="14186"/>
                </a:lnTo>
                <a:lnTo>
                  <a:pt x="755" y="13724"/>
                </a:lnTo>
                <a:lnTo>
                  <a:pt x="658" y="13261"/>
                </a:lnTo>
                <a:lnTo>
                  <a:pt x="585" y="12775"/>
                </a:lnTo>
                <a:lnTo>
                  <a:pt x="561" y="12312"/>
                </a:lnTo>
                <a:lnTo>
                  <a:pt x="561" y="11826"/>
                </a:lnTo>
                <a:lnTo>
                  <a:pt x="609" y="11266"/>
                </a:lnTo>
                <a:lnTo>
                  <a:pt x="682" y="10682"/>
                </a:lnTo>
                <a:lnTo>
                  <a:pt x="828" y="10147"/>
                </a:lnTo>
                <a:lnTo>
                  <a:pt x="1023" y="9611"/>
                </a:lnTo>
                <a:lnTo>
                  <a:pt x="1242" y="9076"/>
                </a:lnTo>
                <a:lnTo>
                  <a:pt x="1510" y="8565"/>
                </a:lnTo>
                <a:lnTo>
                  <a:pt x="1826" y="8103"/>
                </a:lnTo>
                <a:lnTo>
                  <a:pt x="2166" y="7641"/>
                </a:lnTo>
                <a:lnTo>
                  <a:pt x="2361" y="7422"/>
                </a:lnTo>
                <a:lnTo>
                  <a:pt x="2556" y="7203"/>
                </a:lnTo>
                <a:lnTo>
                  <a:pt x="2775" y="7008"/>
                </a:lnTo>
                <a:lnTo>
                  <a:pt x="2994" y="6838"/>
                </a:lnTo>
                <a:lnTo>
                  <a:pt x="3213" y="6692"/>
                </a:lnTo>
                <a:lnTo>
                  <a:pt x="3432" y="6546"/>
                </a:lnTo>
                <a:lnTo>
                  <a:pt x="3675" y="6400"/>
                </a:lnTo>
                <a:lnTo>
                  <a:pt x="3918" y="6278"/>
                </a:lnTo>
                <a:lnTo>
                  <a:pt x="4186" y="6181"/>
                </a:lnTo>
                <a:lnTo>
                  <a:pt x="4429" y="6108"/>
                </a:lnTo>
                <a:lnTo>
                  <a:pt x="4697" y="6035"/>
                </a:lnTo>
                <a:lnTo>
                  <a:pt x="4965" y="5986"/>
                </a:lnTo>
                <a:lnTo>
                  <a:pt x="5257" y="5962"/>
                </a:lnTo>
                <a:lnTo>
                  <a:pt x="5524" y="5937"/>
                </a:lnTo>
                <a:close/>
                <a:moveTo>
                  <a:pt x="11802" y="0"/>
                </a:moveTo>
                <a:lnTo>
                  <a:pt x="11729" y="49"/>
                </a:lnTo>
                <a:lnTo>
                  <a:pt x="11680" y="122"/>
                </a:lnTo>
                <a:lnTo>
                  <a:pt x="11656" y="219"/>
                </a:lnTo>
                <a:lnTo>
                  <a:pt x="11656" y="244"/>
                </a:lnTo>
                <a:lnTo>
                  <a:pt x="11583" y="268"/>
                </a:lnTo>
                <a:lnTo>
                  <a:pt x="11096" y="438"/>
                </a:lnTo>
                <a:lnTo>
                  <a:pt x="10610" y="633"/>
                </a:lnTo>
                <a:lnTo>
                  <a:pt x="10123" y="852"/>
                </a:lnTo>
                <a:lnTo>
                  <a:pt x="9661" y="1119"/>
                </a:lnTo>
                <a:lnTo>
                  <a:pt x="9199" y="1387"/>
                </a:lnTo>
                <a:lnTo>
                  <a:pt x="8980" y="1557"/>
                </a:lnTo>
                <a:lnTo>
                  <a:pt x="8785" y="1728"/>
                </a:lnTo>
                <a:lnTo>
                  <a:pt x="8590" y="1898"/>
                </a:lnTo>
                <a:lnTo>
                  <a:pt x="8420" y="2093"/>
                </a:lnTo>
                <a:lnTo>
                  <a:pt x="8250" y="2287"/>
                </a:lnTo>
                <a:lnTo>
                  <a:pt x="8104" y="2506"/>
                </a:lnTo>
                <a:lnTo>
                  <a:pt x="8006" y="2677"/>
                </a:lnTo>
                <a:lnTo>
                  <a:pt x="7933" y="2871"/>
                </a:lnTo>
                <a:lnTo>
                  <a:pt x="7860" y="3066"/>
                </a:lnTo>
                <a:lnTo>
                  <a:pt x="7836" y="3261"/>
                </a:lnTo>
                <a:lnTo>
                  <a:pt x="7812" y="3480"/>
                </a:lnTo>
                <a:lnTo>
                  <a:pt x="7812" y="3674"/>
                </a:lnTo>
                <a:lnTo>
                  <a:pt x="7836" y="3869"/>
                </a:lnTo>
                <a:lnTo>
                  <a:pt x="7885" y="4088"/>
                </a:lnTo>
                <a:lnTo>
                  <a:pt x="7909" y="4210"/>
                </a:lnTo>
                <a:lnTo>
                  <a:pt x="7982" y="4356"/>
                </a:lnTo>
                <a:lnTo>
                  <a:pt x="8079" y="4502"/>
                </a:lnTo>
                <a:lnTo>
                  <a:pt x="8177" y="4648"/>
                </a:lnTo>
                <a:lnTo>
                  <a:pt x="8104" y="4745"/>
                </a:lnTo>
                <a:lnTo>
                  <a:pt x="7933" y="4453"/>
                </a:lnTo>
                <a:lnTo>
                  <a:pt x="7739" y="4039"/>
                </a:lnTo>
                <a:lnTo>
                  <a:pt x="7593" y="3820"/>
                </a:lnTo>
                <a:lnTo>
                  <a:pt x="7447" y="3601"/>
                </a:lnTo>
                <a:lnTo>
                  <a:pt x="7276" y="3407"/>
                </a:lnTo>
                <a:lnTo>
                  <a:pt x="7106" y="3236"/>
                </a:lnTo>
                <a:lnTo>
                  <a:pt x="6911" y="3115"/>
                </a:lnTo>
                <a:lnTo>
                  <a:pt x="6717" y="3017"/>
                </a:lnTo>
                <a:lnTo>
                  <a:pt x="6644" y="3017"/>
                </a:lnTo>
                <a:lnTo>
                  <a:pt x="6595" y="3066"/>
                </a:lnTo>
                <a:lnTo>
                  <a:pt x="6546" y="3115"/>
                </a:lnTo>
                <a:lnTo>
                  <a:pt x="6546" y="3188"/>
                </a:lnTo>
                <a:lnTo>
                  <a:pt x="6595" y="3358"/>
                </a:lnTo>
                <a:lnTo>
                  <a:pt x="6668" y="3504"/>
                </a:lnTo>
                <a:lnTo>
                  <a:pt x="6887" y="3772"/>
                </a:lnTo>
                <a:lnTo>
                  <a:pt x="7155" y="4161"/>
                </a:lnTo>
                <a:lnTo>
                  <a:pt x="7398" y="4575"/>
                </a:lnTo>
                <a:lnTo>
                  <a:pt x="7617" y="4964"/>
                </a:lnTo>
                <a:lnTo>
                  <a:pt x="7787" y="5378"/>
                </a:lnTo>
                <a:lnTo>
                  <a:pt x="7909" y="5767"/>
                </a:lnTo>
                <a:lnTo>
                  <a:pt x="7958" y="5937"/>
                </a:lnTo>
                <a:lnTo>
                  <a:pt x="8055" y="6108"/>
                </a:lnTo>
                <a:lnTo>
                  <a:pt x="7641" y="6059"/>
                </a:lnTo>
                <a:lnTo>
                  <a:pt x="7228" y="5962"/>
                </a:lnTo>
                <a:lnTo>
                  <a:pt x="6936" y="5864"/>
                </a:lnTo>
                <a:lnTo>
                  <a:pt x="6668" y="5743"/>
                </a:lnTo>
                <a:lnTo>
                  <a:pt x="6400" y="5645"/>
                </a:lnTo>
                <a:lnTo>
                  <a:pt x="6279" y="5621"/>
                </a:lnTo>
                <a:lnTo>
                  <a:pt x="6133" y="5597"/>
                </a:lnTo>
                <a:lnTo>
                  <a:pt x="6084" y="5597"/>
                </a:lnTo>
                <a:lnTo>
                  <a:pt x="6060" y="5621"/>
                </a:lnTo>
                <a:lnTo>
                  <a:pt x="5865" y="5548"/>
                </a:lnTo>
                <a:lnTo>
                  <a:pt x="5670" y="5499"/>
                </a:lnTo>
                <a:lnTo>
                  <a:pt x="5476" y="5475"/>
                </a:lnTo>
                <a:lnTo>
                  <a:pt x="5257" y="5451"/>
                </a:lnTo>
                <a:lnTo>
                  <a:pt x="5062" y="5451"/>
                </a:lnTo>
                <a:lnTo>
                  <a:pt x="4867" y="5475"/>
                </a:lnTo>
                <a:lnTo>
                  <a:pt x="4478" y="5524"/>
                </a:lnTo>
                <a:lnTo>
                  <a:pt x="4089" y="5645"/>
                </a:lnTo>
                <a:lnTo>
                  <a:pt x="3699" y="5791"/>
                </a:lnTo>
                <a:lnTo>
                  <a:pt x="3334" y="5986"/>
                </a:lnTo>
                <a:lnTo>
                  <a:pt x="2994" y="6181"/>
                </a:lnTo>
                <a:lnTo>
                  <a:pt x="2604" y="6448"/>
                </a:lnTo>
                <a:lnTo>
                  <a:pt x="2264" y="6765"/>
                </a:lnTo>
                <a:lnTo>
                  <a:pt x="1948" y="7081"/>
                </a:lnTo>
                <a:lnTo>
                  <a:pt x="1631" y="7422"/>
                </a:lnTo>
                <a:lnTo>
                  <a:pt x="1364" y="7811"/>
                </a:lnTo>
                <a:lnTo>
                  <a:pt x="1120" y="8200"/>
                </a:lnTo>
                <a:lnTo>
                  <a:pt x="877" y="8590"/>
                </a:lnTo>
                <a:lnTo>
                  <a:pt x="682" y="9003"/>
                </a:lnTo>
                <a:lnTo>
                  <a:pt x="512" y="9417"/>
                </a:lnTo>
                <a:lnTo>
                  <a:pt x="342" y="9855"/>
                </a:lnTo>
                <a:lnTo>
                  <a:pt x="220" y="10293"/>
                </a:lnTo>
                <a:lnTo>
                  <a:pt x="123" y="10731"/>
                </a:lnTo>
                <a:lnTo>
                  <a:pt x="50" y="11193"/>
                </a:lnTo>
                <a:lnTo>
                  <a:pt x="25" y="11631"/>
                </a:lnTo>
                <a:lnTo>
                  <a:pt x="1" y="12093"/>
                </a:lnTo>
                <a:lnTo>
                  <a:pt x="1" y="12531"/>
                </a:lnTo>
                <a:lnTo>
                  <a:pt x="50" y="12994"/>
                </a:lnTo>
                <a:lnTo>
                  <a:pt x="123" y="13432"/>
                </a:lnTo>
                <a:lnTo>
                  <a:pt x="196" y="13870"/>
                </a:lnTo>
                <a:lnTo>
                  <a:pt x="317" y="14308"/>
                </a:lnTo>
                <a:lnTo>
                  <a:pt x="463" y="14746"/>
                </a:lnTo>
                <a:lnTo>
                  <a:pt x="634" y="15159"/>
                </a:lnTo>
                <a:lnTo>
                  <a:pt x="828" y="15573"/>
                </a:lnTo>
                <a:lnTo>
                  <a:pt x="1047" y="15987"/>
                </a:lnTo>
                <a:lnTo>
                  <a:pt x="1291" y="16352"/>
                </a:lnTo>
                <a:lnTo>
                  <a:pt x="1558" y="16717"/>
                </a:lnTo>
                <a:lnTo>
                  <a:pt x="1826" y="17057"/>
                </a:lnTo>
                <a:lnTo>
                  <a:pt x="2118" y="17373"/>
                </a:lnTo>
                <a:lnTo>
                  <a:pt x="2458" y="17665"/>
                </a:lnTo>
                <a:lnTo>
                  <a:pt x="2775" y="17957"/>
                </a:lnTo>
                <a:lnTo>
                  <a:pt x="3140" y="18225"/>
                </a:lnTo>
                <a:lnTo>
                  <a:pt x="3505" y="18468"/>
                </a:lnTo>
                <a:lnTo>
                  <a:pt x="3870" y="18687"/>
                </a:lnTo>
                <a:lnTo>
                  <a:pt x="4235" y="18882"/>
                </a:lnTo>
                <a:lnTo>
                  <a:pt x="4429" y="18955"/>
                </a:lnTo>
                <a:lnTo>
                  <a:pt x="4648" y="19004"/>
                </a:lnTo>
                <a:lnTo>
                  <a:pt x="4843" y="19052"/>
                </a:lnTo>
                <a:lnTo>
                  <a:pt x="5257" y="19052"/>
                </a:lnTo>
                <a:lnTo>
                  <a:pt x="5451" y="19004"/>
                </a:lnTo>
                <a:lnTo>
                  <a:pt x="5646" y="18931"/>
                </a:lnTo>
                <a:lnTo>
                  <a:pt x="5841" y="18858"/>
                </a:lnTo>
                <a:lnTo>
                  <a:pt x="6230" y="18639"/>
                </a:lnTo>
                <a:lnTo>
                  <a:pt x="6571" y="18444"/>
                </a:lnTo>
                <a:lnTo>
                  <a:pt x="6790" y="18322"/>
                </a:lnTo>
                <a:lnTo>
                  <a:pt x="6984" y="18225"/>
                </a:lnTo>
                <a:lnTo>
                  <a:pt x="7203" y="18152"/>
                </a:lnTo>
                <a:lnTo>
                  <a:pt x="7398" y="18079"/>
                </a:lnTo>
                <a:lnTo>
                  <a:pt x="7617" y="18055"/>
                </a:lnTo>
                <a:lnTo>
                  <a:pt x="7836" y="18055"/>
                </a:lnTo>
                <a:lnTo>
                  <a:pt x="8079" y="18103"/>
                </a:lnTo>
                <a:lnTo>
                  <a:pt x="8298" y="18152"/>
                </a:lnTo>
                <a:lnTo>
                  <a:pt x="8736" y="18298"/>
                </a:lnTo>
                <a:lnTo>
                  <a:pt x="9150" y="18468"/>
                </a:lnTo>
                <a:lnTo>
                  <a:pt x="9564" y="18663"/>
                </a:lnTo>
                <a:lnTo>
                  <a:pt x="10002" y="18833"/>
                </a:lnTo>
                <a:lnTo>
                  <a:pt x="10220" y="18906"/>
                </a:lnTo>
                <a:lnTo>
                  <a:pt x="10439" y="18931"/>
                </a:lnTo>
                <a:lnTo>
                  <a:pt x="10634" y="18955"/>
                </a:lnTo>
                <a:lnTo>
                  <a:pt x="11048" y="18955"/>
                </a:lnTo>
                <a:lnTo>
                  <a:pt x="11242" y="18906"/>
                </a:lnTo>
                <a:lnTo>
                  <a:pt x="11461" y="18858"/>
                </a:lnTo>
                <a:lnTo>
                  <a:pt x="11632" y="18809"/>
                </a:lnTo>
                <a:lnTo>
                  <a:pt x="12021" y="18639"/>
                </a:lnTo>
                <a:lnTo>
                  <a:pt x="12386" y="18420"/>
                </a:lnTo>
                <a:lnTo>
                  <a:pt x="12727" y="18176"/>
                </a:lnTo>
                <a:lnTo>
                  <a:pt x="13067" y="17884"/>
                </a:lnTo>
                <a:lnTo>
                  <a:pt x="13335" y="17641"/>
                </a:lnTo>
                <a:lnTo>
                  <a:pt x="13603" y="17349"/>
                </a:lnTo>
                <a:lnTo>
                  <a:pt x="13846" y="17081"/>
                </a:lnTo>
                <a:lnTo>
                  <a:pt x="14089" y="16790"/>
                </a:lnTo>
                <a:lnTo>
                  <a:pt x="14308" y="16473"/>
                </a:lnTo>
                <a:lnTo>
                  <a:pt x="14503" y="16157"/>
                </a:lnTo>
                <a:lnTo>
                  <a:pt x="14698" y="15841"/>
                </a:lnTo>
                <a:lnTo>
                  <a:pt x="14868" y="15524"/>
                </a:lnTo>
                <a:lnTo>
                  <a:pt x="15038" y="15184"/>
                </a:lnTo>
                <a:lnTo>
                  <a:pt x="15160" y="14843"/>
                </a:lnTo>
                <a:lnTo>
                  <a:pt x="15282" y="14478"/>
                </a:lnTo>
                <a:lnTo>
                  <a:pt x="15403" y="14137"/>
                </a:lnTo>
                <a:lnTo>
                  <a:pt x="15501" y="13772"/>
                </a:lnTo>
                <a:lnTo>
                  <a:pt x="15574" y="13407"/>
                </a:lnTo>
                <a:lnTo>
                  <a:pt x="15622" y="13042"/>
                </a:lnTo>
                <a:lnTo>
                  <a:pt x="15671" y="12677"/>
                </a:lnTo>
                <a:lnTo>
                  <a:pt x="15720" y="12629"/>
                </a:lnTo>
                <a:lnTo>
                  <a:pt x="15744" y="12580"/>
                </a:lnTo>
                <a:lnTo>
                  <a:pt x="15744" y="12556"/>
                </a:lnTo>
                <a:lnTo>
                  <a:pt x="15695" y="12483"/>
                </a:lnTo>
                <a:lnTo>
                  <a:pt x="15720" y="11996"/>
                </a:lnTo>
                <a:lnTo>
                  <a:pt x="15720" y="11509"/>
                </a:lnTo>
                <a:lnTo>
                  <a:pt x="15671" y="10998"/>
                </a:lnTo>
                <a:lnTo>
                  <a:pt x="15622" y="10512"/>
                </a:lnTo>
                <a:lnTo>
                  <a:pt x="15525" y="10074"/>
                </a:lnTo>
                <a:lnTo>
                  <a:pt x="15403" y="9636"/>
                </a:lnTo>
                <a:lnTo>
                  <a:pt x="15257" y="9173"/>
                </a:lnTo>
                <a:lnTo>
                  <a:pt x="15087" y="8711"/>
                </a:lnTo>
                <a:lnTo>
                  <a:pt x="14892" y="8273"/>
                </a:lnTo>
                <a:lnTo>
                  <a:pt x="14649" y="7860"/>
                </a:lnTo>
                <a:lnTo>
                  <a:pt x="14381" y="7446"/>
                </a:lnTo>
                <a:lnTo>
                  <a:pt x="14089" y="7032"/>
                </a:lnTo>
                <a:lnTo>
                  <a:pt x="13773" y="6692"/>
                </a:lnTo>
                <a:lnTo>
                  <a:pt x="13432" y="6351"/>
                </a:lnTo>
                <a:lnTo>
                  <a:pt x="13067" y="6059"/>
                </a:lnTo>
                <a:lnTo>
                  <a:pt x="12678" y="5816"/>
                </a:lnTo>
                <a:lnTo>
                  <a:pt x="12483" y="5718"/>
                </a:lnTo>
                <a:lnTo>
                  <a:pt x="12264" y="5645"/>
                </a:lnTo>
                <a:lnTo>
                  <a:pt x="12070" y="5572"/>
                </a:lnTo>
                <a:lnTo>
                  <a:pt x="11826" y="5499"/>
                </a:lnTo>
                <a:lnTo>
                  <a:pt x="11607" y="5451"/>
                </a:lnTo>
                <a:lnTo>
                  <a:pt x="11388" y="5426"/>
                </a:lnTo>
                <a:lnTo>
                  <a:pt x="10902" y="5426"/>
                </a:lnTo>
                <a:lnTo>
                  <a:pt x="10853" y="5329"/>
                </a:lnTo>
                <a:lnTo>
                  <a:pt x="10756" y="5280"/>
                </a:lnTo>
                <a:lnTo>
                  <a:pt x="10658" y="5256"/>
                </a:lnTo>
                <a:lnTo>
                  <a:pt x="10610" y="5280"/>
                </a:lnTo>
                <a:lnTo>
                  <a:pt x="10561" y="5305"/>
                </a:lnTo>
                <a:lnTo>
                  <a:pt x="10075" y="5597"/>
                </a:lnTo>
                <a:lnTo>
                  <a:pt x="9807" y="5743"/>
                </a:lnTo>
                <a:lnTo>
                  <a:pt x="9564" y="5840"/>
                </a:lnTo>
                <a:lnTo>
                  <a:pt x="9320" y="5937"/>
                </a:lnTo>
                <a:lnTo>
                  <a:pt x="9053" y="6035"/>
                </a:lnTo>
                <a:lnTo>
                  <a:pt x="8761" y="6083"/>
                </a:lnTo>
                <a:lnTo>
                  <a:pt x="8469" y="6108"/>
                </a:lnTo>
                <a:lnTo>
                  <a:pt x="8469" y="6108"/>
                </a:lnTo>
                <a:lnTo>
                  <a:pt x="8493" y="5864"/>
                </a:lnTo>
                <a:lnTo>
                  <a:pt x="8444" y="5597"/>
                </a:lnTo>
                <a:lnTo>
                  <a:pt x="8371" y="5353"/>
                </a:lnTo>
                <a:lnTo>
                  <a:pt x="8274" y="5086"/>
                </a:lnTo>
                <a:lnTo>
                  <a:pt x="8542" y="4867"/>
                </a:lnTo>
                <a:lnTo>
                  <a:pt x="8639" y="4891"/>
                </a:lnTo>
                <a:lnTo>
                  <a:pt x="8712" y="4867"/>
                </a:lnTo>
                <a:lnTo>
                  <a:pt x="8736" y="4842"/>
                </a:lnTo>
                <a:lnTo>
                  <a:pt x="8761" y="4818"/>
                </a:lnTo>
                <a:lnTo>
                  <a:pt x="8907" y="4891"/>
                </a:lnTo>
                <a:lnTo>
                  <a:pt x="9077" y="4940"/>
                </a:lnTo>
                <a:lnTo>
                  <a:pt x="9247" y="4964"/>
                </a:lnTo>
                <a:lnTo>
                  <a:pt x="9418" y="4988"/>
                </a:lnTo>
                <a:lnTo>
                  <a:pt x="9588" y="4964"/>
                </a:lnTo>
                <a:lnTo>
                  <a:pt x="9758" y="4940"/>
                </a:lnTo>
                <a:lnTo>
                  <a:pt x="9953" y="4891"/>
                </a:lnTo>
                <a:lnTo>
                  <a:pt x="10123" y="4842"/>
                </a:lnTo>
                <a:lnTo>
                  <a:pt x="10464" y="4672"/>
                </a:lnTo>
                <a:lnTo>
                  <a:pt x="10756" y="4477"/>
                </a:lnTo>
                <a:lnTo>
                  <a:pt x="11048" y="4258"/>
                </a:lnTo>
                <a:lnTo>
                  <a:pt x="11267" y="4015"/>
                </a:lnTo>
                <a:lnTo>
                  <a:pt x="11413" y="3820"/>
                </a:lnTo>
                <a:lnTo>
                  <a:pt x="11559" y="3626"/>
                </a:lnTo>
                <a:lnTo>
                  <a:pt x="11680" y="3407"/>
                </a:lnTo>
                <a:lnTo>
                  <a:pt x="11778" y="3163"/>
                </a:lnTo>
                <a:lnTo>
                  <a:pt x="11851" y="2944"/>
                </a:lnTo>
                <a:lnTo>
                  <a:pt x="11924" y="2701"/>
                </a:lnTo>
                <a:lnTo>
                  <a:pt x="12045" y="2214"/>
                </a:lnTo>
                <a:lnTo>
                  <a:pt x="12094" y="1703"/>
                </a:lnTo>
                <a:lnTo>
                  <a:pt x="12118" y="1217"/>
                </a:lnTo>
                <a:lnTo>
                  <a:pt x="12118" y="706"/>
                </a:lnTo>
                <a:lnTo>
                  <a:pt x="12118" y="219"/>
                </a:lnTo>
                <a:lnTo>
                  <a:pt x="12094" y="122"/>
                </a:lnTo>
                <a:lnTo>
                  <a:pt x="12045" y="49"/>
                </a:lnTo>
                <a:lnTo>
                  <a:pt x="11972"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2" name="Google Shape;1082;p48"/>
          <p:cNvSpPr/>
          <p:nvPr/>
        </p:nvSpPr>
        <p:spPr>
          <a:xfrm>
            <a:off x="3742432" y="4393700"/>
            <a:ext cx="494054" cy="448312"/>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3" name="Google Shape;1083;p48"/>
          <p:cNvSpPr/>
          <p:nvPr/>
        </p:nvSpPr>
        <p:spPr>
          <a:xfrm>
            <a:off x="4336412" y="4386772"/>
            <a:ext cx="485006" cy="464266"/>
          </a:xfrm>
          <a:custGeom>
            <a:avLst/>
            <a:gdLst/>
            <a:ahLst/>
            <a:cxnLst/>
            <a:rect l="l" t="t" r="r" b="b"/>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4" name="Google Shape;1084;p48"/>
          <p:cNvSpPr/>
          <p:nvPr/>
        </p:nvSpPr>
        <p:spPr>
          <a:xfrm>
            <a:off x="4946346" y="4497924"/>
            <a:ext cx="431308" cy="249956"/>
          </a:xfrm>
          <a:custGeom>
            <a:avLst/>
            <a:gdLst/>
            <a:ahLst/>
            <a:cxnLst/>
            <a:rect l="l" t="t" r="r" b="b"/>
            <a:pathLst>
              <a:path w="19735" h="11437" extrusionOk="0">
                <a:moveTo>
                  <a:pt x="17155" y="1363"/>
                </a:moveTo>
                <a:lnTo>
                  <a:pt x="17058" y="1387"/>
                </a:lnTo>
                <a:lnTo>
                  <a:pt x="16985" y="1460"/>
                </a:lnTo>
                <a:lnTo>
                  <a:pt x="16936" y="1533"/>
                </a:lnTo>
                <a:lnTo>
                  <a:pt x="16912" y="1777"/>
                </a:lnTo>
                <a:lnTo>
                  <a:pt x="16912" y="1825"/>
                </a:lnTo>
                <a:lnTo>
                  <a:pt x="16936" y="1874"/>
                </a:lnTo>
                <a:lnTo>
                  <a:pt x="16985" y="1971"/>
                </a:lnTo>
                <a:lnTo>
                  <a:pt x="17082" y="2044"/>
                </a:lnTo>
                <a:lnTo>
                  <a:pt x="17204" y="2069"/>
                </a:lnTo>
                <a:lnTo>
                  <a:pt x="17277" y="2069"/>
                </a:lnTo>
                <a:lnTo>
                  <a:pt x="17374" y="2093"/>
                </a:lnTo>
                <a:lnTo>
                  <a:pt x="17496" y="2069"/>
                </a:lnTo>
                <a:lnTo>
                  <a:pt x="17593" y="2020"/>
                </a:lnTo>
                <a:lnTo>
                  <a:pt x="17666" y="1947"/>
                </a:lnTo>
                <a:lnTo>
                  <a:pt x="17691" y="1874"/>
                </a:lnTo>
                <a:lnTo>
                  <a:pt x="17715" y="1801"/>
                </a:lnTo>
                <a:lnTo>
                  <a:pt x="17715" y="1655"/>
                </a:lnTo>
                <a:lnTo>
                  <a:pt x="17642" y="1533"/>
                </a:lnTo>
                <a:lnTo>
                  <a:pt x="17593" y="1485"/>
                </a:lnTo>
                <a:lnTo>
                  <a:pt x="17545" y="1436"/>
                </a:lnTo>
                <a:lnTo>
                  <a:pt x="17447" y="1387"/>
                </a:lnTo>
                <a:lnTo>
                  <a:pt x="17326" y="1387"/>
                </a:lnTo>
                <a:lnTo>
                  <a:pt x="17277" y="1363"/>
                </a:lnTo>
                <a:close/>
                <a:moveTo>
                  <a:pt x="16523" y="511"/>
                </a:moveTo>
                <a:lnTo>
                  <a:pt x="16888" y="560"/>
                </a:lnTo>
                <a:lnTo>
                  <a:pt x="17058" y="609"/>
                </a:lnTo>
                <a:lnTo>
                  <a:pt x="17228" y="657"/>
                </a:lnTo>
                <a:lnTo>
                  <a:pt x="17374" y="730"/>
                </a:lnTo>
                <a:lnTo>
                  <a:pt x="17520" y="828"/>
                </a:lnTo>
                <a:lnTo>
                  <a:pt x="17642" y="949"/>
                </a:lnTo>
                <a:lnTo>
                  <a:pt x="17764" y="1071"/>
                </a:lnTo>
                <a:lnTo>
                  <a:pt x="17861" y="1217"/>
                </a:lnTo>
                <a:lnTo>
                  <a:pt x="17934" y="1387"/>
                </a:lnTo>
                <a:lnTo>
                  <a:pt x="17983" y="1533"/>
                </a:lnTo>
                <a:lnTo>
                  <a:pt x="18031" y="1704"/>
                </a:lnTo>
                <a:lnTo>
                  <a:pt x="18056" y="2044"/>
                </a:lnTo>
                <a:lnTo>
                  <a:pt x="18031" y="2385"/>
                </a:lnTo>
                <a:lnTo>
                  <a:pt x="18031" y="2726"/>
                </a:lnTo>
                <a:lnTo>
                  <a:pt x="17958" y="3504"/>
                </a:lnTo>
                <a:lnTo>
                  <a:pt x="17885" y="4283"/>
                </a:lnTo>
                <a:lnTo>
                  <a:pt x="17861" y="4331"/>
                </a:lnTo>
                <a:lnTo>
                  <a:pt x="17739" y="4380"/>
                </a:lnTo>
                <a:lnTo>
                  <a:pt x="17593" y="4453"/>
                </a:lnTo>
                <a:lnTo>
                  <a:pt x="17520" y="4502"/>
                </a:lnTo>
                <a:lnTo>
                  <a:pt x="17472" y="4575"/>
                </a:lnTo>
                <a:lnTo>
                  <a:pt x="17472" y="4599"/>
                </a:lnTo>
                <a:lnTo>
                  <a:pt x="17496" y="4648"/>
                </a:lnTo>
                <a:lnTo>
                  <a:pt x="17569" y="4672"/>
                </a:lnTo>
                <a:lnTo>
                  <a:pt x="17618" y="4696"/>
                </a:lnTo>
                <a:lnTo>
                  <a:pt x="17764" y="4696"/>
                </a:lnTo>
                <a:lnTo>
                  <a:pt x="17812" y="4672"/>
                </a:lnTo>
                <a:lnTo>
                  <a:pt x="17764" y="4891"/>
                </a:lnTo>
                <a:lnTo>
                  <a:pt x="17715" y="4867"/>
                </a:lnTo>
                <a:lnTo>
                  <a:pt x="17569" y="4818"/>
                </a:lnTo>
                <a:lnTo>
                  <a:pt x="17423" y="4769"/>
                </a:lnTo>
                <a:lnTo>
                  <a:pt x="17350" y="4769"/>
                </a:lnTo>
                <a:lnTo>
                  <a:pt x="17326" y="4794"/>
                </a:lnTo>
                <a:lnTo>
                  <a:pt x="17301" y="4842"/>
                </a:lnTo>
                <a:lnTo>
                  <a:pt x="17301" y="4915"/>
                </a:lnTo>
                <a:lnTo>
                  <a:pt x="17374" y="4988"/>
                </a:lnTo>
                <a:lnTo>
                  <a:pt x="17472" y="5061"/>
                </a:lnTo>
                <a:lnTo>
                  <a:pt x="17593" y="5134"/>
                </a:lnTo>
                <a:lnTo>
                  <a:pt x="17691" y="5159"/>
                </a:lnTo>
                <a:lnTo>
                  <a:pt x="17642" y="5353"/>
                </a:lnTo>
                <a:lnTo>
                  <a:pt x="17569" y="5329"/>
                </a:lnTo>
                <a:lnTo>
                  <a:pt x="17374" y="5256"/>
                </a:lnTo>
                <a:lnTo>
                  <a:pt x="17277" y="5207"/>
                </a:lnTo>
                <a:lnTo>
                  <a:pt x="17155" y="5183"/>
                </a:lnTo>
                <a:lnTo>
                  <a:pt x="17131" y="5207"/>
                </a:lnTo>
                <a:lnTo>
                  <a:pt x="17107" y="5232"/>
                </a:lnTo>
                <a:lnTo>
                  <a:pt x="17082" y="5305"/>
                </a:lnTo>
                <a:lnTo>
                  <a:pt x="17107" y="5378"/>
                </a:lnTo>
                <a:lnTo>
                  <a:pt x="17131" y="5426"/>
                </a:lnTo>
                <a:lnTo>
                  <a:pt x="17228" y="5548"/>
                </a:lnTo>
                <a:lnTo>
                  <a:pt x="17374" y="5645"/>
                </a:lnTo>
                <a:lnTo>
                  <a:pt x="17545" y="5694"/>
                </a:lnTo>
                <a:lnTo>
                  <a:pt x="17399" y="6059"/>
                </a:lnTo>
                <a:lnTo>
                  <a:pt x="17253" y="6010"/>
                </a:lnTo>
                <a:lnTo>
                  <a:pt x="17107" y="5937"/>
                </a:lnTo>
                <a:lnTo>
                  <a:pt x="17034" y="5864"/>
                </a:lnTo>
                <a:lnTo>
                  <a:pt x="16961" y="5791"/>
                </a:lnTo>
                <a:lnTo>
                  <a:pt x="16888" y="5718"/>
                </a:lnTo>
                <a:lnTo>
                  <a:pt x="16790" y="5645"/>
                </a:lnTo>
                <a:lnTo>
                  <a:pt x="16742" y="5621"/>
                </a:lnTo>
                <a:lnTo>
                  <a:pt x="16693" y="5645"/>
                </a:lnTo>
                <a:lnTo>
                  <a:pt x="16644" y="5670"/>
                </a:lnTo>
                <a:lnTo>
                  <a:pt x="16620" y="5743"/>
                </a:lnTo>
                <a:lnTo>
                  <a:pt x="16644" y="5840"/>
                </a:lnTo>
                <a:lnTo>
                  <a:pt x="16669" y="5962"/>
                </a:lnTo>
                <a:lnTo>
                  <a:pt x="16742" y="6059"/>
                </a:lnTo>
                <a:lnTo>
                  <a:pt x="16815" y="6156"/>
                </a:lnTo>
                <a:lnTo>
                  <a:pt x="16912" y="6229"/>
                </a:lnTo>
                <a:lnTo>
                  <a:pt x="17034" y="6302"/>
                </a:lnTo>
                <a:lnTo>
                  <a:pt x="17131" y="6351"/>
                </a:lnTo>
                <a:lnTo>
                  <a:pt x="17253" y="6400"/>
                </a:lnTo>
                <a:lnTo>
                  <a:pt x="17082" y="6740"/>
                </a:lnTo>
                <a:lnTo>
                  <a:pt x="16985" y="6740"/>
                </a:lnTo>
                <a:lnTo>
                  <a:pt x="16790" y="6643"/>
                </a:lnTo>
                <a:lnTo>
                  <a:pt x="16596" y="6546"/>
                </a:lnTo>
                <a:lnTo>
                  <a:pt x="16401" y="6424"/>
                </a:lnTo>
                <a:lnTo>
                  <a:pt x="16231" y="6278"/>
                </a:lnTo>
                <a:lnTo>
                  <a:pt x="16158" y="6278"/>
                </a:lnTo>
                <a:lnTo>
                  <a:pt x="16133" y="6302"/>
                </a:lnTo>
                <a:lnTo>
                  <a:pt x="16133" y="6327"/>
                </a:lnTo>
                <a:lnTo>
                  <a:pt x="16182" y="6448"/>
                </a:lnTo>
                <a:lnTo>
                  <a:pt x="16255" y="6546"/>
                </a:lnTo>
                <a:lnTo>
                  <a:pt x="16401" y="6740"/>
                </a:lnTo>
                <a:lnTo>
                  <a:pt x="16571" y="6886"/>
                </a:lnTo>
                <a:lnTo>
                  <a:pt x="16790" y="7008"/>
                </a:lnTo>
                <a:lnTo>
                  <a:pt x="16888" y="7057"/>
                </a:lnTo>
                <a:lnTo>
                  <a:pt x="16669" y="7373"/>
                </a:lnTo>
                <a:lnTo>
                  <a:pt x="16401" y="7251"/>
                </a:lnTo>
                <a:lnTo>
                  <a:pt x="16158" y="7154"/>
                </a:lnTo>
                <a:lnTo>
                  <a:pt x="15987" y="7057"/>
                </a:lnTo>
                <a:lnTo>
                  <a:pt x="15817" y="6935"/>
                </a:lnTo>
                <a:lnTo>
                  <a:pt x="15647" y="6813"/>
                </a:lnTo>
                <a:lnTo>
                  <a:pt x="15476" y="6740"/>
                </a:lnTo>
                <a:lnTo>
                  <a:pt x="15428" y="6740"/>
                </a:lnTo>
                <a:lnTo>
                  <a:pt x="15403" y="6765"/>
                </a:lnTo>
                <a:lnTo>
                  <a:pt x="15379" y="6789"/>
                </a:lnTo>
                <a:lnTo>
                  <a:pt x="15379" y="6813"/>
                </a:lnTo>
                <a:lnTo>
                  <a:pt x="15403" y="6935"/>
                </a:lnTo>
                <a:lnTo>
                  <a:pt x="15452" y="7032"/>
                </a:lnTo>
                <a:lnTo>
                  <a:pt x="15525" y="7130"/>
                </a:lnTo>
                <a:lnTo>
                  <a:pt x="15598" y="7227"/>
                </a:lnTo>
                <a:lnTo>
                  <a:pt x="15768" y="7373"/>
                </a:lnTo>
                <a:lnTo>
                  <a:pt x="15963" y="7495"/>
                </a:lnTo>
                <a:lnTo>
                  <a:pt x="16133" y="7616"/>
                </a:lnTo>
                <a:lnTo>
                  <a:pt x="16352" y="7689"/>
                </a:lnTo>
                <a:lnTo>
                  <a:pt x="16036" y="7957"/>
                </a:lnTo>
                <a:lnTo>
                  <a:pt x="15866" y="7884"/>
                </a:lnTo>
                <a:lnTo>
                  <a:pt x="15671" y="7811"/>
                </a:lnTo>
                <a:lnTo>
                  <a:pt x="15501" y="7738"/>
                </a:lnTo>
                <a:lnTo>
                  <a:pt x="15330" y="7665"/>
                </a:lnTo>
                <a:lnTo>
                  <a:pt x="14892" y="7422"/>
                </a:lnTo>
                <a:lnTo>
                  <a:pt x="14649" y="7300"/>
                </a:lnTo>
                <a:lnTo>
                  <a:pt x="14430" y="7227"/>
                </a:lnTo>
                <a:lnTo>
                  <a:pt x="14406" y="7227"/>
                </a:lnTo>
                <a:lnTo>
                  <a:pt x="14406" y="7251"/>
                </a:lnTo>
                <a:lnTo>
                  <a:pt x="14454" y="7373"/>
                </a:lnTo>
                <a:lnTo>
                  <a:pt x="14503" y="7495"/>
                </a:lnTo>
                <a:lnTo>
                  <a:pt x="14600" y="7592"/>
                </a:lnTo>
                <a:lnTo>
                  <a:pt x="14698" y="7689"/>
                </a:lnTo>
                <a:lnTo>
                  <a:pt x="14892" y="7860"/>
                </a:lnTo>
                <a:lnTo>
                  <a:pt x="15111" y="8006"/>
                </a:lnTo>
                <a:lnTo>
                  <a:pt x="15355" y="8127"/>
                </a:lnTo>
                <a:lnTo>
                  <a:pt x="15622" y="8249"/>
                </a:lnTo>
                <a:lnTo>
                  <a:pt x="15379" y="8371"/>
                </a:lnTo>
                <a:lnTo>
                  <a:pt x="15111" y="8492"/>
                </a:lnTo>
                <a:lnTo>
                  <a:pt x="15038" y="8419"/>
                </a:lnTo>
                <a:lnTo>
                  <a:pt x="14917" y="8371"/>
                </a:lnTo>
                <a:lnTo>
                  <a:pt x="14698" y="8249"/>
                </a:lnTo>
                <a:lnTo>
                  <a:pt x="14454" y="8176"/>
                </a:lnTo>
                <a:lnTo>
                  <a:pt x="14235" y="8079"/>
                </a:lnTo>
                <a:lnTo>
                  <a:pt x="14016" y="7957"/>
                </a:lnTo>
                <a:lnTo>
                  <a:pt x="13797" y="7811"/>
                </a:lnTo>
                <a:lnTo>
                  <a:pt x="13578" y="7689"/>
                </a:lnTo>
                <a:lnTo>
                  <a:pt x="13359" y="7568"/>
                </a:lnTo>
                <a:lnTo>
                  <a:pt x="13335" y="7592"/>
                </a:lnTo>
                <a:lnTo>
                  <a:pt x="13311" y="7616"/>
                </a:lnTo>
                <a:lnTo>
                  <a:pt x="13384" y="7738"/>
                </a:lnTo>
                <a:lnTo>
                  <a:pt x="13432" y="7860"/>
                </a:lnTo>
                <a:lnTo>
                  <a:pt x="13627" y="8054"/>
                </a:lnTo>
                <a:lnTo>
                  <a:pt x="13822" y="8249"/>
                </a:lnTo>
                <a:lnTo>
                  <a:pt x="14041" y="8419"/>
                </a:lnTo>
                <a:lnTo>
                  <a:pt x="14284" y="8565"/>
                </a:lnTo>
                <a:lnTo>
                  <a:pt x="14552" y="8687"/>
                </a:lnTo>
                <a:lnTo>
                  <a:pt x="14211" y="8760"/>
                </a:lnTo>
                <a:lnTo>
                  <a:pt x="13870" y="8833"/>
                </a:lnTo>
                <a:lnTo>
                  <a:pt x="13724" y="8736"/>
                </a:lnTo>
                <a:lnTo>
                  <a:pt x="13578" y="8663"/>
                </a:lnTo>
                <a:lnTo>
                  <a:pt x="13286" y="8492"/>
                </a:lnTo>
                <a:lnTo>
                  <a:pt x="13092" y="8322"/>
                </a:lnTo>
                <a:lnTo>
                  <a:pt x="12897" y="8152"/>
                </a:lnTo>
                <a:lnTo>
                  <a:pt x="12678" y="7981"/>
                </a:lnTo>
                <a:lnTo>
                  <a:pt x="12483" y="7835"/>
                </a:lnTo>
                <a:lnTo>
                  <a:pt x="12435" y="7835"/>
                </a:lnTo>
                <a:lnTo>
                  <a:pt x="12410" y="7860"/>
                </a:lnTo>
                <a:lnTo>
                  <a:pt x="12386" y="7884"/>
                </a:lnTo>
                <a:lnTo>
                  <a:pt x="12386" y="7908"/>
                </a:lnTo>
                <a:lnTo>
                  <a:pt x="12435" y="8030"/>
                </a:lnTo>
                <a:lnTo>
                  <a:pt x="12508" y="8176"/>
                </a:lnTo>
                <a:lnTo>
                  <a:pt x="12654" y="8395"/>
                </a:lnTo>
                <a:lnTo>
                  <a:pt x="12848" y="8614"/>
                </a:lnTo>
                <a:lnTo>
                  <a:pt x="13043" y="8784"/>
                </a:lnTo>
                <a:lnTo>
                  <a:pt x="13189" y="8906"/>
                </a:lnTo>
                <a:lnTo>
                  <a:pt x="12727" y="8906"/>
                </a:lnTo>
                <a:lnTo>
                  <a:pt x="12556" y="8760"/>
                </a:lnTo>
                <a:lnTo>
                  <a:pt x="12410" y="8638"/>
                </a:lnTo>
                <a:lnTo>
                  <a:pt x="12094" y="8322"/>
                </a:lnTo>
                <a:lnTo>
                  <a:pt x="11729" y="8054"/>
                </a:lnTo>
                <a:lnTo>
                  <a:pt x="11680" y="8054"/>
                </a:lnTo>
                <a:lnTo>
                  <a:pt x="11656" y="8079"/>
                </a:lnTo>
                <a:lnTo>
                  <a:pt x="11632" y="8103"/>
                </a:lnTo>
                <a:lnTo>
                  <a:pt x="11632" y="8152"/>
                </a:lnTo>
                <a:lnTo>
                  <a:pt x="11899" y="8517"/>
                </a:lnTo>
                <a:lnTo>
                  <a:pt x="12167" y="8857"/>
                </a:lnTo>
                <a:lnTo>
                  <a:pt x="12191" y="8882"/>
                </a:lnTo>
                <a:lnTo>
                  <a:pt x="12118" y="8882"/>
                </a:lnTo>
                <a:lnTo>
                  <a:pt x="11753" y="8833"/>
                </a:lnTo>
                <a:lnTo>
                  <a:pt x="11632" y="8663"/>
                </a:lnTo>
                <a:lnTo>
                  <a:pt x="11486" y="8517"/>
                </a:lnTo>
                <a:lnTo>
                  <a:pt x="11218" y="8176"/>
                </a:lnTo>
                <a:lnTo>
                  <a:pt x="10926" y="7860"/>
                </a:lnTo>
                <a:lnTo>
                  <a:pt x="10878" y="7835"/>
                </a:lnTo>
                <a:lnTo>
                  <a:pt x="10853" y="7835"/>
                </a:lnTo>
                <a:lnTo>
                  <a:pt x="10780" y="7860"/>
                </a:lnTo>
                <a:lnTo>
                  <a:pt x="10732" y="7908"/>
                </a:lnTo>
                <a:lnTo>
                  <a:pt x="10732" y="7957"/>
                </a:lnTo>
                <a:lnTo>
                  <a:pt x="10756" y="8006"/>
                </a:lnTo>
                <a:lnTo>
                  <a:pt x="10926" y="8322"/>
                </a:lnTo>
                <a:lnTo>
                  <a:pt x="11145" y="8638"/>
                </a:lnTo>
                <a:lnTo>
                  <a:pt x="11242" y="8736"/>
                </a:lnTo>
                <a:lnTo>
                  <a:pt x="10659" y="8614"/>
                </a:lnTo>
                <a:lnTo>
                  <a:pt x="10513" y="8492"/>
                </a:lnTo>
                <a:lnTo>
                  <a:pt x="10391" y="8273"/>
                </a:lnTo>
                <a:lnTo>
                  <a:pt x="10269" y="8054"/>
                </a:lnTo>
                <a:lnTo>
                  <a:pt x="10221" y="8006"/>
                </a:lnTo>
                <a:lnTo>
                  <a:pt x="10172" y="8006"/>
                </a:lnTo>
                <a:lnTo>
                  <a:pt x="10123" y="8030"/>
                </a:lnTo>
                <a:lnTo>
                  <a:pt x="10075" y="8079"/>
                </a:lnTo>
                <a:lnTo>
                  <a:pt x="10075" y="8176"/>
                </a:lnTo>
                <a:lnTo>
                  <a:pt x="10075" y="8298"/>
                </a:lnTo>
                <a:lnTo>
                  <a:pt x="10099" y="8395"/>
                </a:lnTo>
                <a:lnTo>
                  <a:pt x="10123" y="8492"/>
                </a:lnTo>
                <a:lnTo>
                  <a:pt x="9856" y="8419"/>
                </a:lnTo>
                <a:lnTo>
                  <a:pt x="9807" y="8273"/>
                </a:lnTo>
                <a:lnTo>
                  <a:pt x="9734" y="8103"/>
                </a:lnTo>
                <a:lnTo>
                  <a:pt x="9685" y="8079"/>
                </a:lnTo>
                <a:lnTo>
                  <a:pt x="9661" y="8103"/>
                </a:lnTo>
                <a:lnTo>
                  <a:pt x="9612" y="8225"/>
                </a:lnTo>
                <a:lnTo>
                  <a:pt x="9637" y="8371"/>
                </a:lnTo>
                <a:lnTo>
                  <a:pt x="9637" y="8371"/>
                </a:lnTo>
                <a:lnTo>
                  <a:pt x="9199" y="8249"/>
                </a:lnTo>
                <a:lnTo>
                  <a:pt x="8566" y="8079"/>
                </a:lnTo>
                <a:lnTo>
                  <a:pt x="8250" y="7957"/>
                </a:lnTo>
                <a:lnTo>
                  <a:pt x="7933" y="7835"/>
                </a:lnTo>
                <a:lnTo>
                  <a:pt x="7641" y="7689"/>
                </a:lnTo>
                <a:lnTo>
                  <a:pt x="7374" y="7519"/>
                </a:lnTo>
                <a:lnTo>
                  <a:pt x="7106" y="7300"/>
                </a:lnTo>
                <a:lnTo>
                  <a:pt x="6863" y="7057"/>
                </a:lnTo>
                <a:lnTo>
                  <a:pt x="6814" y="7008"/>
                </a:lnTo>
                <a:lnTo>
                  <a:pt x="6741" y="6984"/>
                </a:lnTo>
                <a:lnTo>
                  <a:pt x="6692" y="6886"/>
                </a:lnTo>
                <a:lnTo>
                  <a:pt x="6571" y="6813"/>
                </a:lnTo>
                <a:lnTo>
                  <a:pt x="6473" y="6813"/>
                </a:lnTo>
                <a:lnTo>
                  <a:pt x="6400" y="6862"/>
                </a:lnTo>
                <a:lnTo>
                  <a:pt x="6352" y="6886"/>
                </a:lnTo>
                <a:lnTo>
                  <a:pt x="5865" y="7422"/>
                </a:lnTo>
                <a:lnTo>
                  <a:pt x="5354" y="7933"/>
                </a:lnTo>
                <a:lnTo>
                  <a:pt x="4794" y="8395"/>
                </a:lnTo>
                <a:lnTo>
                  <a:pt x="4235" y="8857"/>
                </a:lnTo>
                <a:lnTo>
                  <a:pt x="3699" y="9222"/>
                </a:lnTo>
                <a:lnTo>
                  <a:pt x="3140" y="9563"/>
                </a:lnTo>
                <a:lnTo>
                  <a:pt x="2580" y="9904"/>
                </a:lnTo>
                <a:lnTo>
                  <a:pt x="2288" y="10050"/>
                </a:lnTo>
                <a:lnTo>
                  <a:pt x="2045" y="10123"/>
                </a:lnTo>
                <a:lnTo>
                  <a:pt x="1923" y="10171"/>
                </a:lnTo>
                <a:lnTo>
                  <a:pt x="1777" y="10171"/>
                </a:lnTo>
                <a:lnTo>
                  <a:pt x="1729" y="10123"/>
                </a:lnTo>
                <a:lnTo>
                  <a:pt x="1680" y="10074"/>
                </a:lnTo>
                <a:lnTo>
                  <a:pt x="1656" y="10001"/>
                </a:lnTo>
                <a:lnTo>
                  <a:pt x="1631" y="9904"/>
                </a:lnTo>
                <a:lnTo>
                  <a:pt x="1631" y="9782"/>
                </a:lnTo>
                <a:lnTo>
                  <a:pt x="1704" y="9685"/>
                </a:lnTo>
                <a:lnTo>
                  <a:pt x="1875" y="9612"/>
                </a:lnTo>
                <a:lnTo>
                  <a:pt x="2045" y="9539"/>
                </a:lnTo>
                <a:lnTo>
                  <a:pt x="2361" y="9320"/>
                </a:lnTo>
                <a:lnTo>
                  <a:pt x="2994" y="8906"/>
                </a:lnTo>
                <a:lnTo>
                  <a:pt x="3918" y="8298"/>
                </a:lnTo>
                <a:lnTo>
                  <a:pt x="4356" y="8030"/>
                </a:lnTo>
                <a:lnTo>
                  <a:pt x="4527" y="7884"/>
                </a:lnTo>
                <a:lnTo>
                  <a:pt x="4697" y="7714"/>
                </a:lnTo>
                <a:lnTo>
                  <a:pt x="4721" y="7665"/>
                </a:lnTo>
                <a:lnTo>
                  <a:pt x="4697" y="7616"/>
                </a:lnTo>
                <a:lnTo>
                  <a:pt x="4648" y="7592"/>
                </a:lnTo>
                <a:lnTo>
                  <a:pt x="4624" y="7592"/>
                </a:lnTo>
                <a:lnTo>
                  <a:pt x="4381" y="7665"/>
                </a:lnTo>
                <a:lnTo>
                  <a:pt x="4186" y="7762"/>
                </a:lnTo>
                <a:lnTo>
                  <a:pt x="3772" y="8030"/>
                </a:lnTo>
                <a:lnTo>
                  <a:pt x="2824" y="8638"/>
                </a:lnTo>
                <a:lnTo>
                  <a:pt x="2215" y="8979"/>
                </a:lnTo>
                <a:lnTo>
                  <a:pt x="1899" y="9198"/>
                </a:lnTo>
                <a:lnTo>
                  <a:pt x="1607" y="9417"/>
                </a:lnTo>
                <a:lnTo>
                  <a:pt x="1534" y="9368"/>
                </a:lnTo>
                <a:lnTo>
                  <a:pt x="1437" y="9344"/>
                </a:lnTo>
                <a:lnTo>
                  <a:pt x="1339" y="9344"/>
                </a:lnTo>
                <a:lnTo>
                  <a:pt x="1242" y="9417"/>
                </a:lnTo>
                <a:lnTo>
                  <a:pt x="1169" y="9466"/>
                </a:lnTo>
                <a:lnTo>
                  <a:pt x="1096" y="9539"/>
                </a:lnTo>
                <a:lnTo>
                  <a:pt x="1023" y="9539"/>
                </a:lnTo>
                <a:lnTo>
                  <a:pt x="999" y="9490"/>
                </a:lnTo>
                <a:lnTo>
                  <a:pt x="974" y="9417"/>
                </a:lnTo>
                <a:lnTo>
                  <a:pt x="950" y="9344"/>
                </a:lnTo>
                <a:lnTo>
                  <a:pt x="974" y="9271"/>
                </a:lnTo>
                <a:lnTo>
                  <a:pt x="999" y="9222"/>
                </a:lnTo>
                <a:lnTo>
                  <a:pt x="1072" y="9174"/>
                </a:lnTo>
                <a:lnTo>
                  <a:pt x="1315" y="9174"/>
                </a:lnTo>
                <a:lnTo>
                  <a:pt x="1388" y="9125"/>
                </a:lnTo>
                <a:lnTo>
                  <a:pt x="1437" y="9028"/>
                </a:lnTo>
                <a:lnTo>
                  <a:pt x="1485" y="8955"/>
                </a:lnTo>
                <a:lnTo>
                  <a:pt x="1729" y="8857"/>
                </a:lnTo>
                <a:lnTo>
                  <a:pt x="1996" y="8736"/>
                </a:lnTo>
                <a:lnTo>
                  <a:pt x="2580" y="8468"/>
                </a:lnTo>
                <a:lnTo>
                  <a:pt x="3164" y="8200"/>
                </a:lnTo>
                <a:lnTo>
                  <a:pt x="3772" y="7860"/>
                </a:lnTo>
                <a:lnTo>
                  <a:pt x="4405" y="7495"/>
                </a:lnTo>
                <a:lnTo>
                  <a:pt x="4648" y="7373"/>
                </a:lnTo>
                <a:lnTo>
                  <a:pt x="4892" y="7227"/>
                </a:lnTo>
                <a:lnTo>
                  <a:pt x="5111" y="7032"/>
                </a:lnTo>
                <a:lnTo>
                  <a:pt x="5208" y="6935"/>
                </a:lnTo>
                <a:lnTo>
                  <a:pt x="5281" y="6838"/>
                </a:lnTo>
                <a:lnTo>
                  <a:pt x="5281" y="6789"/>
                </a:lnTo>
                <a:lnTo>
                  <a:pt x="5281" y="6765"/>
                </a:lnTo>
                <a:lnTo>
                  <a:pt x="5232" y="6740"/>
                </a:lnTo>
                <a:lnTo>
                  <a:pt x="5208" y="6740"/>
                </a:lnTo>
                <a:lnTo>
                  <a:pt x="5062" y="6765"/>
                </a:lnTo>
                <a:lnTo>
                  <a:pt x="4940" y="6813"/>
                </a:lnTo>
                <a:lnTo>
                  <a:pt x="4697" y="6935"/>
                </a:lnTo>
                <a:lnTo>
                  <a:pt x="4235" y="7227"/>
                </a:lnTo>
                <a:lnTo>
                  <a:pt x="3699" y="7543"/>
                </a:lnTo>
                <a:lnTo>
                  <a:pt x="3164" y="7835"/>
                </a:lnTo>
                <a:lnTo>
                  <a:pt x="2605" y="8127"/>
                </a:lnTo>
                <a:lnTo>
                  <a:pt x="2045" y="8395"/>
                </a:lnTo>
                <a:lnTo>
                  <a:pt x="1704" y="8541"/>
                </a:lnTo>
                <a:lnTo>
                  <a:pt x="1534" y="8590"/>
                </a:lnTo>
                <a:lnTo>
                  <a:pt x="1388" y="8687"/>
                </a:lnTo>
                <a:lnTo>
                  <a:pt x="1291" y="8638"/>
                </a:lnTo>
                <a:lnTo>
                  <a:pt x="1120" y="8614"/>
                </a:lnTo>
                <a:lnTo>
                  <a:pt x="974" y="8638"/>
                </a:lnTo>
                <a:lnTo>
                  <a:pt x="804" y="8614"/>
                </a:lnTo>
                <a:lnTo>
                  <a:pt x="682" y="8273"/>
                </a:lnTo>
                <a:lnTo>
                  <a:pt x="1047" y="8127"/>
                </a:lnTo>
                <a:lnTo>
                  <a:pt x="2142" y="7738"/>
                </a:lnTo>
                <a:lnTo>
                  <a:pt x="4332" y="6935"/>
                </a:lnTo>
                <a:lnTo>
                  <a:pt x="6327" y="6181"/>
                </a:lnTo>
                <a:lnTo>
                  <a:pt x="7422" y="5767"/>
                </a:lnTo>
                <a:lnTo>
                  <a:pt x="7690" y="5645"/>
                </a:lnTo>
                <a:lnTo>
                  <a:pt x="7787" y="5597"/>
                </a:lnTo>
                <a:lnTo>
                  <a:pt x="7909" y="5499"/>
                </a:lnTo>
                <a:lnTo>
                  <a:pt x="8079" y="5499"/>
                </a:lnTo>
                <a:lnTo>
                  <a:pt x="8055" y="5524"/>
                </a:lnTo>
                <a:lnTo>
                  <a:pt x="8055" y="5597"/>
                </a:lnTo>
                <a:lnTo>
                  <a:pt x="8079" y="5694"/>
                </a:lnTo>
                <a:lnTo>
                  <a:pt x="8128" y="5791"/>
                </a:lnTo>
                <a:lnTo>
                  <a:pt x="8201" y="5840"/>
                </a:lnTo>
                <a:lnTo>
                  <a:pt x="8639" y="6035"/>
                </a:lnTo>
                <a:lnTo>
                  <a:pt x="9101" y="6205"/>
                </a:lnTo>
                <a:lnTo>
                  <a:pt x="9564" y="6327"/>
                </a:lnTo>
                <a:lnTo>
                  <a:pt x="10050" y="6424"/>
                </a:lnTo>
                <a:lnTo>
                  <a:pt x="10537" y="6497"/>
                </a:lnTo>
                <a:lnTo>
                  <a:pt x="11023" y="6521"/>
                </a:lnTo>
                <a:lnTo>
                  <a:pt x="11510" y="6497"/>
                </a:lnTo>
                <a:lnTo>
                  <a:pt x="11997" y="6448"/>
                </a:lnTo>
                <a:lnTo>
                  <a:pt x="12459" y="6351"/>
                </a:lnTo>
                <a:lnTo>
                  <a:pt x="12921" y="6229"/>
                </a:lnTo>
                <a:lnTo>
                  <a:pt x="13384" y="6083"/>
                </a:lnTo>
                <a:lnTo>
                  <a:pt x="13870" y="5889"/>
                </a:lnTo>
                <a:lnTo>
                  <a:pt x="14308" y="5670"/>
                </a:lnTo>
                <a:lnTo>
                  <a:pt x="14722" y="5402"/>
                </a:lnTo>
                <a:lnTo>
                  <a:pt x="14917" y="5256"/>
                </a:lnTo>
                <a:lnTo>
                  <a:pt x="15111" y="5086"/>
                </a:lnTo>
                <a:lnTo>
                  <a:pt x="15257" y="4915"/>
                </a:lnTo>
                <a:lnTo>
                  <a:pt x="15403" y="4745"/>
                </a:lnTo>
                <a:lnTo>
                  <a:pt x="15452" y="4672"/>
                </a:lnTo>
                <a:lnTo>
                  <a:pt x="15452" y="4575"/>
                </a:lnTo>
                <a:lnTo>
                  <a:pt x="15428" y="4502"/>
                </a:lnTo>
                <a:lnTo>
                  <a:pt x="15379" y="4453"/>
                </a:lnTo>
                <a:lnTo>
                  <a:pt x="15306" y="4404"/>
                </a:lnTo>
                <a:lnTo>
                  <a:pt x="15233" y="4380"/>
                </a:lnTo>
                <a:lnTo>
                  <a:pt x="15160" y="4380"/>
                </a:lnTo>
                <a:lnTo>
                  <a:pt x="15063" y="4404"/>
                </a:lnTo>
                <a:lnTo>
                  <a:pt x="14746" y="4623"/>
                </a:lnTo>
                <a:lnTo>
                  <a:pt x="14406" y="4842"/>
                </a:lnTo>
                <a:lnTo>
                  <a:pt x="14089" y="5086"/>
                </a:lnTo>
                <a:lnTo>
                  <a:pt x="13749" y="5280"/>
                </a:lnTo>
                <a:lnTo>
                  <a:pt x="13359" y="5475"/>
                </a:lnTo>
                <a:lnTo>
                  <a:pt x="12970" y="5621"/>
                </a:lnTo>
                <a:lnTo>
                  <a:pt x="12581" y="5743"/>
                </a:lnTo>
                <a:lnTo>
                  <a:pt x="12167" y="5840"/>
                </a:lnTo>
                <a:lnTo>
                  <a:pt x="11729" y="5913"/>
                </a:lnTo>
                <a:lnTo>
                  <a:pt x="11291" y="5937"/>
                </a:lnTo>
                <a:lnTo>
                  <a:pt x="10853" y="5937"/>
                </a:lnTo>
                <a:lnTo>
                  <a:pt x="10415" y="5913"/>
                </a:lnTo>
                <a:lnTo>
                  <a:pt x="9977" y="5840"/>
                </a:lnTo>
                <a:lnTo>
                  <a:pt x="9539" y="5743"/>
                </a:lnTo>
                <a:lnTo>
                  <a:pt x="9126" y="5597"/>
                </a:lnTo>
                <a:lnTo>
                  <a:pt x="8712" y="5451"/>
                </a:lnTo>
                <a:lnTo>
                  <a:pt x="8785" y="5353"/>
                </a:lnTo>
                <a:lnTo>
                  <a:pt x="8858" y="5280"/>
                </a:lnTo>
                <a:lnTo>
                  <a:pt x="8907" y="5183"/>
                </a:lnTo>
                <a:lnTo>
                  <a:pt x="8931" y="5110"/>
                </a:lnTo>
                <a:lnTo>
                  <a:pt x="8931" y="5013"/>
                </a:lnTo>
                <a:lnTo>
                  <a:pt x="8882" y="4915"/>
                </a:lnTo>
                <a:lnTo>
                  <a:pt x="8834" y="4842"/>
                </a:lnTo>
                <a:lnTo>
                  <a:pt x="8761" y="4794"/>
                </a:lnTo>
                <a:lnTo>
                  <a:pt x="8688" y="4769"/>
                </a:lnTo>
                <a:lnTo>
                  <a:pt x="8566" y="4794"/>
                </a:lnTo>
                <a:lnTo>
                  <a:pt x="8323" y="4867"/>
                </a:lnTo>
                <a:lnTo>
                  <a:pt x="8201" y="4915"/>
                </a:lnTo>
                <a:lnTo>
                  <a:pt x="8055" y="4940"/>
                </a:lnTo>
                <a:lnTo>
                  <a:pt x="7933" y="4940"/>
                </a:lnTo>
                <a:lnTo>
                  <a:pt x="7812" y="4915"/>
                </a:lnTo>
                <a:lnTo>
                  <a:pt x="7714" y="4842"/>
                </a:lnTo>
                <a:lnTo>
                  <a:pt x="7617" y="4721"/>
                </a:lnTo>
                <a:lnTo>
                  <a:pt x="7617" y="4696"/>
                </a:lnTo>
                <a:lnTo>
                  <a:pt x="7641" y="4672"/>
                </a:lnTo>
                <a:lnTo>
                  <a:pt x="7714" y="4599"/>
                </a:lnTo>
                <a:lnTo>
                  <a:pt x="7812" y="4550"/>
                </a:lnTo>
                <a:lnTo>
                  <a:pt x="7958" y="4502"/>
                </a:lnTo>
                <a:lnTo>
                  <a:pt x="8250" y="4429"/>
                </a:lnTo>
                <a:lnTo>
                  <a:pt x="8420" y="4404"/>
                </a:lnTo>
                <a:lnTo>
                  <a:pt x="10269" y="3991"/>
                </a:lnTo>
                <a:lnTo>
                  <a:pt x="12118" y="3553"/>
                </a:lnTo>
                <a:lnTo>
                  <a:pt x="12970" y="3383"/>
                </a:lnTo>
                <a:lnTo>
                  <a:pt x="13189" y="3334"/>
                </a:lnTo>
                <a:lnTo>
                  <a:pt x="13408" y="3261"/>
                </a:lnTo>
                <a:lnTo>
                  <a:pt x="13603" y="3188"/>
                </a:lnTo>
                <a:lnTo>
                  <a:pt x="13773" y="3066"/>
                </a:lnTo>
                <a:lnTo>
                  <a:pt x="13846" y="2993"/>
                </a:lnTo>
                <a:lnTo>
                  <a:pt x="13846" y="2896"/>
                </a:lnTo>
                <a:lnTo>
                  <a:pt x="13895" y="2847"/>
                </a:lnTo>
                <a:lnTo>
                  <a:pt x="13895" y="2750"/>
                </a:lnTo>
                <a:lnTo>
                  <a:pt x="13895" y="2555"/>
                </a:lnTo>
                <a:lnTo>
                  <a:pt x="13919" y="2385"/>
                </a:lnTo>
                <a:lnTo>
                  <a:pt x="13943" y="2215"/>
                </a:lnTo>
                <a:lnTo>
                  <a:pt x="13992" y="2044"/>
                </a:lnTo>
                <a:lnTo>
                  <a:pt x="14065" y="1874"/>
                </a:lnTo>
                <a:lnTo>
                  <a:pt x="14138" y="1728"/>
                </a:lnTo>
                <a:lnTo>
                  <a:pt x="14211" y="1582"/>
                </a:lnTo>
                <a:lnTo>
                  <a:pt x="14333" y="1436"/>
                </a:lnTo>
                <a:lnTo>
                  <a:pt x="14552" y="1193"/>
                </a:lnTo>
                <a:lnTo>
                  <a:pt x="14844" y="974"/>
                </a:lnTo>
                <a:lnTo>
                  <a:pt x="15136" y="779"/>
                </a:lnTo>
                <a:lnTo>
                  <a:pt x="15476" y="657"/>
                </a:lnTo>
                <a:lnTo>
                  <a:pt x="15817" y="560"/>
                </a:lnTo>
                <a:lnTo>
                  <a:pt x="16158" y="511"/>
                </a:lnTo>
                <a:close/>
                <a:moveTo>
                  <a:pt x="16182" y="0"/>
                </a:moveTo>
                <a:lnTo>
                  <a:pt x="15817" y="49"/>
                </a:lnTo>
                <a:lnTo>
                  <a:pt x="15476" y="122"/>
                </a:lnTo>
                <a:lnTo>
                  <a:pt x="15136" y="268"/>
                </a:lnTo>
                <a:lnTo>
                  <a:pt x="14795" y="414"/>
                </a:lnTo>
                <a:lnTo>
                  <a:pt x="14503" y="633"/>
                </a:lnTo>
                <a:lnTo>
                  <a:pt x="14235" y="852"/>
                </a:lnTo>
                <a:lnTo>
                  <a:pt x="13992" y="1120"/>
                </a:lnTo>
                <a:lnTo>
                  <a:pt x="13797" y="1387"/>
                </a:lnTo>
                <a:lnTo>
                  <a:pt x="13651" y="1704"/>
                </a:lnTo>
                <a:lnTo>
                  <a:pt x="13530" y="2044"/>
                </a:lnTo>
                <a:lnTo>
                  <a:pt x="13505" y="2215"/>
                </a:lnTo>
                <a:lnTo>
                  <a:pt x="13481" y="2385"/>
                </a:lnTo>
                <a:lnTo>
                  <a:pt x="13481" y="2580"/>
                </a:lnTo>
                <a:lnTo>
                  <a:pt x="13481" y="2750"/>
                </a:lnTo>
                <a:lnTo>
                  <a:pt x="13481" y="2774"/>
                </a:lnTo>
                <a:lnTo>
                  <a:pt x="13238" y="2799"/>
                </a:lnTo>
                <a:lnTo>
                  <a:pt x="12994" y="2847"/>
                </a:lnTo>
                <a:lnTo>
                  <a:pt x="12532" y="2945"/>
                </a:lnTo>
                <a:lnTo>
                  <a:pt x="11802" y="3115"/>
                </a:lnTo>
                <a:lnTo>
                  <a:pt x="11048" y="3261"/>
                </a:lnTo>
                <a:lnTo>
                  <a:pt x="8104" y="3918"/>
                </a:lnTo>
                <a:lnTo>
                  <a:pt x="7885" y="3967"/>
                </a:lnTo>
                <a:lnTo>
                  <a:pt x="7666" y="4015"/>
                </a:lnTo>
                <a:lnTo>
                  <a:pt x="7447" y="4113"/>
                </a:lnTo>
                <a:lnTo>
                  <a:pt x="7276" y="4210"/>
                </a:lnTo>
                <a:lnTo>
                  <a:pt x="7203" y="4283"/>
                </a:lnTo>
                <a:lnTo>
                  <a:pt x="7130" y="4356"/>
                </a:lnTo>
                <a:lnTo>
                  <a:pt x="7082" y="4429"/>
                </a:lnTo>
                <a:lnTo>
                  <a:pt x="7057" y="4526"/>
                </a:lnTo>
                <a:lnTo>
                  <a:pt x="7033" y="4623"/>
                </a:lnTo>
                <a:lnTo>
                  <a:pt x="7033" y="4721"/>
                </a:lnTo>
                <a:lnTo>
                  <a:pt x="7057" y="4842"/>
                </a:lnTo>
                <a:lnTo>
                  <a:pt x="7106" y="4988"/>
                </a:lnTo>
                <a:lnTo>
                  <a:pt x="7155" y="5086"/>
                </a:lnTo>
                <a:lnTo>
                  <a:pt x="7228" y="5183"/>
                </a:lnTo>
                <a:lnTo>
                  <a:pt x="7301" y="5280"/>
                </a:lnTo>
                <a:lnTo>
                  <a:pt x="7374" y="5329"/>
                </a:lnTo>
                <a:lnTo>
                  <a:pt x="7057" y="5451"/>
                </a:lnTo>
                <a:lnTo>
                  <a:pt x="6765" y="5572"/>
                </a:lnTo>
                <a:lnTo>
                  <a:pt x="6035" y="5816"/>
                </a:lnTo>
                <a:lnTo>
                  <a:pt x="5305" y="6059"/>
                </a:lnTo>
                <a:lnTo>
                  <a:pt x="2191" y="7154"/>
                </a:lnTo>
                <a:lnTo>
                  <a:pt x="731" y="7689"/>
                </a:lnTo>
                <a:lnTo>
                  <a:pt x="512" y="7762"/>
                </a:lnTo>
                <a:lnTo>
                  <a:pt x="342" y="7860"/>
                </a:lnTo>
                <a:lnTo>
                  <a:pt x="196" y="8006"/>
                </a:lnTo>
                <a:lnTo>
                  <a:pt x="123" y="8079"/>
                </a:lnTo>
                <a:lnTo>
                  <a:pt x="74" y="8176"/>
                </a:lnTo>
                <a:lnTo>
                  <a:pt x="25" y="8322"/>
                </a:lnTo>
                <a:lnTo>
                  <a:pt x="1" y="8468"/>
                </a:lnTo>
                <a:lnTo>
                  <a:pt x="1" y="8565"/>
                </a:lnTo>
                <a:lnTo>
                  <a:pt x="50" y="8687"/>
                </a:lnTo>
                <a:lnTo>
                  <a:pt x="123" y="8784"/>
                </a:lnTo>
                <a:lnTo>
                  <a:pt x="196" y="8857"/>
                </a:lnTo>
                <a:lnTo>
                  <a:pt x="293" y="8930"/>
                </a:lnTo>
                <a:lnTo>
                  <a:pt x="415" y="9003"/>
                </a:lnTo>
                <a:lnTo>
                  <a:pt x="366" y="9125"/>
                </a:lnTo>
                <a:lnTo>
                  <a:pt x="317" y="9271"/>
                </a:lnTo>
                <a:lnTo>
                  <a:pt x="317" y="9417"/>
                </a:lnTo>
                <a:lnTo>
                  <a:pt x="317" y="9563"/>
                </a:lnTo>
                <a:lnTo>
                  <a:pt x="366" y="9685"/>
                </a:lnTo>
                <a:lnTo>
                  <a:pt x="415" y="9782"/>
                </a:lnTo>
                <a:lnTo>
                  <a:pt x="488" y="9879"/>
                </a:lnTo>
                <a:lnTo>
                  <a:pt x="561" y="9952"/>
                </a:lnTo>
                <a:lnTo>
                  <a:pt x="682" y="10001"/>
                </a:lnTo>
                <a:lnTo>
                  <a:pt x="780" y="10025"/>
                </a:lnTo>
                <a:lnTo>
                  <a:pt x="901" y="10050"/>
                </a:lnTo>
                <a:lnTo>
                  <a:pt x="1023" y="10050"/>
                </a:lnTo>
                <a:lnTo>
                  <a:pt x="1047" y="10196"/>
                </a:lnTo>
                <a:lnTo>
                  <a:pt x="1096" y="10317"/>
                </a:lnTo>
                <a:lnTo>
                  <a:pt x="1193" y="10415"/>
                </a:lnTo>
                <a:lnTo>
                  <a:pt x="1315" y="10512"/>
                </a:lnTo>
                <a:lnTo>
                  <a:pt x="1412" y="10561"/>
                </a:lnTo>
                <a:lnTo>
                  <a:pt x="1534" y="10609"/>
                </a:lnTo>
                <a:lnTo>
                  <a:pt x="1656" y="10658"/>
                </a:lnTo>
                <a:lnTo>
                  <a:pt x="1996" y="10658"/>
                </a:lnTo>
                <a:lnTo>
                  <a:pt x="2240" y="10609"/>
                </a:lnTo>
                <a:lnTo>
                  <a:pt x="2459" y="10536"/>
                </a:lnTo>
                <a:lnTo>
                  <a:pt x="2702" y="10415"/>
                </a:lnTo>
                <a:lnTo>
                  <a:pt x="3140" y="10196"/>
                </a:lnTo>
                <a:lnTo>
                  <a:pt x="3578" y="9928"/>
                </a:lnTo>
                <a:lnTo>
                  <a:pt x="4040" y="9636"/>
                </a:lnTo>
                <a:lnTo>
                  <a:pt x="4478" y="9320"/>
                </a:lnTo>
                <a:lnTo>
                  <a:pt x="4892" y="9003"/>
                </a:lnTo>
                <a:lnTo>
                  <a:pt x="5305" y="8663"/>
                </a:lnTo>
                <a:lnTo>
                  <a:pt x="5719" y="8298"/>
                </a:lnTo>
                <a:lnTo>
                  <a:pt x="6108" y="7933"/>
                </a:lnTo>
                <a:lnTo>
                  <a:pt x="6473" y="7543"/>
                </a:lnTo>
                <a:lnTo>
                  <a:pt x="6717" y="7787"/>
                </a:lnTo>
                <a:lnTo>
                  <a:pt x="7009" y="8030"/>
                </a:lnTo>
                <a:lnTo>
                  <a:pt x="7325" y="8200"/>
                </a:lnTo>
                <a:lnTo>
                  <a:pt x="7641" y="8371"/>
                </a:lnTo>
                <a:lnTo>
                  <a:pt x="7982" y="8517"/>
                </a:lnTo>
                <a:lnTo>
                  <a:pt x="8347" y="8614"/>
                </a:lnTo>
                <a:lnTo>
                  <a:pt x="9053" y="8809"/>
                </a:lnTo>
                <a:lnTo>
                  <a:pt x="10221" y="9101"/>
                </a:lnTo>
                <a:lnTo>
                  <a:pt x="10829" y="9198"/>
                </a:lnTo>
                <a:lnTo>
                  <a:pt x="11413" y="9295"/>
                </a:lnTo>
                <a:lnTo>
                  <a:pt x="11364" y="9368"/>
                </a:lnTo>
                <a:lnTo>
                  <a:pt x="11291" y="9758"/>
                </a:lnTo>
                <a:lnTo>
                  <a:pt x="11194" y="10147"/>
                </a:lnTo>
                <a:lnTo>
                  <a:pt x="11145" y="10536"/>
                </a:lnTo>
                <a:lnTo>
                  <a:pt x="11121" y="10926"/>
                </a:lnTo>
                <a:lnTo>
                  <a:pt x="11121" y="10999"/>
                </a:lnTo>
                <a:lnTo>
                  <a:pt x="11169" y="11072"/>
                </a:lnTo>
                <a:lnTo>
                  <a:pt x="11218" y="11096"/>
                </a:lnTo>
                <a:lnTo>
                  <a:pt x="11291" y="11096"/>
                </a:lnTo>
                <a:lnTo>
                  <a:pt x="11340" y="11169"/>
                </a:lnTo>
                <a:lnTo>
                  <a:pt x="11388" y="11218"/>
                </a:lnTo>
                <a:lnTo>
                  <a:pt x="11534" y="11291"/>
                </a:lnTo>
                <a:lnTo>
                  <a:pt x="11729" y="11388"/>
                </a:lnTo>
                <a:lnTo>
                  <a:pt x="11826" y="11437"/>
                </a:lnTo>
                <a:lnTo>
                  <a:pt x="11972" y="11437"/>
                </a:lnTo>
                <a:lnTo>
                  <a:pt x="12021" y="11412"/>
                </a:lnTo>
                <a:lnTo>
                  <a:pt x="12070" y="11364"/>
                </a:lnTo>
                <a:lnTo>
                  <a:pt x="12070" y="11339"/>
                </a:lnTo>
                <a:lnTo>
                  <a:pt x="12070" y="11218"/>
                </a:lnTo>
                <a:lnTo>
                  <a:pt x="12045" y="11193"/>
                </a:lnTo>
                <a:lnTo>
                  <a:pt x="11997" y="11145"/>
                </a:lnTo>
                <a:lnTo>
                  <a:pt x="11851" y="11072"/>
                </a:lnTo>
                <a:lnTo>
                  <a:pt x="11705" y="10999"/>
                </a:lnTo>
                <a:lnTo>
                  <a:pt x="11632" y="10974"/>
                </a:lnTo>
                <a:lnTo>
                  <a:pt x="11997" y="10877"/>
                </a:lnTo>
                <a:lnTo>
                  <a:pt x="12094" y="10828"/>
                </a:lnTo>
                <a:lnTo>
                  <a:pt x="12118" y="10780"/>
                </a:lnTo>
                <a:lnTo>
                  <a:pt x="12143" y="10707"/>
                </a:lnTo>
                <a:lnTo>
                  <a:pt x="12143" y="10634"/>
                </a:lnTo>
                <a:lnTo>
                  <a:pt x="12118" y="10561"/>
                </a:lnTo>
                <a:lnTo>
                  <a:pt x="12070" y="10512"/>
                </a:lnTo>
                <a:lnTo>
                  <a:pt x="11997" y="10488"/>
                </a:lnTo>
                <a:lnTo>
                  <a:pt x="11899" y="10488"/>
                </a:lnTo>
                <a:lnTo>
                  <a:pt x="11753" y="10512"/>
                </a:lnTo>
                <a:lnTo>
                  <a:pt x="11510" y="10585"/>
                </a:lnTo>
                <a:lnTo>
                  <a:pt x="11559" y="10366"/>
                </a:lnTo>
                <a:lnTo>
                  <a:pt x="11583" y="10147"/>
                </a:lnTo>
                <a:lnTo>
                  <a:pt x="11632" y="9952"/>
                </a:lnTo>
                <a:lnTo>
                  <a:pt x="11705" y="9758"/>
                </a:lnTo>
                <a:lnTo>
                  <a:pt x="11826" y="9393"/>
                </a:lnTo>
                <a:lnTo>
                  <a:pt x="11826" y="9368"/>
                </a:lnTo>
                <a:lnTo>
                  <a:pt x="11899" y="9368"/>
                </a:lnTo>
                <a:lnTo>
                  <a:pt x="11924" y="9539"/>
                </a:lnTo>
                <a:lnTo>
                  <a:pt x="11972" y="9733"/>
                </a:lnTo>
                <a:lnTo>
                  <a:pt x="12094" y="10074"/>
                </a:lnTo>
                <a:lnTo>
                  <a:pt x="12216" y="10415"/>
                </a:lnTo>
                <a:lnTo>
                  <a:pt x="12337" y="10731"/>
                </a:lnTo>
                <a:lnTo>
                  <a:pt x="12337" y="10780"/>
                </a:lnTo>
                <a:lnTo>
                  <a:pt x="12386" y="10853"/>
                </a:lnTo>
                <a:lnTo>
                  <a:pt x="12435" y="10926"/>
                </a:lnTo>
                <a:lnTo>
                  <a:pt x="12605" y="11047"/>
                </a:lnTo>
                <a:lnTo>
                  <a:pt x="12800" y="11193"/>
                </a:lnTo>
                <a:lnTo>
                  <a:pt x="13019" y="11291"/>
                </a:lnTo>
                <a:lnTo>
                  <a:pt x="13116" y="11315"/>
                </a:lnTo>
                <a:lnTo>
                  <a:pt x="13189" y="11315"/>
                </a:lnTo>
                <a:lnTo>
                  <a:pt x="13238" y="11266"/>
                </a:lnTo>
                <a:lnTo>
                  <a:pt x="13286" y="11218"/>
                </a:lnTo>
                <a:lnTo>
                  <a:pt x="13311" y="11169"/>
                </a:lnTo>
                <a:lnTo>
                  <a:pt x="13311" y="11096"/>
                </a:lnTo>
                <a:lnTo>
                  <a:pt x="13286" y="11023"/>
                </a:lnTo>
                <a:lnTo>
                  <a:pt x="13213" y="10950"/>
                </a:lnTo>
                <a:lnTo>
                  <a:pt x="13116" y="10901"/>
                </a:lnTo>
                <a:lnTo>
                  <a:pt x="13457" y="10901"/>
                </a:lnTo>
                <a:lnTo>
                  <a:pt x="13603" y="10877"/>
                </a:lnTo>
                <a:lnTo>
                  <a:pt x="13676" y="10853"/>
                </a:lnTo>
                <a:lnTo>
                  <a:pt x="13724" y="10804"/>
                </a:lnTo>
                <a:lnTo>
                  <a:pt x="13773" y="10731"/>
                </a:lnTo>
                <a:lnTo>
                  <a:pt x="13773" y="10658"/>
                </a:lnTo>
                <a:lnTo>
                  <a:pt x="13773" y="10609"/>
                </a:lnTo>
                <a:lnTo>
                  <a:pt x="13724" y="10536"/>
                </a:lnTo>
                <a:lnTo>
                  <a:pt x="13676" y="10488"/>
                </a:lnTo>
                <a:lnTo>
                  <a:pt x="13627" y="10463"/>
                </a:lnTo>
                <a:lnTo>
                  <a:pt x="13481" y="10439"/>
                </a:lnTo>
                <a:lnTo>
                  <a:pt x="13019" y="10439"/>
                </a:lnTo>
                <a:lnTo>
                  <a:pt x="12824" y="10463"/>
                </a:lnTo>
                <a:lnTo>
                  <a:pt x="12556" y="9831"/>
                </a:lnTo>
                <a:lnTo>
                  <a:pt x="12410" y="9417"/>
                </a:lnTo>
                <a:lnTo>
                  <a:pt x="12848" y="9441"/>
                </a:lnTo>
                <a:lnTo>
                  <a:pt x="13189" y="9417"/>
                </a:lnTo>
                <a:lnTo>
                  <a:pt x="13554" y="9417"/>
                </a:lnTo>
                <a:lnTo>
                  <a:pt x="13895" y="9368"/>
                </a:lnTo>
                <a:lnTo>
                  <a:pt x="14211" y="9295"/>
                </a:lnTo>
                <a:lnTo>
                  <a:pt x="14552" y="9222"/>
                </a:lnTo>
                <a:lnTo>
                  <a:pt x="14868" y="9125"/>
                </a:lnTo>
                <a:lnTo>
                  <a:pt x="15184" y="9003"/>
                </a:lnTo>
                <a:lnTo>
                  <a:pt x="15476" y="8882"/>
                </a:lnTo>
                <a:lnTo>
                  <a:pt x="15768" y="8736"/>
                </a:lnTo>
                <a:lnTo>
                  <a:pt x="16036" y="8565"/>
                </a:lnTo>
                <a:lnTo>
                  <a:pt x="16304" y="8371"/>
                </a:lnTo>
                <a:lnTo>
                  <a:pt x="16571" y="8152"/>
                </a:lnTo>
                <a:lnTo>
                  <a:pt x="16790" y="7933"/>
                </a:lnTo>
                <a:lnTo>
                  <a:pt x="17034" y="7689"/>
                </a:lnTo>
                <a:lnTo>
                  <a:pt x="17228" y="7422"/>
                </a:lnTo>
                <a:lnTo>
                  <a:pt x="17423" y="7154"/>
                </a:lnTo>
                <a:lnTo>
                  <a:pt x="17545" y="7105"/>
                </a:lnTo>
                <a:lnTo>
                  <a:pt x="17666" y="7057"/>
                </a:lnTo>
                <a:lnTo>
                  <a:pt x="17691" y="7008"/>
                </a:lnTo>
                <a:lnTo>
                  <a:pt x="17691" y="6959"/>
                </a:lnTo>
                <a:lnTo>
                  <a:pt x="17666" y="6911"/>
                </a:lnTo>
                <a:lnTo>
                  <a:pt x="17642" y="6862"/>
                </a:lnTo>
                <a:lnTo>
                  <a:pt x="17593" y="6862"/>
                </a:lnTo>
                <a:lnTo>
                  <a:pt x="17739" y="6619"/>
                </a:lnTo>
                <a:lnTo>
                  <a:pt x="17837" y="6351"/>
                </a:lnTo>
                <a:lnTo>
                  <a:pt x="18007" y="5937"/>
                </a:lnTo>
                <a:lnTo>
                  <a:pt x="18129" y="5524"/>
                </a:lnTo>
                <a:lnTo>
                  <a:pt x="18226" y="5086"/>
                </a:lnTo>
                <a:lnTo>
                  <a:pt x="18323" y="4672"/>
                </a:lnTo>
                <a:lnTo>
                  <a:pt x="18396" y="4234"/>
                </a:lnTo>
                <a:lnTo>
                  <a:pt x="18445" y="3796"/>
                </a:lnTo>
                <a:lnTo>
                  <a:pt x="18518" y="2920"/>
                </a:lnTo>
                <a:lnTo>
                  <a:pt x="18542" y="2653"/>
                </a:lnTo>
                <a:lnTo>
                  <a:pt x="18786" y="2774"/>
                </a:lnTo>
                <a:lnTo>
                  <a:pt x="19029" y="2872"/>
                </a:lnTo>
                <a:lnTo>
                  <a:pt x="19150" y="2896"/>
                </a:lnTo>
                <a:lnTo>
                  <a:pt x="19223" y="2872"/>
                </a:lnTo>
                <a:lnTo>
                  <a:pt x="19296" y="2799"/>
                </a:lnTo>
                <a:lnTo>
                  <a:pt x="19345" y="2726"/>
                </a:lnTo>
                <a:lnTo>
                  <a:pt x="19369" y="2628"/>
                </a:lnTo>
                <a:lnTo>
                  <a:pt x="19369" y="2531"/>
                </a:lnTo>
                <a:lnTo>
                  <a:pt x="19321" y="2434"/>
                </a:lnTo>
                <a:lnTo>
                  <a:pt x="19248" y="2361"/>
                </a:lnTo>
                <a:lnTo>
                  <a:pt x="19102" y="2288"/>
                </a:lnTo>
                <a:lnTo>
                  <a:pt x="18956" y="2215"/>
                </a:lnTo>
                <a:lnTo>
                  <a:pt x="18737" y="2117"/>
                </a:lnTo>
                <a:lnTo>
                  <a:pt x="18980" y="2020"/>
                </a:lnTo>
                <a:lnTo>
                  <a:pt x="19199" y="1947"/>
                </a:lnTo>
                <a:lnTo>
                  <a:pt x="19394" y="1874"/>
                </a:lnTo>
                <a:lnTo>
                  <a:pt x="19588" y="1801"/>
                </a:lnTo>
                <a:lnTo>
                  <a:pt x="19661" y="1728"/>
                </a:lnTo>
                <a:lnTo>
                  <a:pt x="19710" y="1655"/>
                </a:lnTo>
                <a:lnTo>
                  <a:pt x="19734" y="1582"/>
                </a:lnTo>
                <a:lnTo>
                  <a:pt x="19686" y="1460"/>
                </a:lnTo>
                <a:lnTo>
                  <a:pt x="19637" y="1387"/>
                </a:lnTo>
                <a:lnTo>
                  <a:pt x="19540" y="1339"/>
                </a:lnTo>
                <a:lnTo>
                  <a:pt x="19442" y="1314"/>
                </a:lnTo>
                <a:lnTo>
                  <a:pt x="19321" y="1314"/>
                </a:lnTo>
                <a:lnTo>
                  <a:pt x="19102" y="1363"/>
                </a:lnTo>
                <a:lnTo>
                  <a:pt x="18883" y="1436"/>
                </a:lnTo>
                <a:lnTo>
                  <a:pt x="18688" y="1509"/>
                </a:lnTo>
                <a:lnTo>
                  <a:pt x="18494" y="1606"/>
                </a:lnTo>
                <a:lnTo>
                  <a:pt x="18445" y="1412"/>
                </a:lnTo>
                <a:lnTo>
                  <a:pt x="18396" y="1217"/>
                </a:lnTo>
                <a:lnTo>
                  <a:pt x="18323" y="1022"/>
                </a:lnTo>
                <a:lnTo>
                  <a:pt x="18202" y="852"/>
                </a:lnTo>
                <a:lnTo>
                  <a:pt x="18080" y="682"/>
                </a:lnTo>
                <a:lnTo>
                  <a:pt x="17934" y="511"/>
                </a:lnTo>
                <a:lnTo>
                  <a:pt x="17764" y="390"/>
                </a:lnTo>
                <a:lnTo>
                  <a:pt x="17545" y="268"/>
                </a:lnTo>
                <a:lnTo>
                  <a:pt x="17228" y="122"/>
                </a:lnTo>
                <a:lnTo>
                  <a:pt x="16888" y="25"/>
                </a:lnTo>
                <a:lnTo>
                  <a:pt x="16523" y="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5" name="Google Shape;1085;p48"/>
          <p:cNvSpPr/>
          <p:nvPr/>
        </p:nvSpPr>
        <p:spPr>
          <a:xfrm>
            <a:off x="5591925" y="4452182"/>
            <a:ext cx="321749" cy="353133"/>
          </a:xfrm>
          <a:custGeom>
            <a:avLst/>
            <a:gdLst/>
            <a:ahLst/>
            <a:cxnLst/>
            <a:rect l="l" t="t" r="r" b="b"/>
            <a:pathLst>
              <a:path w="14722" h="16158" extrusionOk="0">
                <a:moveTo>
                  <a:pt x="5232" y="633"/>
                </a:moveTo>
                <a:lnTo>
                  <a:pt x="5402" y="658"/>
                </a:lnTo>
                <a:lnTo>
                  <a:pt x="5354" y="682"/>
                </a:lnTo>
                <a:lnTo>
                  <a:pt x="5062" y="755"/>
                </a:lnTo>
                <a:lnTo>
                  <a:pt x="4770" y="877"/>
                </a:lnTo>
                <a:lnTo>
                  <a:pt x="4502" y="998"/>
                </a:lnTo>
                <a:lnTo>
                  <a:pt x="4380" y="1096"/>
                </a:lnTo>
                <a:lnTo>
                  <a:pt x="4283" y="1169"/>
                </a:lnTo>
                <a:lnTo>
                  <a:pt x="4259" y="1217"/>
                </a:lnTo>
                <a:lnTo>
                  <a:pt x="4234" y="1266"/>
                </a:lnTo>
                <a:lnTo>
                  <a:pt x="4234" y="1363"/>
                </a:lnTo>
                <a:lnTo>
                  <a:pt x="4307" y="1436"/>
                </a:lnTo>
                <a:lnTo>
                  <a:pt x="4332" y="1461"/>
                </a:lnTo>
                <a:lnTo>
                  <a:pt x="4380" y="1461"/>
                </a:lnTo>
                <a:lnTo>
                  <a:pt x="4648" y="1412"/>
                </a:lnTo>
                <a:lnTo>
                  <a:pt x="4891" y="1339"/>
                </a:lnTo>
                <a:lnTo>
                  <a:pt x="5354" y="1193"/>
                </a:lnTo>
                <a:lnTo>
                  <a:pt x="5718" y="1096"/>
                </a:lnTo>
                <a:lnTo>
                  <a:pt x="5889" y="1047"/>
                </a:lnTo>
                <a:lnTo>
                  <a:pt x="6059" y="974"/>
                </a:lnTo>
                <a:lnTo>
                  <a:pt x="6229" y="1461"/>
                </a:lnTo>
                <a:lnTo>
                  <a:pt x="6059" y="1485"/>
                </a:lnTo>
                <a:lnTo>
                  <a:pt x="5889" y="1534"/>
                </a:lnTo>
                <a:lnTo>
                  <a:pt x="5548" y="1655"/>
                </a:lnTo>
                <a:lnTo>
                  <a:pt x="5281" y="1753"/>
                </a:lnTo>
                <a:lnTo>
                  <a:pt x="5013" y="1874"/>
                </a:lnTo>
                <a:lnTo>
                  <a:pt x="4770" y="1996"/>
                </a:lnTo>
                <a:lnTo>
                  <a:pt x="4526" y="2191"/>
                </a:lnTo>
                <a:lnTo>
                  <a:pt x="4502" y="2215"/>
                </a:lnTo>
                <a:lnTo>
                  <a:pt x="4526" y="2264"/>
                </a:lnTo>
                <a:lnTo>
                  <a:pt x="4551" y="2288"/>
                </a:lnTo>
                <a:lnTo>
                  <a:pt x="4575" y="2312"/>
                </a:lnTo>
                <a:lnTo>
                  <a:pt x="4867" y="2288"/>
                </a:lnTo>
                <a:lnTo>
                  <a:pt x="5135" y="2239"/>
                </a:lnTo>
                <a:lnTo>
                  <a:pt x="5670" y="2069"/>
                </a:lnTo>
                <a:lnTo>
                  <a:pt x="6010" y="1996"/>
                </a:lnTo>
                <a:lnTo>
                  <a:pt x="6181" y="1947"/>
                </a:lnTo>
                <a:lnTo>
                  <a:pt x="6327" y="1874"/>
                </a:lnTo>
                <a:lnTo>
                  <a:pt x="6351" y="1996"/>
                </a:lnTo>
                <a:lnTo>
                  <a:pt x="6375" y="2166"/>
                </a:lnTo>
                <a:lnTo>
                  <a:pt x="6156" y="2191"/>
                </a:lnTo>
                <a:lnTo>
                  <a:pt x="5937" y="2264"/>
                </a:lnTo>
                <a:lnTo>
                  <a:pt x="5524" y="2434"/>
                </a:lnTo>
                <a:lnTo>
                  <a:pt x="5135" y="2604"/>
                </a:lnTo>
                <a:lnTo>
                  <a:pt x="4721" y="2775"/>
                </a:lnTo>
                <a:lnTo>
                  <a:pt x="4697" y="2799"/>
                </a:lnTo>
                <a:lnTo>
                  <a:pt x="4672" y="2823"/>
                </a:lnTo>
                <a:lnTo>
                  <a:pt x="4697" y="2872"/>
                </a:lnTo>
                <a:lnTo>
                  <a:pt x="4721" y="2945"/>
                </a:lnTo>
                <a:lnTo>
                  <a:pt x="4794" y="2969"/>
                </a:lnTo>
                <a:lnTo>
                  <a:pt x="5183" y="2969"/>
                </a:lnTo>
                <a:lnTo>
                  <a:pt x="5402" y="2945"/>
                </a:lnTo>
                <a:lnTo>
                  <a:pt x="5621" y="2921"/>
                </a:lnTo>
                <a:lnTo>
                  <a:pt x="5840" y="2872"/>
                </a:lnTo>
                <a:lnTo>
                  <a:pt x="6059" y="2799"/>
                </a:lnTo>
                <a:lnTo>
                  <a:pt x="6254" y="2726"/>
                </a:lnTo>
                <a:lnTo>
                  <a:pt x="6424" y="2604"/>
                </a:lnTo>
                <a:lnTo>
                  <a:pt x="6424" y="3091"/>
                </a:lnTo>
                <a:lnTo>
                  <a:pt x="6327" y="3067"/>
                </a:lnTo>
                <a:lnTo>
                  <a:pt x="6229" y="3042"/>
                </a:lnTo>
                <a:lnTo>
                  <a:pt x="6035" y="3067"/>
                </a:lnTo>
                <a:lnTo>
                  <a:pt x="5621" y="3164"/>
                </a:lnTo>
                <a:lnTo>
                  <a:pt x="5402" y="3213"/>
                </a:lnTo>
                <a:lnTo>
                  <a:pt x="5183" y="3286"/>
                </a:lnTo>
                <a:lnTo>
                  <a:pt x="4989" y="3359"/>
                </a:lnTo>
                <a:lnTo>
                  <a:pt x="4794" y="3480"/>
                </a:lnTo>
                <a:lnTo>
                  <a:pt x="4770" y="3529"/>
                </a:lnTo>
                <a:lnTo>
                  <a:pt x="4770" y="3553"/>
                </a:lnTo>
                <a:lnTo>
                  <a:pt x="4794" y="3602"/>
                </a:lnTo>
                <a:lnTo>
                  <a:pt x="4843" y="3626"/>
                </a:lnTo>
                <a:lnTo>
                  <a:pt x="4940" y="3651"/>
                </a:lnTo>
                <a:lnTo>
                  <a:pt x="5062" y="3675"/>
                </a:lnTo>
                <a:lnTo>
                  <a:pt x="5305" y="3675"/>
                </a:lnTo>
                <a:lnTo>
                  <a:pt x="5816" y="3626"/>
                </a:lnTo>
                <a:lnTo>
                  <a:pt x="6108" y="3602"/>
                </a:lnTo>
                <a:lnTo>
                  <a:pt x="6254" y="3578"/>
                </a:lnTo>
                <a:lnTo>
                  <a:pt x="6400" y="3505"/>
                </a:lnTo>
                <a:lnTo>
                  <a:pt x="6400" y="3505"/>
                </a:lnTo>
                <a:lnTo>
                  <a:pt x="6351" y="3821"/>
                </a:lnTo>
                <a:lnTo>
                  <a:pt x="6327" y="3943"/>
                </a:lnTo>
                <a:lnTo>
                  <a:pt x="6059" y="3943"/>
                </a:lnTo>
                <a:lnTo>
                  <a:pt x="5816" y="3967"/>
                </a:lnTo>
                <a:lnTo>
                  <a:pt x="5572" y="3991"/>
                </a:lnTo>
                <a:lnTo>
                  <a:pt x="5329" y="4040"/>
                </a:lnTo>
                <a:lnTo>
                  <a:pt x="5110" y="4137"/>
                </a:lnTo>
                <a:lnTo>
                  <a:pt x="4916" y="4259"/>
                </a:lnTo>
                <a:lnTo>
                  <a:pt x="4867" y="4308"/>
                </a:lnTo>
                <a:lnTo>
                  <a:pt x="4867" y="4356"/>
                </a:lnTo>
                <a:lnTo>
                  <a:pt x="4916" y="4405"/>
                </a:lnTo>
                <a:lnTo>
                  <a:pt x="4940" y="4429"/>
                </a:lnTo>
                <a:lnTo>
                  <a:pt x="5159" y="4478"/>
                </a:lnTo>
                <a:lnTo>
                  <a:pt x="5378" y="4478"/>
                </a:lnTo>
                <a:lnTo>
                  <a:pt x="5816" y="4454"/>
                </a:lnTo>
                <a:lnTo>
                  <a:pt x="6156" y="4454"/>
                </a:lnTo>
                <a:lnTo>
                  <a:pt x="6035" y="4770"/>
                </a:lnTo>
                <a:lnTo>
                  <a:pt x="5499" y="4819"/>
                </a:lnTo>
                <a:lnTo>
                  <a:pt x="4964" y="4892"/>
                </a:lnTo>
                <a:lnTo>
                  <a:pt x="4916" y="4916"/>
                </a:lnTo>
                <a:lnTo>
                  <a:pt x="4867" y="4965"/>
                </a:lnTo>
                <a:lnTo>
                  <a:pt x="4843" y="5013"/>
                </a:lnTo>
                <a:lnTo>
                  <a:pt x="4843" y="5062"/>
                </a:lnTo>
                <a:lnTo>
                  <a:pt x="4867" y="5111"/>
                </a:lnTo>
                <a:lnTo>
                  <a:pt x="4916" y="5159"/>
                </a:lnTo>
                <a:lnTo>
                  <a:pt x="4964" y="5208"/>
                </a:lnTo>
                <a:lnTo>
                  <a:pt x="5013" y="5208"/>
                </a:lnTo>
                <a:lnTo>
                  <a:pt x="5378" y="5257"/>
                </a:lnTo>
                <a:lnTo>
                  <a:pt x="5718" y="5257"/>
                </a:lnTo>
                <a:lnTo>
                  <a:pt x="5572" y="5451"/>
                </a:lnTo>
                <a:lnTo>
                  <a:pt x="5402" y="5597"/>
                </a:lnTo>
                <a:lnTo>
                  <a:pt x="5232" y="5695"/>
                </a:lnTo>
                <a:lnTo>
                  <a:pt x="5013" y="5768"/>
                </a:lnTo>
                <a:lnTo>
                  <a:pt x="4818" y="5768"/>
                </a:lnTo>
                <a:lnTo>
                  <a:pt x="4599" y="5743"/>
                </a:lnTo>
                <a:lnTo>
                  <a:pt x="4356" y="5622"/>
                </a:lnTo>
                <a:lnTo>
                  <a:pt x="4113" y="5451"/>
                </a:lnTo>
                <a:lnTo>
                  <a:pt x="3942" y="5305"/>
                </a:lnTo>
                <a:lnTo>
                  <a:pt x="3796" y="5159"/>
                </a:lnTo>
                <a:lnTo>
                  <a:pt x="3675" y="4965"/>
                </a:lnTo>
                <a:lnTo>
                  <a:pt x="3553" y="4770"/>
                </a:lnTo>
                <a:lnTo>
                  <a:pt x="3456" y="4551"/>
                </a:lnTo>
                <a:lnTo>
                  <a:pt x="3383" y="4332"/>
                </a:lnTo>
                <a:lnTo>
                  <a:pt x="3310" y="4113"/>
                </a:lnTo>
                <a:lnTo>
                  <a:pt x="3261" y="3870"/>
                </a:lnTo>
                <a:lnTo>
                  <a:pt x="3188" y="3407"/>
                </a:lnTo>
                <a:lnTo>
                  <a:pt x="3164" y="2921"/>
                </a:lnTo>
                <a:lnTo>
                  <a:pt x="3212" y="2483"/>
                </a:lnTo>
                <a:lnTo>
                  <a:pt x="3285" y="2069"/>
                </a:lnTo>
                <a:lnTo>
                  <a:pt x="3358" y="1874"/>
                </a:lnTo>
                <a:lnTo>
                  <a:pt x="3431" y="1704"/>
                </a:lnTo>
                <a:lnTo>
                  <a:pt x="3504" y="1534"/>
                </a:lnTo>
                <a:lnTo>
                  <a:pt x="3602" y="1388"/>
                </a:lnTo>
                <a:lnTo>
                  <a:pt x="3723" y="1266"/>
                </a:lnTo>
                <a:lnTo>
                  <a:pt x="3845" y="1120"/>
                </a:lnTo>
                <a:lnTo>
                  <a:pt x="3967" y="1023"/>
                </a:lnTo>
                <a:lnTo>
                  <a:pt x="4088" y="925"/>
                </a:lnTo>
                <a:lnTo>
                  <a:pt x="4234" y="828"/>
                </a:lnTo>
                <a:lnTo>
                  <a:pt x="4405" y="755"/>
                </a:lnTo>
                <a:lnTo>
                  <a:pt x="4551" y="706"/>
                </a:lnTo>
                <a:lnTo>
                  <a:pt x="4721" y="658"/>
                </a:lnTo>
                <a:lnTo>
                  <a:pt x="4891" y="633"/>
                </a:lnTo>
                <a:close/>
                <a:moveTo>
                  <a:pt x="9393" y="658"/>
                </a:moveTo>
                <a:lnTo>
                  <a:pt x="9076" y="852"/>
                </a:lnTo>
                <a:lnTo>
                  <a:pt x="8784" y="1096"/>
                </a:lnTo>
                <a:lnTo>
                  <a:pt x="8760" y="1144"/>
                </a:lnTo>
                <a:lnTo>
                  <a:pt x="8760" y="1217"/>
                </a:lnTo>
                <a:lnTo>
                  <a:pt x="8760" y="1266"/>
                </a:lnTo>
                <a:lnTo>
                  <a:pt x="8784" y="1290"/>
                </a:lnTo>
                <a:lnTo>
                  <a:pt x="8857" y="1315"/>
                </a:lnTo>
                <a:lnTo>
                  <a:pt x="8955" y="1315"/>
                </a:lnTo>
                <a:lnTo>
                  <a:pt x="9052" y="1266"/>
                </a:lnTo>
                <a:lnTo>
                  <a:pt x="9149" y="1217"/>
                </a:lnTo>
                <a:lnTo>
                  <a:pt x="9490" y="1023"/>
                </a:lnTo>
                <a:lnTo>
                  <a:pt x="9733" y="901"/>
                </a:lnTo>
                <a:lnTo>
                  <a:pt x="9977" y="804"/>
                </a:lnTo>
                <a:lnTo>
                  <a:pt x="10196" y="901"/>
                </a:lnTo>
                <a:lnTo>
                  <a:pt x="10415" y="1047"/>
                </a:lnTo>
                <a:lnTo>
                  <a:pt x="10001" y="1169"/>
                </a:lnTo>
                <a:lnTo>
                  <a:pt x="9806" y="1266"/>
                </a:lnTo>
                <a:lnTo>
                  <a:pt x="9636" y="1363"/>
                </a:lnTo>
                <a:lnTo>
                  <a:pt x="9441" y="1485"/>
                </a:lnTo>
                <a:lnTo>
                  <a:pt x="9295" y="1607"/>
                </a:lnTo>
                <a:lnTo>
                  <a:pt x="9149" y="1753"/>
                </a:lnTo>
                <a:lnTo>
                  <a:pt x="9028" y="1899"/>
                </a:lnTo>
                <a:lnTo>
                  <a:pt x="9003" y="1923"/>
                </a:lnTo>
                <a:lnTo>
                  <a:pt x="9003" y="1947"/>
                </a:lnTo>
                <a:lnTo>
                  <a:pt x="9028" y="2020"/>
                </a:lnTo>
                <a:lnTo>
                  <a:pt x="9076" y="2069"/>
                </a:lnTo>
                <a:lnTo>
                  <a:pt x="9149" y="2069"/>
                </a:lnTo>
                <a:lnTo>
                  <a:pt x="9344" y="2020"/>
                </a:lnTo>
                <a:lnTo>
                  <a:pt x="9514" y="1947"/>
                </a:lnTo>
                <a:lnTo>
                  <a:pt x="9904" y="1777"/>
                </a:lnTo>
                <a:lnTo>
                  <a:pt x="10366" y="1582"/>
                </a:lnTo>
                <a:lnTo>
                  <a:pt x="10828" y="1412"/>
                </a:lnTo>
                <a:lnTo>
                  <a:pt x="11096" y="1753"/>
                </a:lnTo>
                <a:lnTo>
                  <a:pt x="10926" y="1777"/>
                </a:lnTo>
                <a:lnTo>
                  <a:pt x="10755" y="1826"/>
                </a:lnTo>
                <a:lnTo>
                  <a:pt x="10415" y="1972"/>
                </a:lnTo>
                <a:lnTo>
                  <a:pt x="9928" y="2191"/>
                </a:lnTo>
                <a:lnTo>
                  <a:pt x="9685" y="2337"/>
                </a:lnTo>
                <a:lnTo>
                  <a:pt x="9466" y="2483"/>
                </a:lnTo>
                <a:lnTo>
                  <a:pt x="9441" y="2507"/>
                </a:lnTo>
                <a:lnTo>
                  <a:pt x="9417" y="2556"/>
                </a:lnTo>
                <a:lnTo>
                  <a:pt x="9441" y="2604"/>
                </a:lnTo>
                <a:lnTo>
                  <a:pt x="9490" y="2604"/>
                </a:lnTo>
                <a:lnTo>
                  <a:pt x="9758" y="2580"/>
                </a:lnTo>
                <a:lnTo>
                  <a:pt x="10025" y="2531"/>
                </a:lnTo>
                <a:lnTo>
                  <a:pt x="10269" y="2458"/>
                </a:lnTo>
                <a:lnTo>
                  <a:pt x="10536" y="2385"/>
                </a:lnTo>
                <a:lnTo>
                  <a:pt x="10926" y="2239"/>
                </a:lnTo>
                <a:lnTo>
                  <a:pt x="11120" y="2166"/>
                </a:lnTo>
                <a:lnTo>
                  <a:pt x="11193" y="2093"/>
                </a:lnTo>
                <a:lnTo>
                  <a:pt x="11291" y="2020"/>
                </a:lnTo>
                <a:lnTo>
                  <a:pt x="11388" y="2239"/>
                </a:lnTo>
                <a:lnTo>
                  <a:pt x="11485" y="2458"/>
                </a:lnTo>
                <a:lnTo>
                  <a:pt x="11339" y="2483"/>
                </a:lnTo>
                <a:lnTo>
                  <a:pt x="11193" y="2531"/>
                </a:lnTo>
                <a:lnTo>
                  <a:pt x="10901" y="2653"/>
                </a:lnTo>
                <a:lnTo>
                  <a:pt x="10634" y="2750"/>
                </a:lnTo>
                <a:lnTo>
                  <a:pt x="10366" y="2823"/>
                </a:lnTo>
                <a:lnTo>
                  <a:pt x="10098" y="2921"/>
                </a:lnTo>
                <a:lnTo>
                  <a:pt x="9952" y="2969"/>
                </a:lnTo>
                <a:lnTo>
                  <a:pt x="9831" y="3042"/>
                </a:lnTo>
                <a:lnTo>
                  <a:pt x="9806" y="3091"/>
                </a:lnTo>
                <a:lnTo>
                  <a:pt x="9806" y="3115"/>
                </a:lnTo>
                <a:lnTo>
                  <a:pt x="9806" y="3164"/>
                </a:lnTo>
                <a:lnTo>
                  <a:pt x="9855" y="3188"/>
                </a:lnTo>
                <a:lnTo>
                  <a:pt x="9977" y="3237"/>
                </a:lnTo>
                <a:lnTo>
                  <a:pt x="10123" y="3261"/>
                </a:lnTo>
                <a:lnTo>
                  <a:pt x="10390" y="3261"/>
                </a:lnTo>
                <a:lnTo>
                  <a:pt x="10658" y="3213"/>
                </a:lnTo>
                <a:lnTo>
                  <a:pt x="10926" y="3164"/>
                </a:lnTo>
                <a:lnTo>
                  <a:pt x="11291" y="3067"/>
                </a:lnTo>
                <a:lnTo>
                  <a:pt x="11461" y="3018"/>
                </a:lnTo>
                <a:lnTo>
                  <a:pt x="11631" y="2921"/>
                </a:lnTo>
                <a:lnTo>
                  <a:pt x="11680" y="3140"/>
                </a:lnTo>
                <a:lnTo>
                  <a:pt x="11729" y="3359"/>
                </a:lnTo>
                <a:lnTo>
                  <a:pt x="11291" y="3505"/>
                </a:lnTo>
                <a:lnTo>
                  <a:pt x="10780" y="3651"/>
                </a:lnTo>
                <a:lnTo>
                  <a:pt x="10512" y="3699"/>
                </a:lnTo>
                <a:lnTo>
                  <a:pt x="10269" y="3797"/>
                </a:lnTo>
                <a:lnTo>
                  <a:pt x="10220" y="3821"/>
                </a:lnTo>
                <a:lnTo>
                  <a:pt x="10196" y="3894"/>
                </a:lnTo>
                <a:lnTo>
                  <a:pt x="10220" y="3943"/>
                </a:lnTo>
                <a:lnTo>
                  <a:pt x="10269" y="3967"/>
                </a:lnTo>
                <a:lnTo>
                  <a:pt x="10536" y="4016"/>
                </a:lnTo>
                <a:lnTo>
                  <a:pt x="10780" y="4040"/>
                </a:lnTo>
                <a:lnTo>
                  <a:pt x="11023" y="4016"/>
                </a:lnTo>
                <a:lnTo>
                  <a:pt x="11266" y="3991"/>
                </a:lnTo>
                <a:lnTo>
                  <a:pt x="11510" y="3967"/>
                </a:lnTo>
                <a:lnTo>
                  <a:pt x="11753" y="3918"/>
                </a:lnTo>
                <a:lnTo>
                  <a:pt x="11729" y="4137"/>
                </a:lnTo>
                <a:lnTo>
                  <a:pt x="11704" y="4381"/>
                </a:lnTo>
                <a:lnTo>
                  <a:pt x="11680" y="4381"/>
                </a:lnTo>
                <a:lnTo>
                  <a:pt x="11364" y="4356"/>
                </a:lnTo>
                <a:lnTo>
                  <a:pt x="11023" y="4381"/>
                </a:lnTo>
                <a:lnTo>
                  <a:pt x="10682" y="4429"/>
                </a:lnTo>
                <a:lnTo>
                  <a:pt x="10366" y="4478"/>
                </a:lnTo>
                <a:lnTo>
                  <a:pt x="10317" y="4502"/>
                </a:lnTo>
                <a:lnTo>
                  <a:pt x="10269" y="4527"/>
                </a:lnTo>
                <a:lnTo>
                  <a:pt x="10244" y="4575"/>
                </a:lnTo>
                <a:lnTo>
                  <a:pt x="10244" y="4624"/>
                </a:lnTo>
                <a:lnTo>
                  <a:pt x="10244" y="4673"/>
                </a:lnTo>
                <a:lnTo>
                  <a:pt x="10269" y="4721"/>
                </a:lnTo>
                <a:lnTo>
                  <a:pt x="10317" y="4770"/>
                </a:lnTo>
                <a:lnTo>
                  <a:pt x="10366" y="4770"/>
                </a:lnTo>
                <a:lnTo>
                  <a:pt x="10950" y="4843"/>
                </a:lnTo>
                <a:lnTo>
                  <a:pt x="11242" y="4867"/>
                </a:lnTo>
                <a:lnTo>
                  <a:pt x="11534" y="4867"/>
                </a:lnTo>
                <a:lnTo>
                  <a:pt x="11461" y="5013"/>
                </a:lnTo>
                <a:lnTo>
                  <a:pt x="11364" y="5184"/>
                </a:lnTo>
                <a:lnTo>
                  <a:pt x="11120" y="5111"/>
                </a:lnTo>
                <a:lnTo>
                  <a:pt x="10901" y="5086"/>
                </a:lnTo>
                <a:lnTo>
                  <a:pt x="10780" y="5086"/>
                </a:lnTo>
                <a:lnTo>
                  <a:pt x="10658" y="5111"/>
                </a:lnTo>
                <a:lnTo>
                  <a:pt x="10561" y="5135"/>
                </a:lnTo>
                <a:lnTo>
                  <a:pt x="10439" y="5208"/>
                </a:lnTo>
                <a:lnTo>
                  <a:pt x="10415" y="5232"/>
                </a:lnTo>
                <a:lnTo>
                  <a:pt x="10415" y="5281"/>
                </a:lnTo>
                <a:lnTo>
                  <a:pt x="10415" y="5330"/>
                </a:lnTo>
                <a:lnTo>
                  <a:pt x="10463" y="5354"/>
                </a:lnTo>
                <a:lnTo>
                  <a:pt x="10755" y="5451"/>
                </a:lnTo>
                <a:lnTo>
                  <a:pt x="11023" y="5549"/>
                </a:lnTo>
                <a:lnTo>
                  <a:pt x="10877" y="5646"/>
                </a:lnTo>
                <a:lnTo>
                  <a:pt x="10780" y="5719"/>
                </a:lnTo>
                <a:lnTo>
                  <a:pt x="10536" y="5646"/>
                </a:lnTo>
                <a:lnTo>
                  <a:pt x="10415" y="5597"/>
                </a:lnTo>
                <a:lnTo>
                  <a:pt x="10293" y="5524"/>
                </a:lnTo>
                <a:lnTo>
                  <a:pt x="10171" y="5451"/>
                </a:lnTo>
                <a:lnTo>
                  <a:pt x="10050" y="5427"/>
                </a:lnTo>
                <a:lnTo>
                  <a:pt x="9977" y="5427"/>
                </a:lnTo>
                <a:lnTo>
                  <a:pt x="9928" y="5451"/>
                </a:lnTo>
                <a:lnTo>
                  <a:pt x="9879" y="5500"/>
                </a:lnTo>
                <a:lnTo>
                  <a:pt x="9879" y="5597"/>
                </a:lnTo>
                <a:lnTo>
                  <a:pt x="9904" y="5670"/>
                </a:lnTo>
                <a:lnTo>
                  <a:pt x="9952" y="5768"/>
                </a:lnTo>
                <a:lnTo>
                  <a:pt x="10025" y="5841"/>
                </a:lnTo>
                <a:lnTo>
                  <a:pt x="10123" y="5914"/>
                </a:lnTo>
                <a:lnTo>
                  <a:pt x="9879" y="5914"/>
                </a:lnTo>
                <a:lnTo>
                  <a:pt x="9636" y="5889"/>
                </a:lnTo>
                <a:lnTo>
                  <a:pt x="9417" y="5841"/>
                </a:lnTo>
                <a:lnTo>
                  <a:pt x="9198" y="5743"/>
                </a:lnTo>
                <a:lnTo>
                  <a:pt x="9003" y="5597"/>
                </a:lnTo>
                <a:lnTo>
                  <a:pt x="8833" y="5451"/>
                </a:lnTo>
                <a:lnTo>
                  <a:pt x="8711" y="5257"/>
                </a:lnTo>
                <a:lnTo>
                  <a:pt x="8590" y="5062"/>
                </a:lnTo>
                <a:lnTo>
                  <a:pt x="8492" y="4843"/>
                </a:lnTo>
                <a:lnTo>
                  <a:pt x="8419" y="4624"/>
                </a:lnTo>
                <a:lnTo>
                  <a:pt x="8298" y="4186"/>
                </a:lnTo>
                <a:lnTo>
                  <a:pt x="8225" y="3797"/>
                </a:lnTo>
                <a:lnTo>
                  <a:pt x="8152" y="3359"/>
                </a:lnTo>
                <a:lnTo>
                  <a:pt x="8127" y="2921"/>
                </a:lnTo>
                <a:lnTo>
                  <a:pt x="8127" y="2483"/>
                </a:lnTo>
                <a:lnTo>
                  <a:pt x="8152" y="2020"/>
                </a:lnTo>
                <a:lnTo>
                  <a:pt x="8225" y="1582"/>
                </a:lnTo>
                <a:lnTo>
                  <a:pt x="8298" y="1363"/>
                </a:lnTo>
                <a:lnTo>
                  <a:pt x="8371" y="1169"/>
                </a:lnTo>
                <a:lnTo>
                  <a:pt x="8444" y="974"/>
                </a:lnTo>
                <a:lnTo>
                  <a:pt x="8541" y="804"/>
                </a:lnTo>
                <a:lnTo>
                  <a:pt x="8760" y="731"/>
                </a:lnTo>
                <a:lnTo>
                  <a:pt x="8979" y="682"/>
                </a:lnTo>
                <a:lnTo>
                  <a:pt x="9198" y="658"/>
                </a:lnTo>
                <a:close/>
                <a:moveTo>
                  <a:pt x="4940" y="1"/>
                </a:moveTo>
                <a:lnTo>
                  <a:pt x="4745" y="25"/>
                </a:lnTo>
                <a:lnTo>
                  <a:pt x="4526" y="74"/>
                </a:lnTo>
                <a:lnTo>
                  <a:pt x="4307" y="147"/>
                </a:lnTo>
                <a:lnTo>
                  <a:pt x="4113" y="244"/>
                </a:lnTo>
                <a:lnTo>
                  <a:pt x="3918" y="341"/>
                </a:lnTo>
                <a:lnTo>
                  <a:pt x="3723" y="487"/>
                </a:lnTo>
                <a:lnTo>
                  <a:pt x="3553" y="609"/>
                </a:lnTo>
                <a:lnTo>
                  <a:pt x="3383" y="779"/>
                </a:lnTo>
                <a:lnTo>
                  <a:pt x="3237" y="950"/>
                </a:lnTo>
                <a:lnTo>
                  <a:pt x="3091" y="1120"/>
                </a:lnTo>
                <a:lnTo>
                  <a:pt x="2969" y="1315"/>
                </a:lnTo>
                <a:lnTo>
                  <a:pt x="2823" y="1558"/>
                </a:lnTo>
                <a:lnTo>
                  <a:pt x="2726" y="1850"/>
                </a:lnTo>
                <a:lnTo>
                  <a:pt x="2653" y="2118"/>
                </a:lnTo>
                <a:lnTo>
                  <a:pt x="2604" y="2410"/>
                </a:lnTo>
                <a:lnTo>
                  <a:pt x="2555" y="2726"/>
                </a:lnTo>
                <a:lnTo>
                  <a:pt x="2555" y="3018"/>
                </a:lnTo>
                <a:lnTo>
                  <a:pt x="2555" y="3334"/>
                </a:lnTo>
                <a:lnTo>
                  <a:pt x="2604" y="3626"/>
                </a:lnTo>
                <a:lnTo>
                  <a:pt x="2653" y="3943"/>
                </a:lnTo>
                <a:lnTo>
                  <a:pt x="2726" y="4235"/>
                </a:lnTo>
                <a:lnTo>
                  <a:pt x="2823" y="4527"/>
                </a:lnTo>
                <a:lnTo>
                  <a:pt x="2945" y="4794"/>
                </a:lnTo>
                <a:lnTo>
                  <a:pt x="3091" y="5062"/>
                </a:lnTo>
                <a:lnTo>
                  <a:pt x="3237" y="5330"/>
                </a:lnTo>
                <a:lnTo>
                  <a:pt x="3407" y="5549"/>
                </a:lnTo>
                <a:lnTo>
                  <a:pt x="3602" y="5768"/>
                </a:lnTo>
                <a:lnTo>
                  <a:pt x="3772" y="5938"/>
                </a:lnTo>
                <a:lnTo>
                  <a:pt x="3942" y="6060"/>
                </a:lnTo>
                <a:lnTo>
                  <a:pt x="4161" y="6157"/>
                </a:lnTo>
                <a:lnTo>
                  <a:pt x="4380" y="6230"/>
                </a:lnTo>
                <a:lnTo>
                  <a:pt x="4599" y="6279"/>
                </a:lnTo>
                <a:lnTo>
                  <a:pt x="5062" y="6279"/>
                </a:lnTo>
                <a:lnTo>
                  <a:pt x="5281" y="6230"/>
                </a:lnTo>
                <a:lnTo>
                  <a:pt x="5524" y="6133"/>
                </a:lnTo>
                <a:lnTo>
                  <a:pt x="5718" y="6011"/>
                </a:lnTo>
                <a:lnTo>
                  <a:pt x="5913" y="5865"/>
                </a:lnTo>
                <a:lnTo>
                  <a:pt x="6059" y="5695"/>
                </a:lnTo>
                <a:lnTo>
                  <a:pt x="6205" y="5500"/>
                </a:lnTo>
                <a:lnTo>
                  <a:pt x="6351" y="5281"/>
                </a:lnTo>
                <a:lnTo>
                  <a:pt x="6448" y="5086"/>
                </a:lnTo>
                <a:lnTo>
                  <a:pt x="6546" y="4867"/>
                </a:lnTo>
                <a:lnTo>
                  <a:pt x="6716" y="4356"/>
                </a:lnTo>
                <a:lnTo>
                  <a:pt x="6838" y="3821"/>
                </a:lnTo>
                <a:lnTo>
                  <a:pt x="6911" y="3261"/>
                </a:lnTo>
                <a:lnTo>
                  <a:pt x="6935" y="2969"/>
                </a:lnTo>
                <a:lnTo>
                  <a:pt x="6935" y="2702"/>
                </a:lnTo>
                <a:lnTo>
                  <a:pt x="6911" y="2410"/>
                </a:lnTo>
                <a:lnTo>
                  <a:pt x="6886" y="2118"/>
                </a:lnTo>
                <a:lnTo>
                  <a:pt x="6838" y="1850"/>
                </a:lnTo>
                <a:lnTo>
                  <a:pt x="6789" y="1582"/>
                </a:lnTo>
                <a:lnTo>
                  <a:pt x="6692" y="1315"/>
                </a:lnTo>
                <a:lnTo>
                  <a:pt x="6594" y="1047"/>
                </a:lnTo>
                <a:lnTo>
                  <a:pt x="6473" y="804"/>
                </a:lnTo>
                <a:lnTo>
                  <a:pt x="6351" y="585"/>
                </a:lnTo>
                <a:lnTo>
                  <a:pt x="6327" y="512"/>
                </a:lnTo>
                <a:lnTo>
                  <a:pt x="6254" y="439"/>
                </a:lnTo>
                <a:lnTo>
                  <a:pt x="6229" y="414"/>
                </a:lnTo>
                <a:lnTo>
                  <a:pt x="6132" y="293"/>
                </a:lnTo>
                <a:lnTo>
                  <a:pt x="6083" y="268"/>
                </a:lnTo>
                <a:lnTo>
                  <a:pt x="6010" y="268"/>
                </a:lnTo>
                <a:lnTo>
                  <a:pt x="5816" y="147"/>
                </a:lnTo>
                <a:lnTo>
                  <a:pt x="5597" y="74"/>
                </a:lnTo>
                <a:lnTo>
                  <a:pt x="5378" y="25"/>
                </a:lnTo>
                <a:lnTo>
                  <a:pt x="5159" y="1"/>
                </a:lnTo>
                <a:close/>
                <a:moveTo>
                  <a:pt x="9271" y="49"/>
                </a:moveTo>
                <a:lnTo>
                  <a:pt x="8979" y="74"/>
                </a:lnTo>
                <a:lnTo>
                  <a:pt x="8663" y="122"/>
                </a:lnTo>
                <a:lnTo>
                  <a:pt x="8371" y="220"/>
                </a:lnTo>
                <a:lnTo>
                  <a:pt x="8273" y="268"/>
                </a:lnTo>
                <a:lnTo>
                  <a:pt x="8200" y="366"/>
                </a:lnTo>
                <a:lnTo>
                  <a:pt x="8176" y="439"/>
                </a:lnTo>
                <a:lnTo>
                  <a:pt x="8176" y="536"/>
                </a:lnTo>
                <a:lnTo>
                  <a:pt x="8079" y="658"/>
                </a:lnTo>
                <a:lnTo>
                  <a:pt x="7981" y="804"/>
                </a:lnTo>
                <a:lnTo>
                  <a:pt x="7860" y="1071"/>
                </a:lnTo>
                <a:lnTo>
                  <a:pt x="7762" y="1388"/>
                </a:lnTo>
                <a:lnTo>
                  <a:pt x="7689" y="1704"/>
                </a:lnTo>
                <a:lnTo>
                  <a:pt x="7641" y="2069"/>
                </a:lnTo>
                <a:lnTo>
                  <a:pt x="7616" y="2410"/>
                </a:lnTo>
                <a:lnTo>
                  <a:pt x="7592" y="2750"/>
                </a:lnTo>
                <a:lnTo>
                  <a:pt x="7592" y="3091"/>
                </a:lnTo>
                <a:lnTo>
                  <a:pt x="7616" y="3456"/>
                </a:lnTo>
                <a:lnTo>
                  <a:pt x="7641" y="3797"/>
                </a:lnTo>
                <a:lnTo>
                  <a:pt x="7689" y="4137"/>
                </a:lnTo>
                <a:lnTo>
                  <a:pt x="7762" y="4478"/>
                </a:lnTo>
                <a:lnTo>
                  <a:pt x="7835" y="4746"/>
                </a:lnTo>
                <a:lnTo>
                  <a:pt x="7908" y="5013"/>
                </a:lnTo>
                <a:lnTo>
                  <a:pt x="8030" y="5257"/>
                </a:lnTo>
                <a:lnTo>
                  <a:pt x="8152" y="5476"/>
                </a:lnTo>
                <a:lnTo>
                  <a:pt x="8298" y="5719"/>
                </a:lnTo>
                <a:lnTo>
                  <a:pt x="8468" y="5914"/>
                </a:lnTo>
                <a:lnTo>
                  <a:pt x="8663" y="6108"/>
                </a:lnTo>
                <a:lnTo>
                  <a:pt x="8882" y="6279"/>
                </a:lnTo>
                <a:lnTo>
                  <a:pt x="9125" y="6400"/>
                </a:lnTo>
                <a:lnTo>
                  <a:pt x="9368" y="6497"/>
                </a:lnTo>
                <a:lnTo>
                  <a:pt x="9636" y="6546"/>
                </a:lnTo>
                <a:lnTo>
                  <a:pt x="9904" y="6546"/>
                </a:lnTo>
                <a:lnTo>
                  <a:pt x="10171" y="6522"/>
                </a:lnTo>
                <a:lnTo>
                  <a:pt x="10439" y="6473"/>
                </a:lnTo>
                <a:lnTo>
                  <a:pt x="10707" y="6400"/>
                </a:lnTo>
                <a:lnTo>
                  <a:pt x="10950" y="6327"/>
                </a:lnTo>
                <a:lnTo>
                  <a:pt x="11218" y="6181"/>
                </a:lnTo>
                <a:lnTo>
                  <a:pt x="11461" y="6011"/>
                </a:lnTo>
                <a:lnTo>
                  <a:pt x="11656" y="5816"/>
                </a:lnTo>
                <a:lnTo>
                  <a:pt x="11826" y="5622"/>
                </a:lnTo>
                <a:lnTo>
                  <a:pt x="11996" y="5378"/>
                </a:lnTo>
                <a:lnTo>
                  <a:pt x="12118" y="5135"/>
                </a:lnTo>
                <a:lnTo>
                  <a:pt x="12215" y="4867"/>
                </a:lnTo>
                <a:lnTo>
                  <a:pt x="12288" y="4600"/>
                </a:lnTo>
                <a:lnTo>
                  <a:pt x="12337" y="4308"/>
                </a:lnTo>
                <a:lnTo>
                  <a:pt x="12361" y="4016"/>
                </a:lnTo>
                <a:lnTo>
                  <a:pt x="12361" y="3724"/>
                </a:lnTo>
                <a:lnTo>
                  <a:pt x="12337" y="3456"/>
                </a:lnTo>
                <a:lnTo>
                  <a:pt x="12313" y="3164"/>
                </a:lnTo>
                <a:lnTo>
                  <a:pt x="12240" y="2896"/>
                </a:lnTo>
                <a:lnTo>
                  <a:pt x="12167" y="2604"/>
                </a:lnTo>
                <a:lnTo>
                  <a:pt x="12094" y="2361"/>
                </a:lnTo>
                <a:lnTo>
                  <a:pt x="11972" y="2093"/>
                </a:lnTo>
                <a:lnTo>
                  <a:pt x="11826" y="1826"/>
                </a:lnTo>
                <a:lnTo>
                  <a:pt x="11680" y="1582"/>
                </a:lnTo>
                <a:lnTo>
                  <a:pt x="11485" y="1339"/>
                </a:lnTo>
                <a:lnTo>
                  <a:pt x="11291" y="1096"/>
                </a:lnTo>
                <a:lnTo>
                  <a:pt x="11096" y="877"/>
                </a:lnTo>
                <a:lnTo>
                  <a:pt x="10853" y="682"/>
                </a:lnTo>
                <a:lnTo>
                  <a:pt x="10634" y="512"/>
                </a:lnTo>
                <a:lnTo>
                  <a:pt x="10366" y="341"/>
                </a:lnTo>
                <a:lnTo>
                  <a:pt x="10098" y="220"/>
                </a:lnTo>
                <a:lnTo>
                  <a:pt x="9831" y="122"/>
                </a:lnTo>
                <a:lnTo>
                  <a:pt x="9563" y="74"/>
                </a:lnTo>
                <a:lnTo>
                  <a:pt x="9271" y="49"/>
                </a:lnTo>
                <a:close/>
                <a:moveTo>
                  <a:pt x="1850" y="5257"/>
                </a:moveTo>
                <a:lnTo>
                  <a:pt x="2044" y="5281"/>
                </a:lnTo>
                <a:lnTo>
                  <a:pt x="1825" y="5354"/>
                </a:lnTo>
                <a:lnTo>
                  <a:pt x="1606" y="5451"/>
                </a:lnTo>
                <a:lnTo>
                  <a:pt x="1460" y="5524"/>
                </a:lnTo>
                <a:lnTo>
                  <a:pt x="1290" y="5597"/>
                </a:lnTo>
                <a:lnTo>
                  <a:pt x="1168" y="5719"/>
                </a:lnTo>
                <a:lnTo>
                  <a:pt x="1095" y="5768"/>
                </a:lnTo>
                <a:lnTo>
                  <a:pt x="1047" y="5841"/>
                </a:lnTo>
                <a:lnTo>
                  <a:pt x="1047" y="5889"/>
                </a:lnTo>
                <a:lnTo>
                  <a:pt x="1047" y="5938"/>
                </a:lnTo>
                <a:lnTo>
                  <a:pt x="1071" y="5987"/>
                </a:lnTo>
                <a:lnTo>
                  <a:pt x="1120" y="5987"/>
                </a:lnTo>
                <a:lnTo>
                  <a:pt x="1266" y="6011"/>
                </a:lnTo>
                <a:lnTo>
                  <a:pt x="1412" y="5962"/>
                </a:lnTo>
                <a:lnTo>
                  <a:pt x="1704" y="5865"/>
                </a:lnTo>
                <a:lnTo>
                  <a:pt x="2190" y="5695"/>
                </a:lnTo>
                <a:lnTo>
                  <a:pt x="2263" y="6011"/>
                </a:lnTo>
                <a:lnTo>
                  <a:pt x="2093" y="6133"/>
                </a:lnTo>
                <a:lnTo>
                  <a:pt x="1923" y="6254"/>
                </a:lnTo>
                <a:lnTo>
                  <a:pt x="1728" y="6327"/>
                </a:lnTo>
                <a:lnTo>
                  <a:pt x="1533" y="6424"/>
                </a:lnTo>
                <a:lnTo>
                  <a:pt x="1339" y="6522"/>
                </a:lnTo>
                <a:lnTo>
                  <a:pt x="1266" y="6595"/>
                </a:lnTo>
                <a:lnTo>
                  <a:pt x="1193" y="6668"/>
                </a:lnTo>
                <a:lnTo>
                  <a:pt x="1193" y="6716"/>
                </a:lnTo>
                <a:lnTo>
                  <a:pt x="1193" y="6765"/>
                </a:lnTo>
                <a:lnTo>
                  <a:pt x="1241" y="6814"/>
                </a:lnTo>
                <a:lnTo>
                  <a:pt x="1339" y="6862"/>
                </a:lnTo>
                <a:lnTo>
                  <a:pt x="1436" y="6887"/>
                </a:lnTo>
                <a:lnTo>
                  <a:pt x="1558" y="6887"/>
                </a:lnTo>
                <a:lnTo>
                  <a:pt x="1679" y="6862"/>
                </a:lnTo>
                <a:lnTo>
                  <a:pt x="1898" y="6789"/>
                </a:lnTo>
                <a:lnTo>
                  <a:pt x="2093" y="6716"/>
                </a:lnTo>
                <a:lnTo>
                  <a:pt x="2409" y="6570"/>
                </a:lnTo>
                <a:lnTo>
                  <a:pt x="2434" y="6643"/>
                </a:lnTo>
                <a:lnTo>
                  <a:pt x="2215" y="6765"/>
                </a:lnTo>
                <a:lnTo>
                  <a:pt x="1923" y="6911"/>
                </a:lnTo>
                <a:lnTo>
                  <a:pt x="1777" y="6984"/>
                </a:lnTo>
                <a:lnTo>
                  <a:pt x="1655" y="7081"/>
                </a:lnTo>
                <a:lnTo>
                  <a:pt x="1631" y="7106"/>
                </a:lnTo>
                <a:lnTo>
                  <a:pt x="1631" y="7154"/>
                </a:lnTo>
                <a:lnTo>
                  <a:pt x="1655" y="7203"/>
                </a:lnTo>
                <a:lnTo>
                  <a:pt x="1679" y="7227"/>
                </a:lnTo>
                <a:lnTo>
                  <a:pt x="1850" y="7276"/>
                </a:lnTo>
                <a:lnTo>
                  <a:pt x="1996" y="7276"/>
                </a:lnTo>
                <a:lnTo>
                  <a:pt x="2166" y="7252"/>
                </a:lnTo>
                <a:lnTo>
                  <a:pt x="2312" y="7203"/>
                </a:lnTo>
                <a:lnTo>
                  <a:pt x="2482" y="7154"/>
                </a:lnTo>
                <a:lnTo>
                  <a:pt x="2677" y="7081"/>
                </a:lnTo>
                <a:lnTo>
                  <a:pt x="2726" y="7154"/>
                </a:lnTo>
                <a:lnTo>
                  <a:pt x="2750" y="7179"/>
                </a:lnTo>
                <a:lnTo>
                  <a:pt x="2434" y="7398"/>
                </a:lnTo>
                <a:lnTo>
                  <a:pt x="2190" y="7519"/>
                </a:lnTo>
                <a:lnTo>
                  <a:pt x="2093" y="7617"/>
                </a:lnTo>
                <a:lnTo>
                  <a:pt x="1996" y="7714"/>
                </a:lnTo>
                <a:lnTo>
                  <a:pt x="1996" y="7811"/>
                </a:lnTo>
                <a:lnTo>
                  <a:pt x="2020" y="7836"/>
                </a:lnTo>
                <a:lnTo>
                  <a:pt x="2044" y="7860"/>
                </a:lnTo>
                <a:lnTo>
                  <a:pt x="2166" y="7909"/>
                </a:lnTo>
                <a:lnTo>
                  <a:pt x="2288" y="7884"/>
                </a:lnTo>
                <a:lnTo>
                  <a:pt x="2434" y="7860"/>
                </a:lnTo>
                <a:lnTo>
                  <a:pt x="2531" y="7811"/>
                </a:lnTo>
                <a:lnTo>
                  <a:pt x="2774" y="7714"/>
                </a:lnTo>
                <a:lnTo>
                  <a:pt x="2896" y="7641"/>
                </a:lnTo>
                <a:lnTo>
                  <a:pt x="3018" y="7568"/>
                </a:lnTo>
                <a:lnTo>
                  <a:pt x="3066" y="7665"/>
                </a:lnTo>
                <a:lnTo>
                  <a:pt x="2872" y="7836"/>
                </a:lnTo>
                <a:lnTo>
                  <a:pt x="2628" y="7982"/>
                </a:lnTo>
                <a:lnTo>
                  <a:pt x="2507" y="8055"/>
                </a:lnTo>
                <a:lnTo>
                  <a:pt x="2409" y="8128"/>
                </a:lnTo>
                <a:lnTo>
                  <a:pt x="2215" y="8347"/>
                </a:lnTo>
                <a:lnTo>
                  <a:pt x="2190" y="8371"/>
                </a:lnTo>
                <a:lnTo>
                  <a:pt x="2190" y="8395"/>
                </a:lnTo>
                <a:lnTo>
                  <a:pt x="2215" y="8444"/>
                </a:lnTo>
                <a:lnTo>
                  <a:pt x="2239" y="8444"/>
                </a:lnTo>
                <a:lnTo>
                  <a:pt x="2409" y="8493"/>
                </a:lnTo>
                <a:lnTo>
                  <a:pt x="2531" y="8517"/>
                </a:lnTo>
                <a:lnTo>
                  <a:pt x="2677" y="8493"/>
                </a:lnTo>
                <a:lnTo>
                  <a:pt x="2847" y="8468"/>
                </a:lnTo>
                <a:lnTo>
                  <a:pt x="3018" y="8371"/>
                </a:lnTo>
                <a:lnTo>
                  <a:pt x="3212" y="8274"/>
                </a:lnTo>
                <a:lnTo>
                  <a:pt x="3212" y="8274"/>
                </a:lnTo>
                <a:lnTo>
                  <a:pt x="3139" y="8493"/>
                </a:lnTo>
                <a:lnTo>
                  <a:pt x="3042" y="8663"/>
                </a:lnTo>
                <a:lnTo>
                  <a:pt x="2896" y="8785"/>
                </a:lnTo>
                <a:lnTo>
                  <a:pt x="2726" y="8906"/>
                </a:lnTo>
                <a:lnTo>
                  <a:pt x="2531" y="8955"/>
                </a:lnTo>
                <a:lnTo>
                  <a:pt x="2336" y="9004"/>
                </a:lnTo>
                <a:lnTo>
                  <a:pt x="2117" y="9004"/>
                </a:lnTo>
                <a:lnTo>
                  <a:pt x="1923" y="8979"/>
                </a:lnTo>
                <a:lnTo>
                  <a:pt x="1728" y="8931"/>
                </a:lnTo>
                <a:lnTo>
                  <a:pt x="1558" y="8858"/>
                </a:lnTo>
                <a:lnTo>
                  <a:pt x="1387" y="8736"/>
                </a:lnTo>
                <a:lnTo>
                  <a:pt x="1266" y="8639"/>
                </a:lnTo>
                <a:lnTo>
                  <a:pt x="1144" y="8493"/>
                </a:lnTo>
                <a:lnTo>
                  <a:pt x="1022" y="8347"/>
                </a:lnTo>
                <a:lnTo>
                  <a:pt x="925" y="8176"/>
                </a:lnTo>
                <a:lnTo>
                  <a:pt x="852" y="8006"/>
                </a:lnTo>
                <a:lnTo>
                  <a:pt x="706" y="7641"/>
                </a:lnTo>
                <a:lnTo>
                  <a:pt x="633" y="7252"/>
                </a:lnTo>
                <a:lnTo>
                  <a:pt x="609" y="6862"/>
                </a:lnTo>
                <a:lnTo>
                  <a:pt x="609" y="6497"/>
                </a:lnTo>
                <a:lnTo>
                  <a:pt x="633" y="6327"/>
                </a:lnTo>
                <a:lnTo>
                  <a:pt x="657" y="6157"/>
                </a:lnTo>
                <a:lnTo>
                  <a:pt x="730" y="5987"/>
                </a:lnTo>
                <a:lnTo>
                  <a:pt x="803" y="5841"/>
                </a:lnTo>
                <a:lnTo>
                  <a:pt x="901" y="5695"/>
                </a:lnTo>
                <a:lnTo>
                  <a:pt x="1022" y="5549"/>
                </a:lnTo>
                <a:lnTo>
                  <a:pt x="1144" y="5451"/>
                </a:lnTo>
                <a:lnTo>
                  <a:pt x="1314" y="5354"/>
                </a:lnTo>
                <a:lnTo>
                  <a:pt x="1387" y="5305"/>
                </a:lnTo>
                <a:lnTo>
                  <a:pt x="1485" y="5281"/>
                </a:lnTo>
                <a:lnTo>
                  <a:pt x="1679" y="5257"/>
                </a:lnTo>
                <a:close/>
                <a:moveTo>
                  <a:pt x="12848" y="5135"/>
                </a:moveTo>
                <a:lnTo>
                  <a:pt x="13091" y="5159"/>
                </a:lnTo>
                <a:lnTo>
                  <a:pt x="13286" y="5232"/>
                </a:lnTo>
                <a:lnTo>
                  <a:pt x="13480" y="5330"/>
                </a:lnTo>
                <a:lnTo>
                  <a:pt x="13651" y="5451"/>
                </a:lnTo>
                <a:lnTo>
                  <a:pt x="13456" y="5524"/>
                </a:lnTo>
                <a:lnTo>
                  <a:pt x="13237" y="5622"/>
                </a:lnTo>
                <a:lnTo>
                  <a:pt x="13043" y="5743"/>
                </a:lnTo>
                <a:lnTo>
                  <a:pt x="12872" y="5889"/>
                </a:lnTo>
                <a:lnTo>
                  <a:pt x="12848" y="5914"/>
                </a:lnTo>
                <a:lnTo>
                  <a:pt x="12872" y="5962"/>
                </a:lnTo>
                <a:lnTo>
                  <a:pt x="12872" y="6011"/>
                </a:lnTo>
                <a:lnTo>
                  <a:pt x="12921" y="6011"/>
                </a:lnTo>
                <a:lnTo>
                  <a:pt x="13140" y="5962"/>
                </a:lnTo>
                <a:lnTo>
                  <a:pt x="13335" y="5914"/>
                </a:lnTo>
                <a:lnTo>
                  <a:pt x="13748" y="5792"/>
                </a:lnTo>
                <a:lnTo>
                  <a:pt x="13943" y="5768"/>
                </a:lnTo>
                <a:lnTo>
                  <a:pt x="14016" y="5914"/>
                </a:lnTo>
                <a:lnTo>
                  <a:pt x="14089" y="6084"/>
                </a:lnTo>
                <a:lnTo>
                  <a:pt x="13870" y="6133"/>
                </a:lnTo>
                <a:lnTo>
                  <a:pt x="13724" y="6181"/>
                </a:lnTo>
                <a:lnTo>
                  <a:pt x="13237" y="6303"/>
                </a:lnTo>
                <a:lnTo>
                  <a:pt x="13116" y="6351"/>
                </a:lnTo>
                <a:lnTo>
                  <a:pt x="12994" y="6400"/>
                </a:lnTo>
                <a:lnTo>
                  <a:pt x="12897" y="6473"/>
                </a:lnTo>
                <a:lnTo>
                  <a:pt x="12824" y="6570"/>
                </a:lnTo>
                <a:lnTo>
                  <a:pt x="12824" y="6619"/>
                </a:lnTo>
                <a:lnTo>
                  <a:pt x="12848" y="6643"/>
                </a:lnTo>
                <a:lnTo>
                  <a:pt x="12921" y="6716"/>
                </a:lnTo>
                <a:lnTo>
                  <a:pt x="13018" y="6741"/>
                </a:lnTo>
                <a:lnTo>
                  <a:pt x="13116" y="6765"/>
                </a:lnTo>
                <a:lnTo>
                  <a:pt x="13237" y="6765"/>
                </a:lnTo>
                <a:lnTo>
                  <a:pt x="13456" y="6741"/>
                </a:lnTo>
                <a:lnTo>
                  <a:pt x="13651" y="6692"/>
                </a:lnTo>
                <a:lnTo>
                  <a:pt x="13894" y="6643"/>
                </a:lnTo>
                <a:lnTo>
                  <a:pt x="14040" y="6595"/>
                </a:lnTo>
                <a:lnTo>
                  <a:pt x="14186" y="6546"/>
                </a:lnTo>
                <a:lnTo>
                  <a:pt x="14186" y="6716"/>
                </a:lnTo>
                <a:lnTo>
                  <a:pt x="14089" y="6692"/>
                </a:lnTo>
                <a:lnTo>
                  <a:pt x="13967" y="6716"/>
                </a:lnTo>
                <a:lnTo>
                  <a:pt x="13772" y="6741"/>
                </a:lnTo>
                <a:lnTo>
                  <a:pt x="13529" y="6789"/>
                </a:lnTo>
                <a:lnTo>
                  <a:pt x="13286" y="6838"/>
                </a:lnTo>
                <a:lnTo>
                  <a:pt x="13043" y="6935"/>
                </a:lnTo>
                <a:lnTo>
                  <a:pt x="12945" y="6984"/>
                </a:lnTo>
                <a:lnTo>
                  <a:pt x="12848" y="7057"/>
                </a:lnTo>
                <a:lnTo>
                  <a:pt x="12824" y="7130"/>
                </a:lnTo>
                <a:lnTo>
                  <a:pt x="12824" y="7203"/>
                </a:lnTo>
                <a:lnTo>
                  <a:pt x="12848" y="7276"/>
                </a:lnTo>
                <a:lnTo>
                  <a:pt x="12921" y="7325"/>
                </a:lnTo>
                <a:lnTo>
                  <a:pt x="13018" y="7349"/>
                </a:lnTo>
                <a:lnTo>
                  <a:pt x="13140" y="7349"/>
                </a:lnTo>
                <a:lnTo>
                  <a:pt x="13359" y="7325"/>
                </a:lnTo>
                <a:lnTo>
                  <a:pt x="13797" y="7227"/>
                </a:lnTo>
                <a:lnTo>
                  <a:pt x="13967" y="7203"/>
                </a:lnTo>
                <a:lnTo>
                  <a:pt x="14137" y="7130"/>
                </a:lnTo>
                <a:lnTo>
                  <a:pt x="14137" y="7227"/>
                </a:lnTo>
                <a:lnTo>
                  <a:pt x="14089" y="7373"/>
                </a:lnTo>
                <a:lnTo>
                  <a:pt x="14064" y="7373"/>
                </a:lnTo>
                <a:lnTo>
                  <a:pt x="13699" y="7471"/>
                </a:lnTo>
                <a:lnTo>
                  <a:pt x="13310" y="7568"/>
                </a:lnTo>
                <a:lnTo>
                  <a:pt x="12970" y="7617"/>
                </a:lnTo>
                <a:lnTo>
                  <a:pt x="12799" y="7665"/>
                </a:lnTo>
                <a:lnTo>
                  <a:pt x="12653" y="7738"/>
                </a:lnTo>
                <a:lnTo>
                  <a:pt x="12605" y="7763"/>
                </a:lnTo>
                <a:lnTo>
                  <a:pt x="12580" y="7836"/>
                </a:lnTo>
                <a:lnTo>
                  <a:pt x="12605" y="7884"/>
                </a:lnTo>
                <a:lnTo>
                  <a:pt x="12653" y="7933"/>
                </a:lnTo>
                <a:lnTo>
                  <a:pt x="12775" y="7982"/>
                </a:lnTo>
                <a:lnTo>
                  <a:pt x="12921" y="8006"/>
                </a:lnTo>
                <a:lnTo>
                  <a:pt x="13213" y="8030"/>
                </a:lnTo>
                <a:lnTo>
                  <a:pt x="13529" y="8006"/>
                </a:lnTo>
                <a:lnTo>
                  <a:pt x="13845" y="7933"/>
                </a:lnTo>
                <a:lnTo>
                  <a:pt x="13651" y="8176"/>
                </a:lnTo>
                <a:lnTo>
                  <a:pt x="13480" y="8201"/>
                </a:lnTo>
                <a:lnTo>
                  <a:pt x="13310" y="8225"/>
                </a:lnTo>
                <a:lnTo>
                  <a:pt x="12994" y="8298"/>
                </a:lnTo>
                <a:lnTo>
                  <a:pt x="12848" y="8322"/>
                </a:lnTo>
                <a:lnTo>
                  <a:pt x="12653" y="8347"/>
                </a:lnTo>
                <a:lnTo>
                  <a:pt x="12556" y="8395"/>
                </a:lnTo>
                <a:lnTo>
                  <a:pt x="12483" y="8444"/>
                </a:lnTo>
                <a:lnTo>
                  <a:pt x="12459" y="8517"/>
                </a:lnTo>
                <a:lnTo>
                  <a:pt x="12483" y="8590"/>
                </a:lnTo>
                <a:lnTo>
                  <a:pt x="12532" y="8663"/>
                </a:lnTo>
                <a:lnTo>
                  <a:pt x="12580" y="8712"/>
                </a:lnTo>
                <a:lnTo>
                  <a:pt x="12653" y="8736"/>
                </a:lnTo>
                <a:lnTo>
                  <a:pt x="12726" y="8760"/>
                </a:lnTo>
                <a:lnTo>
                  <a:pt x="13067" y="8760"/>
                </a:lnTo>
                <a:lnTo>
                  <a:pt x="12897" y="8858"/>
                </a:lnTo>
                <a:lnTo>
                  <a:pt x="12726" y="8955"/>
                </a:lnTo>
                <a:lnTo>
                  <a:pt x="12556" y="9052"/>
                </a:lnTo>
                <a:lnTo>
                  <a:pt x="12386" y="9101"/>
                </a:lnTo>
                <a:lnTo>
                  <a:pt x="12264" y="9077"/>
                </a:lnTo>
                <a:lnTo>
                  <a:pt x="12142" y="9028"/>
                </a:lnTo>
                <a:lnTo>
                  <a:pt x="12118" y="9028"/>
                </a:lnTo>
                <a:lnTo>
                  <a:pt x="12069" y="9052"/>
                </a:lnTo>
                <a:lnTo>
                  <a:pt x="12045" y="9077"/>
                </a:lnTo>
                <a:lnTo>
                  <a:pt x="12069" y="9125"/>
                </a:lnTo>
                <a:lnTo>
                  <a:pt x="12069" y="9174"/>
                </a:lnTo>
                <a:lnTo>
                  <a:pt x="11923" y="9174"/>
                </a:lnTo>
                <a:lnTo>
                  <a:pt x="11802" y="9150"/>
                </a:lnTo>
                <a:lnTo>
                  <a:pt x="11656" y="9101"/>
                </a:lnTo>
                <a:lnTo>
                  <a:pt x="11534" y="9028"/>
                </a:lnTo>
                <a:lnTo>
                  <a:pt x="11437" y="8931"/>
                </a:lnTo>
                <a:lnTo>
                  <a:pt x="11339" y="8833"/>
                </a:lnTo>
                <a:lnTo>
                  <a:pt x="11266" y="8712"/>
                </a:lnTo>
                <a:lnTo>
                  <a:pt x="11218" y="8566"/>
                </a:lnTo>
                <a:lnTo>
                  <a:pt x="11193" y="8395"/>
                </a:lnTo>
                <a:lnTo>
                  <a:pt x="11193" y="8225"/>
                </a:lnTo>
                <a:lnTo>
                  <a:pt x="11218" y="8055"/>
                </a:lnTo>
                <a:lnTo>
                  <a:pt x="11291" y="7884"/>
                </a:lnTo>
                <a:lnTo>
                  <a:pt x="11461" y="7544"/>
                </a:lnTo>
                <a:lnTo>
                  <a:pt x="11631" y="7252"/>
                </a:lnTo>
                <a:lnTo>
                  <a:pt x="11996" y="6716"/>
                </a:lnTo>
                <a:lnTo>
                  <a:pt x="12167" y="6449"/>
                </a:lnTo>
                <a:lnTo>
                  <a:pt x="12337" y="6181"/>
                </a:lnTo>
                <a:lnTo>
                  <a:pt x="12434" y="5889"/>
                </a:lnTo>
                <a:lnTo>
                  <a:pt x="12532" y="5597"/>
                </a:lnTo>
                <a:lnTo>
                  <a:pt x="12580" y="5451"/>
                </a:lnTo>
                <a:lnTo>
                  <a:pt x="12653" y="5330"/>
                </a:lnTo>
                <a:lnTo>
                  <a:pt x="12726" y="5208"/>
                </a:lnTo>
                <a:lnTo>
                  <a:pt x="12848" y="5135"/>
                </a:lnTo>
                <a:close/>
                <a:moveTo>
                  <a:pt x="1631" y="4746"/>
                </a:moveTo>
                <a:lnTo>
                  <a:pt x="1485" y="4770"/>
                </a:lnTo>
                <a:lnTo>
                  <a:pt x="1266" y="4819"/>
                </a:lnTo>
                <a:lnTo>
                  <a:pt x="1071" y="4892"/>
                </a:lnTo>
                <a:lnTo>
                  <a:pt x="876" y="4989"/>
                </a:lnTo>
                <a:lnTo>
                  <a:pt x="706" y="5111"/>
                </a:lnTo>
                <a:lnTo>
                  <a:pt x="560" y="5257"/>
                </a:lnTo>
                <a:lnTo>
                  <a:pt x="438" y="5403"/>
                </a:lnTo>
                <a:lnTo>
                  <a:pt x="317" y="5597"/>
                </a:lnTo>
                <a:lnTo>
                  <a:pt x="219" y="5792"/>
                </a:lnTo>
                <a:lnTo>
                  <a:pt x="146" y="6011"/>
                </a:lnTo>
                <a:lnTo>
                  <a:pt x="73" y="6230"/>
                </a:lnTo>
                <a:lnTo>
                  <a:pt x="25" y="6473"/>
                </a:lnTo>
                <a:lnTo>
                  <a:pt x="0" y="6716"/>
                </a:lnTo>
                <a:lnTo>
                  <a:pt x="0" y="6960"/>
                </a:lnTo>
                <a:lnTo>
                  <a:pt x="25" y="7203"/>
                </a:lnTo>
                <a:lnTo>
                  <a:pt x="73" y="7446"/>
                </a:lnTo>
                <a:lnTo>
                  <a:pt x="122" y="7690"/>
                </a:lnTo>
                <a:lnTo>
                  <a:pt x="195" y="7909"/>
                </a:lnTo>
                <a:lnTo>
                  <a:pt x="292" y="8152"/>
                </a:lnTo>
                <a:lnTo>
                  <a:pt x="390" y="8371"/>
                </a:lnTo>
                <a:lnTo>
                  <a:pt x="511" y="8566"/>
                </a:lnTo>
                <a:lnTo>
                  <a:pt x="657" y="8760"/>
                </a:lnTo>
                <a:lnTo>
                  <a:pt x="803" y="8955"/>
                </a:lnTo>
                <a:lnTo>
                  <a:pt x="974" y="9101"/>
                </a:lnTo>
                <a:lnTo>
                  <a:pt x="1168" y="9271"/>
                </a:lnTo>
                <a:lnTo>
                  <a:pt x="1339" y="9369"/>
                </a:lnTo>
                <a:lnTo>
                  <a:pt x="1533" y="9466"/>
                </a:lnTo>
                <a:lnTo>
                  <a:pt x="1752" y="9515"/>
                </a:lnTo>
                <a:lnTo>
                  <a:pt x="1947" y="9563"/>
                </a:lnTo>
                <a:lnTo>
                  <a:pt x="2385" y="9563"/>
                </a:lnTo>
                <a:lnTo>
                  <a:pt x="2604" y="9539"/>
                </a:lnTo>
                <a:lnTo>
                  <a:pt x="2799" y="9466"/>
                </a:lnTo>
                <a:lnTo>
                  <a:pt x="2993" y="9393"/>
                </a:lnTo>
                <a:lnTo>
                  <a:pt x="3188" y="9296"/>
                </a:lnTo>
                <a:lnTo>
                  <a:pt x="3334" y="9174"/>
                </a:lnTo>
                <a:lnTo>
                  <a:pt x="3480" y="9028"/>
                </a:lnTo>
                <a:lnTo>
                  <a:pt x="3602" y="8858"/>
                </a:lnTo>
                <a:lnTo>
                  <a:pt x="3699" y="8663"/>
                </a:lnTo>
                <a:lnTo>
                  <a:pt x="3748" y="8444"/>
                </a:lnTo>
                <a:lnTo>
                  <a:pt x="3772" y="8225"/>
                </a:lnTo>
                <a:lnTo>
                  <a:pt x="3772" y="7982"/>
                </a:lnTo>
                <a:lnTo>
                  <a:pt x="3723" y="7763"/>
                </a:lnTo>
                <a:lnTo>
                  <a:pt x="3650" y="7568"/>
                </a:lnTo>
                <a:lnTo>
                  <a:pt x="3553" y="7373"/>
                </a:lnTo>
                <a:lnTo>
                  <a:pt x="3310" y="7008"/>
                </a:lnTo>
                <a:lnTo>
                  <a:pt x="3042" y="6643"/>
                </a:lnTo>
                <a:lnTo>
                  <a:pt x="2945" y="6424"/>
                </a:lnTo>
                <a:lnTo>
                  <a:pt x="2896" y="6206"/>
                </a:lnTo>
                <a:lnTo>
                  <a:pt x="2799" y="5695"/>
                </a:lnTo>
                <a:lnTo>
                  <a:pt x="2750" y="5451"/>
                </a:lnTo>
                <a:lnTo>
                  <a:pt x="2653" y="5232"/>
                </a:lnTo>
                <a:lnTo>
                  <a:pt x="2604" y="5135"/>
                </a:lnTo>
                <a:lnTo>
                  <a:pt x="2531" y="5038"/>
                </a:lnTo>
                <a:lnTo>
                  <a:pt x="2434" y="4965"/>
                </a:lnTo>
                <a:lnTo>
                  <a:pt x="2336" y="4916"/>
                </a:lnTo>
                <a:lnTo>
                  <a:pt x="2263" y="4892"/>
                </a:lnTo>
                <a:lnTo>
                  <a:pt x="2190" y="4892"/>
                </a:lnTo>
                <a:lnTo>
                  <a:pt x="2020" y="4819"/>
                </a:lnTo>
                <a:lnTo>
                  <a:pt x="1825" y="4770"/>
                </a:lnTo>
                <a:lnTo>
                  <a:pt x="1631" y="4746"/>
                </a:lnTo>
                <a:close/>
                <a:moveTo>
                  <a:pt x="12994" y="4624"/>
                </a:moveTo>
                <a:lnTo>
                  <a:pt x="12799" y="4648"/>
                </a:lnTo>
                <a:lnTo>
                  <a:pt x="12702" y="4697"/>
                </a:lnTo>
                <a:lnTo>
                  <a:pt x="12629" y="4770"/>
                </a:lnTo>
                <a:lnTo>
                  <a:pt x="12483" y="4867"/>
                </a:lnTo>
                <a:lnTo>
                  <a:pt x="12337" y="5013"/>
                </a:lnTo>
                <a:lnTo>
                  <a:pt x="12215" y="5159"/>
                </a:lnTo>
                <a:lnTo>
                  <a:pt x="12118" y="5330"/>
                </a:lnTo>
                <a:lnTo>
                  <a:pt x="11899" y="5841"/>
                </a:lnTo>
                <a:lnTo>
                  <a:pt x="11777" y="6084"/>
                </a:lnTo>
                <a:lnTo>
                  <a:pt x="11631" y="6327"/>
                </a:lnTo>
                <a:lnTo>
                  <a:pt x="11291" y="6765"/>
                </a:lnTo>
                <a:lnTo>
                  <a:pt x="10950" y="7227"/>
                </a:lnTo>
                <a:lnTo>
                  <a:pt x="10853" y="7446"/>
                </a:lnTo>
                <a:lnTo>
                  <a:pt x="10755" y="7641"/>
                </a:lnTo>
                <a:lnTo>
                  <a:pt x="10682" y="7860"/>
                </a:lnTo>
                <a:lnTo>
                  <a:pt x="10634" y="8079"/>
                </a:lnTo>
                <a:lnTo>
                  <a:pt x="10634" y="8298"/>
                </a:lnTo>
                <a:lnTo>
                  <a:pt x="10634" y="8517"/>
                </a:lnTo>
                <a:lnTo>
                  <a:pt x="10658" y="8712"/>
                </a:lnTo>
                <a:lnTo>
                  <a:pt x="10731" y="8906"/>
                </a:lnTo>
                <a:lnTo>
                  <a:pt x="10804" y="9077"/>
                </a:lnTo>
                <a:lnTo>
                  <a:pt x="10926" y="9247"/>
                </a:lnTo>
                <a:lnTo>
                  <a:pt x="11047" y="9393"/>
                </a:lnTo>
                <a:lnTo>
                  <a:pt x="11218" y="9515"/>
                </a:lnTo>
                <a:lnTo>
                  <a:pt x="11388" y="9612"/>
                </a:lnTo>
                <a:lnTo>
                  <a:pt x="11607" y="9685"/>
                </a:lnTo>
                <a:lnTo>
                  <a:pt x="11826" y="9734"/>
                </a:lnTo>
                <a:lnTo>
                  <a:pt x="12094" y="9758"/>
                </a:lnTo>
                <a:lnTo>
                  <a:pt x="12313" y="9734"/>
                </a:lnTo>
                <a:lnTo>
                  <a:pt x="12556" y="9709"/>
                </a:lnTo>
                <a:lnTo>
                  <a:pt x="12775" y="9612"/>
                </a:lnTo>
                <a:lnTo>
                  <a:pt x="12994" y="9515"/>
                </a:lnTo>
                <a:lnTo>
                  <a:pt x="13189" y="9393"/>
                </a:lnTo>
                <a:lnTo>
                  <a:pt x="13383" y="9247"/>
                </a:lnTo>
                <a:lnTo>
                  <a:pt x="13578" y="9077"/>
                </a:lnTo>
                <a:lnTo>
                  <a:pt x="13772" y="8906"/>
                </a:lnTo>
                <a:lnTo>
                  <a:pt x="13918" y="8712"/>
                </a:lnTo>
                <a:lnTo>
                  <a:pt x="14089" y="8517"/>
                </a:lnTo>
                <a:lnTo>
                  <a:pt x="14210" y="8298"/>
                </a:lnTo>
                <a:lnTo>
                  <a:pt x="14332" y="8079"/>
                </a:lnTo>
                <a:lnTo>
                  <a:pt x="14454" y="7860"/>
                </a:lnTo>
                <a:lnTo>
                  <a:pt x="14551" y="7641"/>
                </a:lnTo>
                <a:lnTo>
                  <a:pt x="14624" y="7422"/>
                </a:lnTo>
                <a:lnTo>
                  <a:pt x="14673" y="7203"/>
                </a:lnTo>
                <a:lnTo>
                  <a:pt x="14697" y="7008"/>
                </a:lnTo>
                <a:lnTo>
                  <a:pt x="14721" y="6789"/>
                </a:lnTo>
                <a:lnTo>
                  <a:pt x="14721" y="6570"/>
                </a:lnTo>
                <a:lnTo>
                  <a:pt x="14697" y="6351"/>
                </a:lnTo>
                <a:lnTo>
                  <a:pt x="14673" y="6157"/>
                </a:lnTo>
                <a:lnTo>
                  <a:pt x="14624" y="5938"/>
                </a:lnTo>
                <a:lnTo>
                  <a:pt x="14551" y="5743"/>
                </a:lnTo>
                <a:lnTo>
                  <a:pt x="14454" y="5549"/>
                </a:lnTo>
                <a:lnTo>
                  <a:pt x="14502" y="5476"/>
                </a:lnTo>
                <a:lnTo>
                  <a:pt x="14527" y="5451"/>
                </a:lnTo>
                <a:lnTo>
                  <a:pt x="14527" y="5403"/>
                </a:lnTo>
                <a:lnTo>
                  <a:pt x="14478" y="5354"/>
                </a:lnTo>
                <a:lnTo>
                  <a:pt x="14381" y="5305"/>
                </a:lnTo>
                <a:lnTo>
                  <a:pt x="14283" y="5281"/>
                </a:lnTo>
                <a:lnTo>
                  <a:pt x="14137" y="5111"/>
                </a:lnTo>
                <a:lnTo>
                  <a:pt x="13991" y="4965"/>
                </a:lnTo>
                <a:lnTo>
                  <a:pt x="13797" y="4843"/>
                </a:lnTo>
                <a:lnTo>
                  <a:pt x="13626" y="4746"/>
                </a:lnTo>
                <a:lnTo>
                  <a:pt x="13407" y="4673"/>
                </a:lnTo>
                <a:lnTo>
                  <a:pt x="13213" y="4624"/>
                </a:lnTo>
                <a:close/>
                <a:moveTo>
                  <a:pt x="10682" y="11267"/>
                </a:moveTo>
                <a:lnTo>
                  <a:pt x="10342" y="11315"/>
                </a:lnTo>
                <a:lnTo>
                  <a:pt x="10050" y="11364"/>
                </a:lnTo>
                <a:lnTo>
                  <a:pt x="9636" y="11437"/>
                </a:lnTo>
                <a:lnTo>
                  <a:pt x="9222" y="11534"/>
                </a:lnTo>
                <a:lnTo>
                  <a:pt x="8809" y="11680"/>
                </a:lnTo>
                <a:lnTo>
                  <a:pt x="8614" y="11753"/>
                </a:lnTo>
                <a:lnTo>
                  <a:pt x="8444" y="11875"/>
                </a:lnTo>
                <a:lnTo>
                  <a:pt x="8395" y="11924"/>
                </a:lnTo>
                <a:lnTo>
                  <a:pt x="8395" y="11972"/>
                </a:lnTo>
                <a:lnTo>
                  <a:pt x="8419" y="12021"/>
                </a:lnTo>
                <a:lnTo>
                  <a:pt x="8492" y="12045"/>
                </a:lnTo>
                <a:lnTo>
                  <a:pt x="8882" y="12045"/>
                </a:lnTo>
                <a:lnTo>
                  <a:pt x="9295" y="11997"/>
                </a:lnTo>
                <a:lnTo>
                  <a:pt x="10098" y="11875"/>
                </a:lnTo>
                <a:lnTo>
                  <a:pt x="10415" y="11851"/>
                </a:lnTo>
                <a:lnTo>
                  <a:pt x="10731" y="11802"/>
                </a:lnTo>
                <a:lnTo>
                  <a:pt x="10877" y="11778"/>
                </a:lnTo>
                <a:lnTo>
                  <a:pt x="11023" y="11729"/>
                </a:lnTo>
                <a:lnTo>
                  <a:pt x="11169" y="11680"/>
                </a:lnTo>
                <a:lnTo>
                  <a:pt x="11291" y="11583"/>
                </a:lnTo>
                <a:lnTo>
                  <a:pt x="11315" y="11534"/>
                </a:lnTo>
                <a:lnTo>
                  <a:pt x="11315" y="11486"/>
                </a:lnTo>
                <a:lnTo>
                  <a:pt x="11291" y="11437"/>
                </a:lnTo>
                <a:lnTo>
                  <a:pt x="11266" y="11413"/>
                </a:lnTo>
                <a:lnTo>
                  <a:pt x="11120" y="11340"/>
                </a:lnTo>
                <a:lnTo>
                  <a:pt x="10974" y="11291"/>
                </a:lnTo>
                <a:lnTo>
                  <a:pt x="10828" y="11267"/>
                </a:lnTo>
                <a:close/>
                <a:moveTo>
                  <a:pt x="10901" y="13189"/>
                </a:moveTo>
                <a:lnTo>
                  <a:pt x="10707" y="13213"/>
                </a:lnTo>
                <a:lnTo>
                  <a:pt x="10512" y="13238"/>
                </a:lnTo>
                <a:lnTo>
                  <a:pt x="9733" y="13408"/>
                </a:lnTo>
                <a:lnTo>
                  <a:pt x="9368" y="13457"/>
                </a:lnTo>
                <a:lnTo>
                  <a:pt x="8979" y="13554"/>
                </a:lnTo>
                <a:lnTo>
                  <a:pt x="8809" y="13603"/>
                </a:lnTo>
                <a:lnTo>
                  <a:pt x="8614" y="13676"/>
                </a:lnTo>
                <a:lnTo>
                  <a:pt x="8468" y="13749"/>
                </a:lnTo>
                <a:lnTo>
                  <a:pt x="8322" y="13870"/>
                </a:lnTo>
                <a:lnTo>
                  <a:pt x="8298" y="13895"/>
                </a:lnTo>
                <a:lnTo>
                  <a:pt x="8298" y="13919"/>
                </a:lnTo>
                <a:lnTo>
                  <a:pt x="8346" y="13943"/>
                </a:lnTo>
                <a:lnTo>
                  <a:pt x="8492" y="13992"/>
                </a:lnTo>
                <a:lnTo>
                  <a:pt x="8663" y="14016"/>
                </a:lnTo>
                <a:lnTo>
                  <a:pt x="9003" y="14016"/>
                </a:lnTo>
                <a:lnTo>
                  <a:pt x="9344" y="13968"/>
                </a:lnTo>
                <a:lnTo>
                  <a:pt x="9685" y="13895"/>
                </a:lnTo>
                <a:lnTo>
                  <a:pt x="10098" y="13846"/>
                </a:lnTo>
                <a:lnTo>
                  <a:pt x="10536" y="13773"/>
                </a:lnTo>
                <a:lnTo>
                  <a:pt x="10731" y="13724"/>
                </a:lnTo>
                <a:lnTo>
                  <a:pt x="10950" y="13676"/>
                </a:lnTo>
                <a:lnTo>
                  <a:pt x="11145" y="13603"/>
                </a:lnTo>
                <a:lnTo>
                  <a:pt x="11315" y="13505"/>
                </a:lnTo>
                <a:lnTo>
                  <a:pt x="11388" y="13432"/>
                </a:lnTo>
                <a:lnTo>
                  <a:pt x="11388" y="13335"/>
                </a:lnTo>
                <a:lnTo>
                  <a:pt x="11364" y="13262"/>
                </a:lnTo>
                <a:lnTo>
                  <a:pt x="11339" y="13238"/>
                </a:lnTo>
                <a:lnTo>
                  <a:pt x="11291" y="13213"/>
                </a:lnTo>
                <a:lnTo>
                  <a:pt x="11096" y="13189"/>
                </a:lnTo>
                <a:close/>
                <a:moveTo>
                  <a:pt x="7251" y="6643"/>
                </a:moveTo>
                <a:lnTo>
                  <a:pt x="7495" y="6692"/>
                </a:lnTo>
                <a:lnTo>
                  <a:pt x="7738" y="6765"/>
                </a:lnTo>
                <a:lnTo>
                  <a:pt x="7422" y="6838"/>
                </a:lnTo>
                <a:lnTo>
                  <a:pt x="7203" y="6887"/>
                </a:lnTo>
                <a:lnTo>
                  <a:pt x="6984" y="6935"/>
                </a:lnTo>
                <a:lnTo>
                  <a:pt x="6765" y="7033"/>
                </a:lnTo>
                <a:lnTo>
                  <a:pt x="6667" y="7081"/>
                </a:lnTo>
                <a:lnTo>
                  <a:pt x="6594" y="7154"/>
                </a:lnTo>
                <a:lnTo>
                  <a:pt x="6570" y="7179"/>
                </a:lnTo>
                <a:lnTo>
                  <a:pt x="6570" y="7203"/>
                </a:lnTo>
                <a:lnTo>
                  <a:pt x="6594" y="7252"/>
                </a:lnTo>
                <a:lnTo>
                  <a:pt x="6619" y="7252"/>
                </a:lnTo>
                <a:lnTo>
                  <a:pt x="6813" y="7276"/>
                </a:lnTo>
                <a:lnTo>
                  <a:pt x="7008" y="7252"/>
                </a:lnTo>
                <a:lnTo>
                  <a:pt x="7373" y="7179"/>
                </a:lnTo>
                <a:lnTo>
                  <a:pt x="7811" y="7130"/>
                </a:lnTo>
                <a:lnTo>
                  <a:pt x="8030" y="7106"/>
                </a:lnTo>
                <a:lnTo>
                  <a:pt x="8225" y="7057"/>
                </a:lnTo>
                <a:lnTo>
                  <a:pt x="8346" y="7154"/>
                </a:lnTo>
                <a:lnTo>
                  <a:pt x="8006" y="7227"/>
                </a:lnTo>
                <a:lnTo>
                  <a:pt x="7714" y="7276"/>
                </a:lnTo>
                <a:lnTo>
                  <a:pt x="7397" y="7349"/>
                </a:lnTo>
                <a:lnTo>
                  <a:pt x="7105" y="7446"/>
                </a:lnTo>
                <a:lnTo>
                  <a:pt x="6959" y="7519"/>
                </a:lnTo>
                <a:lnTo>
                  <a:pt x="6838" y="7617"/>
                </a:lnTo>
                <a:lnTo>
                  <a:pt x="6813" y="7665"/>
                </a:lnTo>
                <a:lnTo>
                  <a:pt x="6813" y="7714"/>
                </a:lnTo>
                <a:lnTo>
                  <a:pt x="6862" y="7738"/>
                </a:lnTo>
                <a:lnTo>
                  <a:pt x="6886" y="7763"/>
                </a:lnTo>
                <a:lnTo>
                  <a:pt x="7154" y="7763"/>
                </a:lnTo>
                <a:lnTo>
                  <a:pt x="7422" y="7714"/>
                </a:lnTo>
                <a:lnTo>
                  <a:pt x="7957" y="7592"/>
                </a:lnTo>
                <a:lnTo>
                  <a:pt x="8298" y="7544"/>
                </a:lnTo>
                <a:lnTo>
                  <a:pt x="8663" y="7495"/>
                </a:lnTo>
                <a:lnTo>
                  <a:pt x="8857" y="7763"/>
                </a:lnTo>
                <a:lnTo>
                  <a:pt x="8590" y="7811"/>
                </a:lnTo>
                <a:lnTo>
                  <a:pt x="8322" y="7860"/>
                </a:lnTo>
                <a:lnTo>
                  <a:pt x="7981" y="7933"/>
                </a:lnTo>
                <a:lnTo>
                  <a:pt x="7616" y="8055"/>
                </a:lnTo>
                <a:lnTo>
                  <a:pt x="7300" y="8201"/>
                </a:lnTo>
                <a:lnTo>
                  <a:pt x="6959" y="8347"/>
                </a:lnTo>
                <a:lnTo>
                  <a:pt x="6935" y="8371"/>
                </a:lnTo>
                <a:lnTo>
                  <a:pt x="6959" y="8420"/>
                </a:lnTo>
                <a:lnTo>
                  <a:pt x="6984" y="8444"/>
                </a:lnTo>
                <a:lnTo>
                  <a:pt x="7008" y="8444"/>
                </a:lnTo>
                <a:lnTo>
                  <a:pt x="8225" y="8225"/>
                </a:lnTo>
                <a:lnTo>
                  <a:pt x="8663" y="8176"/>
                </a:lnTo>
                <a:lnTo>
                  <a:pt x="8882" y="8152"/>
                </a:lnTo>
                <a:lnTo>
                  <a:pt x="9076" y="8103"/>
                </a:lnTo>
                <a:lnTo>
                  <a:pt x="9222" y="8347"/>
                </a:lnTo>
                <a:lnTo>
                  <a:pt x="8906" y="8371"/>
                </a:lnTo>
                <a:lnTo>
                  <a:pt x="8614" y="8420"/>
                </a:lnTo>
                <a:lnTo>
                  <a:pt x="8322" y="8468"/>
                </a:lnTo>
                <a:lnTo>
                  <a:pt x="8030" y="8566"/>
                </a:lnTo>
                <a:lnTo>
                  <a:pt x="7738" y="8687"/>
                </a:lnTo>
                <a:lnTo>
                  <a:pt x="7495" y="8809"/>
                </a:lnTo>
                <a:lnTo>
                  <a:pt x="7251" y="8979"/>
                </a:lnTo>
                <a:lnTo>
                  <a:pt x="7057" y="9150"/>
                </a:lnTo>
                <a:lnTo>
                  <a:pt x="7032" y="9174"/>
                </a:lnTo>
                <a:lnTo>
                  <a:pt x="7032" y="9223"/>
                </a:lnTo>
                <a:lnTo>
                  <a:pt x="7057" y="9247"/>
                </a:lnTo>
                <a:lnTo>
                  <a:pt x="7081" y="9247"/>
                </a:lnTo>
                <a:lnTo>
                  <a:pt x="7397" y="9198"/>
                </a:lnTo>
                <a:lnTo>
                  <a:pt x="7689" y="9125"/>
                </a:lnTo>
                <a:lnTo>
                  <a:pt x="8298" y="8979"/>
                </a:lnTo>
                <a:lnTo>
                  <a:pt x="8590" y="8931"/>
                </a:lnTo>
                <a:lnTo>
                  <a:pt x="8882" y="8882"/>
                </a:lnTo>
                <a:lnTo>
                  <a:pt x="9490" y="8833"/>
                </a:lnTo>
                <a:lnTo>
                  <a:pt x="9563" y="9004"/>
                </a:lnTo>
                <a:lnTo>
                  <a:pt x="9174" y="9077"/>
                </a:lnTo>
                <a:lnTo>
                  <a:pt x="8760" y="9150"/>
                </a:lnTo>
                <a:lnTo>
                  <a:pt x="8346" y="9296"/>
                </a:lnTo>
                <a:lnTo>
                  <a:pt x="8152" y="9369"/>
                </a:lnTo>
                <a:lnTo>
                  <a:pt x="7957" y="9490"/>
                </a:lnTo>
                <a:lnTo>
                  <a:pt x="7787" y="9612"/>
                </a:lnTo>
                <a:lnTo>
                  <a:pt x="7641" y="9734"/>
                </a:lnTo>
                <a:lnTo>
                  <a:pt x="7616" y="9782"/>
                </a:lnTo>
                <a:lnTo>
                  <a:pt x="7616" y="9831"/>
                </a:lnTo>
                <a:lnTo>
                  <a:pt x="7665" y="9880"/>
                </a:lnTo>
                <a:lnTo>
                  <a:pt x="7714" y="9904"/>
                </a:lnTo>
                <a:lnTo>
                  <a:pt x="8054" y="9855"/>
                </a:lnTo>
                <a:lnTo>
                  <a:pt x="8419" y="9782"/>
                </a:lnTo>
                <a:lnTo>
                  <a:pt x="8784" y="9685"/>
                </a:lnTo>
                <a:lnTo>
                  <a:pt x="9125" y="9612"/>
                </a:lnTo>
                <a:lnTo>
                  <a:pt x="9320" y="9588"/>
                </a:lnTo>
                <a:lnTo>
                  <a:pt x="9514" y="9588"/>
                </a:lnTo>
                <a:lnTo>
                  <a:pt x="9904" y="9563"/>
                </a:lnTo>
                <a:lnTo>
                  <a:pt x="10074" y="9807"/>
                </a:lnTo>
                <a:lnTo>
                  <a:pt x="10269" y="10026"/>
                </a:lnTo>
                <a:lnTo>
                  <a:pt x="9904" y="10099"/>
                </a:lnTo>
                <a:lnTo>
                  <a:pt x="9563" y="10147"/>
                </a:lnTo>
                <a:lnTo>
                  <a:pt x="9198" y="10220"/>
                </a:lnTo>
                <a:lnTo>
                  <a:pt x="8833" y="10318"/>
                </a:lnTo>
                <a:lnTo>
                  <a:pt x="8468" y="10439"/>
                </a:lnTo>
                <a:lnTo>
                  <a:pt x="8127" y="10585"/>
                </a:lnTo>
                <a:lnTo>
                  <a:pt x="8103" y="10610"/>
                </a:lnTo>
                <a:lnTo>
                  <a:pt x="8103" y="10658"/>
                </a:lnTo>
                <a:lnTo>
                  <a:pt x="8127" y="10683"/>
                </a:lnTo>
                <a:lnTo>
                  <a:pt x="8152" y="10707"/>
                </a:lnTo>
                <a:lnTo>
                  <a:pt x="8492" y="10683"/>
                </a:lnTo>
                <a:lnTo>
                  <a:pt x="8809" y="10634"/>
                </a:lnTo>
                <a:lnTo>
                  <a:pt x="9466" y="10537"/>
                </a:lnTo>
                <a:lnTo>
                  <a:pt x="10025" y="10464"/>
                </a:lnTo>
                <a:lnTo>
                  <a:pt x="10293" y="10439"/>
                </a:lnTo>
                <a:lnTo>
                  <a:pt x="10585" y="10391"/>
                </a:lnTo>
                <a:lnTo>
                  <a:pt x="10804" y="10634"/>
                </a:lnTo>
                <a:lnTo>
                  <a:pt x="10536" y="10658"/>
                </a:lnTo>
                <a:lnTo>
                  <a:pt x="10244" y="10707"/>
                </a:lnTo>
                <a:lnTo>
                  <a:pt x="9709" y="10804"/>
                </a:lnTo>
                <a:lnTo>
                  <a:pt x="9320" y="10902"/>
                </a:lnTo>
                <a:lnTo>
                  <a:pt x="8930" y="10999"/>
                </a:lnTo>
                <a:lnTo>
                  <a:pt x="8760" y="11048"/>
                </a:lnTo>
                <a:lnTo>
                  <a:pt x="8590" y="11121"/>
                </a:lnTo>
                <a:lnTo>
                  <a:pt x="8419" y="11218"/>
                </a:lnTo>
                <a:lnTo>
                  <a:pt x="8249" y="11340"/>
                </a:lnTo>
                <a:lnTo>
                  <a:pt x="8225" y="11364"/>
                </a:lnTo>
                <a:lnTo>
                  <a:pt x="8225" y="11388"/>
                </a:lnTo>
                <a:lnTo>
                  <a:pt x="8249" y="11437"/>
                </a:lnTo>
                <a:lnTo>
                  <a:pt x="8273" y="11437"/>
                </a:lnTo>
                <a:lnTo>
                  <a:pt x="8444" y="11461"/>
                </a:lnTo>
                <a:lnTo>
                  <a:pt x="8614" y="11461"/>
                </a:lnTo>
                <a:lnTo>
                  <a:pt x="8955" y="11437"/>
                </a:lnTo>
                <a:lnTo>
                  <a:pt x="9320" y="11388"/>
                </a:lnTo>
                <a:lnTo>
                  <a:pt x="9660" y="11340"/>
                </a:lnTo>
                <a:lnTo>
                  <a:pt x="10025" y="11291"/>
                </a:lnTo>
                <a:lnTo>
                  <a:pt x="10415" y="11242"/>
                </a:lnTo>
                <a:lnTo>
                  <a:pt x="10804" y="11169"/>
                </a:lnTo>
                <a:lnTo>
                  <a:pt x="10974" y="11121"/>
                </a:lnTo>
                <a:lnTo>
                  <a:pt x="11145" y="11048"/>
                </a:lnTo>
                <a:lnTo>
                  <a:pt x="11315" y="11291"/>
                </a:lnTo>
                <a:lnTo>
                  <a:pt x="11485" y="11534"/>
                </a:lnTo>
                <a:lnTo>
                  <a:pt x="11607" y="11802"/>
                </a:lnTo>
                <a:lnTo>
                  <a:pt x="11704" y="12070"/>
                </a:lnTo>
                <a:lnTo>
                  <a:pt x="11631" y="12070"/>
                </a:lnTo>
                <a:lnTo>
                  <a:pt x="11242" y="12118"/>
                </a:lnTo>
                <a:lnTo>
                  <a:pt x="10853" y="12191"/>
                </a:lnTo>
                <a:lnTo>
                  <a:pt x="10074" y="12337"/>
                </a:lnTo>
                <a:lnTo>
                  <a:pt x="9709" y="12410"/>
                </a:lnTo>
                <a:lnTo>
                  <a:pt x="9344" y="12508"/>
                </a:lnTo>
                <a:lnTo>
                  <a:pt x="8979" y="12605"/>
                </a:lnTo>
                <a:lnTo>
                  <a:pt x="8784" y="12678"/>
                </a:lnTo>
                <a:lnTo>
                  <a:pt x="8614" y="12775"/>
                </a:lnTo>
                <a:lnTo>
                  <a:pt x="8590" y="12824"/>
                </a:lnTo>
                <a:lnTo>
                  <a:pt x="8565" y="12897"/>
                </a:lnTo>
                <a:lnTo>
                  <a:pt x="8590" y="12946"/>
                </a:lnTo>
                <a:lnTo>
                  <a:pt x="8663" y="12994"/>
                </a:lnTo>
                <a:lnTo>
                  <a:pt x="9344" y="12994"/>
                </a:lnTo>
                <a:lnTo>
                  <a:pt x="10050" y="12873"/>
                </a:lnTo>
                <a:lnTo>
                  <a:pt x="10877" y="12727"/>
                </a:lnTo>
                <a:lnTo>
                  <a:pt x="11291" y="12654"/>
                </a:lnTo>
                <a:lnTo>
                  <a:pt x="11680" y="12532"/>
                </a:lnTo>
                <a:lnTo>
                  <a:pt x="11777" y="12483"/>
                </a:lnTo>
                <a:lnTo>
                  <a:pt x="11777" y="12873"/>
                </a:lnTo>
                <a:lnTo>
                  <a:pt x="11753" y="13286"/>
                </a:lnTo>
                <a:lnTo>
                  <a:pt x="11680" y="13676"/>
                </a:lnTo>
                <a:lnTo>
                  <a:pt x="11583" y="14065"/>
                </a:lnTo>
                <a:lnTo>
                  <a:pt x="11558" y="13992"/>
                </a:lnTo>
                <a:lnTo>
                  <a:pt x="11510" y="13968"/>
                </a:lnTo>
                <a:lnTo>
                  <a:pt x="11461" y="13943"/>
                </a:lnTo>
                <a:lnTo>
                  <a:pt x="11388" y="13943"/>
                </a:lnTo>
                <a:lnTo>
                  <a:pt x="11047" y="13992"/>
                </a:lnTo>
                <a:lnTo>
                  <a:pt x="10731" y="14065"/>
                </a:lnTo>
                <a:lnTo>
                  <a:pt x="10074" y="14211"/>
                </a:lnTo>
                <a:lnTo>
                  <a:pt x="9709" y="14284"/>
                </a:lnTo>
                <a:lnTo>
                  <a:pt x="9344" y="14357"/>
                </a:lnTo>
                <a:lnTo>
                  <a:pt x="9174" y="14406"/>
                </a:lnTo>
                <a:lnTo>
                  <a:pt x="9003" y="14478"/>
                </a:lnTo>
                <a:lnTo>
                  <a:pt x="8833" y="14551"/>
                </a:lnTo>
                <a:lnTo>
                  <a:pt x="8663" y="14649"/>
                </a:lnTo>
                <a:lnTo>
                  <a:pt x="8638" y="14673"/>
                </a:lnTo>
                <a:lnTo>
                  <a:pt x="8638" y="14722"/>
                </a:lnTo>
                <a:lnTo>
                  <a:pt x="8663" y="14770"/>
                </a:lnTo>
                <a:lnTo>
                  <a:pt x="8687" y="14795"/>
                </a:lnTo>
                <a:lnTo>
                  <a:pt x="8833" y="14819"/>
                </a:lnTo>
                <a:lnTo>
                  <a:pt x="8979" y="14843"/>
                </a:lnTo>
                <a:lnTo>
                  <a:pt x="9271" y="14843"/>
                </a:lnTo>
                <a:lnTo>
                  <a:pt x="9563" y="14795"/>
                </a:lnTo>
                <a:lnTo>
                  <a:pt x="9855" y="14746"/>
                </a:lnTo>
                <a:lnTo>
                  <a:pt x="10244" y="14673"/>
                </a:lnTo>
                <a:lnTo>
                  <a:pt x="10658" y="14600"/>
                </a:lnTo>
                <a:lnTo>
                  <a:pt x="11047" y="14503"/>
                </a:lnTo>
                <a:lnTo>
                  <a:pt x="11437" y="14357"/>
                </a:lnTo>
                <a:lnTo>
                  <a:pt x="11461" y="14357"/>
                </a:lnTo>
                <a:lnTo>
                  <a:pt x="11364" y="14527"/>
                </a:lnTo>
                <a:lnTo>
                  <a:pt x="11242" y="14697"/>
                </a:lnTo>
                <a:lnTo>
                  <a:pt x="11023" y="14722"/>
                </a:lnTo>
                <a:lnTo>
                  <a:pt x="10780" y="14770"/>
                </a:lnTo>
                <a:lnTo>
                  <a:pt x="10317" y="14892"/>
                </a:lnTo>
                <a:lnTo>
                  <a:pt x="10001" y="14965"/>
                </a:lnTo>
                <a:lnTo>
                  <a:pt x="9660" y="15038"/>
                </a:lnTo>
                <a:lnTo>
                  <a:pt x="9368" y="15160"/>
                </a:lnTo>
                <a:lnTo>
                  <a:pt x="9222" y="15233"/>
                </a:lnTo>
                <a:lnTo>
                  <a:pt x="9076" y="15330"/>
                </a:lnTo>
                <a:lnTo>
                  <a:pt x="9076" y="15354"/>
                </a:lnTo>
                <a:lnTo>
                  <a:pt x="9101" y="15379"/>
                </a:lnTo>
                <a:lnTo>
                  <a:pt x="9247" y="15427"/>
                </a:lnTo>
                <a:lnTo>
                  <a:pt x="9660" y="15427"/>
                </a:lnTo>
                <a:lnTo>
                  <a:pt x="9977" y="15379"/>
                </a:lnTo>
                <a:lnTo>
                  <a:pt x="10244" y="15330"/>
                </a:lnTo>
                <a:lnTo>
                  <a:pt x="10585" y="15281"/>
                </a:lnTo>
                <a:lnTo>
                  <a:pt x="10585" y="15281"/>
                </a:lnTo>
                <a:lnTo>
                  <a:pt x="10342" y="15403"/>
                </a:lnTo>
                <a:lnTo>
                  <a:pt x="10074" y="15476"/>
                </a:lnTo>
                <a:lnTo>
                  <a:pt x="9831" y="15500"/>
                </a:lnTo>
                <a:lnTo>
                  <a:pt x="9563" y="15525"/>
                </a:lnTo>
                <a:lnTo>
                  <a:pt x="9320" y="15500"/>
                </a:lnTo>
                <a:lnTo>
                  <a:pt x="9052" y="15476"/>
                </a:lnTo>
                <a:lnTo>
                  <a:pt x="8541" y="15379"/>
                </a:lnTo>
                <a:lnTo>
                  <a:pt x="8030" y="15257"/>
                </a:lnTo>
                <a:lnTo>
                  <a:pt x="7568" y="15184"/>
                </a:lnTo>
                <a:lnTo>
                  <a:pt x="7081" y="15160"/>
                </a:lnTo>
                <a:lnTo>
                  <a:pt x="6594" y="15184"/>
                </a:lnTo>
                <a:lnTo>
                  <a:pt x="6132" y="15257"/>
                </a:lnTo>
                <a:lnTo>
                  <a:pt x="5645" y="15354"/>
                </a:lnTo>
                <a:lnTo>
                  <a:pt x="5183" y="15476"/>
                </a:lnTo>
                <a:lnTo>
                  <a:pt x="4697" y="15573"/>
                </a:lnTo>
                <a:lnTo>
                  <a:pt x="4453" y="15598"/>
                </a:lnTo>
                <a:lnTo>
                  <a:pt x="4210" y="15598"/>
                </a:lnTo>
                <a:lnTo>
                  <a:pt x="3942" y="15573"/>
                </a:lnTo>
                <a:lnTo>
                  <a:pt x="3675" y="15525"/>
                </a:lnTo>
                <a:lnTo>
                  <a:pt x="3431" y="15427"/>
                </a:lnTo>
                <a:lnTo>
                  <a:pt x="3188" y="15306"/>
                </a:lnTo>
                <a:lnTo>
                  <a:pt x="2993" y="15135"/>
                </a:lnTo>
                <a:lnTo>
                  <a:pt x="2799" y="14965"/>
                </a:lnTo>
                <a:lnTo>
                  <a:pt x="2628" y="14746"/>
                </a:lnTo>
                <a:lnTo>
                  <a:pt x="2482" y="14527"/>
                </a:lnTo>
                <a:lnTo>
                  <a:pt x="2361" y="14333"/>
                </a:lnTo>
                <a:lnTo>
                  <a:pt x="2288" y="14114"/>
                </a:lnTo>
                <a:lnTo>
                  <a:pt x="2239" y="13919"/>
                </a:lnTo>
                <a:lnTo>
                  <a:pt x="2215" y="13700"/>
                </a:lnTo>
                <a:lnTo>
                  <a:pt x="2239" y="13505"/>
                </a:lnTo>
                <a:lnTo>
                  <a:pt x="2263" y="13286"/>
                </a:lnTo>
                <a:lnTo>
                  <a:pt x="2288" y="13092"/>
                </a:lnTo>
                <a:lnTo>
                  <a:pt x="2361" y="12873"/>
                </a:lnTo>
                <a:lnTo>
                  <a:pt x="2507" y="12483"/>
                </a:lnTo>
                <a:lnTo>
                  <a:pt x="2726" y="12094"/>
                </a:lnTo>
                <a:lnTo>
                  <a:pt x="2945" y="11729"/>
                </a:lnTo>
                <a:lnTo>
                  <a:pt x="3188" y="11388"/>
                </a:lnTo>
                <a:lnTo>
                  <a:pt x="3650" y="10780"/>
                </a:lnTo>
                <a:lnTo>
                  <a:pt x="3845" y="10488"/>
                </a:lnTo>
                <a:lnTo>
                  <a:pt x="4064" y="10172"/>
                </a:lnTo>
                <a:lnTo>
                  <a:pt x="4259" y="9807"/>
                </a:lnTo>
                <a:lnTo>
                  <a:pt x="4405" y="9417"/>
                </a:lnTo>
                <a:lnTo>
                  <a:pt x="4502" y="9028"/>
                </a:lnTo>
                <a:lnTo>
                  <a:pt x="4599" y="8614"/>
                </a:lnTo>
                <a:lnTo>
                  <a:pt x="4672" y="8347"/>
                </a:lnTo>
                <a:lnTo>
                  <a:pt x="4770" y="8079"/>
                </a:lnTo>
                <a:lnTo>
                  <a:pt x="4891" y="7860"/>
                </a:lnTo>
                <a:lnTo>
                  <a:pt x="5037" y="7641"/>
                </a:lnTo>
                <a:lnTo>
                  <a:pt x="5183" y="7446"/>
                </a:lnTo>
                <a:lnTo>
                  <a:pt x="5378" y="7300"/>
                </a:lnTo>
                <a:lnTo>
                  <a:pt x="5621" y="7154"/>
                </a:lnTo>
                <a:lnTo>
                  <a:pt x="5889" y="7033"/>
                </a:lnTo>
                <a:lnTo>
                  <a:pt x="6205" y="6911"/>
                </a:lnTo>
                <a:lnTo>
                  <a:pt x="6546" y="6814"/>
                </a:lnTo>
                <a:lnTo>
                  <a:pt x="6862" y="6741"/>
                </a:lnTo>
                <a:lnTo>
                  <a:pt x="7178" y="6643"/>
                </a:lnTo>
                <a:close/>
                <a:moveTo>
                  <a:pt x="7154" y="6060"/>
                </a:moveTo>
                <a:lnTo>
                  <a:pt x="7081" y="6084"/>
                </a:lnTo>
                <a:lnTo>
                  <a:pt x="7008" y="6157"/>
                </a:lnTo>
                <a:lnTo>
                  <a:pt x="6984" y="6230"/>
                </a:lnTo>
                <a:lnTo>
                  <a:pt x="6594" y="6327"/>
                </a:lnTo>
                <a:lnTo>
                  <a:pt x="6229" y="6424"/>
                </a:lnTo>
                <a:lnTo>
                  <a:pt x="5840" y="6546"/>
                </a:lnTo>
                <a:lnTo>
                  <a:pt x="5499" y="6692"/>
                </a:lnTo>
                <a:lnTo>
                  <a:pt x="5159" y="6862"/>
                </a:lnTo>
                <a:lnTo>
                  <a:pt x="4867" y="7081"/>
                </a:lnTo>
                <a:lnTo>
                  <a:pt x="4721" y="7227"/>
                </a:lnTo>
                <a:lnTo>
                  <a:pt x="4599" y="7373"/>
                </a:lnTo>
                <a:lnTo>
                  <a:pt x="4502" y="7519"/>
                </a:lnTo>
                <a:lnTo>
                  <a:pt x="4380" y="7690"/>
                </a:lnTo>
                <a:lnTo>
                  <a:pt x="4307" y="7884"/>
                </a:lnTo>
                <a:lnTo>
                  <a:pt x="4234" y="8103"/>
                </a:lnTo>
                <a:lnTo>
                  <a:pt x="4113" y="8517"/>
                </a:lnTo>
                <a:lnTo>
                  <a:pt x="4015" y="8955"/>
                </a:lnTo>
                <a:lnTo>
                  <a:pt x="3894" y="9393"/>
                </a:lnTo>
                <a:lnTo>
                  <a:pt x="3796" y="9588"/>
                </a:lnTo>
                <a:lnTo>
                  <a:pt x="3699" y="9807"/>
                </a:lnTo>
                <a:lnTo>
                  <a:pt x="3456" y="10196"/>
                </a:lnTo>
                <a:lnTo>
                  <a:pt x="3188" y="10561"/>
                </a:lnTo>
                <a:lnTo>
                  <a:pt x="2920" y="10926"/>
                </a:lnTo>
                <a:lnTo>
                  <a:pt x="2434" y="11583"/>
                </a:lnTo>
                <a:lnTo>
                  <a:pt x="2215" y="11899"/>
                </a:lnTo>
                <a:lnTo>
                  <a:pt x="2020" y="12264"/>
                </a:lnTo>
                <a:lnTo>
                  <a:pt x="1850" y="12605"/>
                </a:lnTo>
                <a:lnTo>
                  <a:pt x="1752" y="12994"/>
                </a:lnTo>
                <a:lnTo>
                  <a:pt x="1704" y="13189"/>
                </a:lnTo>
                <a:lnTo>
                  <a:pt x="1679" y="13384"/>
                </a:lnTo>
                <a:lnTo>
                  <a:pt x="1679" y="13603"/>
                </a:lnTo>
                <a:lnTo>
                  <a:pt x="1679" y="13822"/>
                </a:lnTo>
                <a:lnTo>
                  <a:pt x="1704" y="14016"/>
                </a:lnTo>
                <a:lnTo>
                  <a:pt x="1752" y="14235"/>
                </a:lnTo>
                <a:lnTo>
                  <a:pt x="1825" y="14430"/>
                </a:lnTo>
                <a:lnTo>
                  <a:pt x="1898" y="14624"/>
                </a:lnTo>
                <a:lnTo>
                  <a:pt x="1996" y="14819"/>
                </a:lnTo>
                <a:lnTo>
                  <a:pt x="2093" y="14989"/>
                </a:lnTo>
                <a:lnTo>
                  <a:pt x="2215" y="15160"/>
                </a:lnTo>
                <a:lnTo>
                  <a:pt x="2361" y="15330"/>
                </a:lnTo>
                <a:lnTo>
                  <a:pt x="2507" y="15476"/>
                </a:lnTo>
                <a:lnTo>
                  <a:pt x="2677" y="15598"/>
                </a:lnTo>
                <a:lnTo>
                  <a:pt x="2847" y="15719"/>
                </a:lnTo>
                <a:lnTo>
                  <a:pt x="3018" y="15841"/>
                </a:lnTo>
                <a:lnTo>
                  <a:pt x="3212" y="15938"/>
                </a:lnTo>
                <a:lnTo>
                  <a:pt x="3407" y="16011"/>
                </a:lnTo>
                <a:lnTo>
                  <a:pt x="3602" y="16084"/>
                </a:lnTo>
                <a:lnTo>
                  <a:pt x="3821" y="16133"/>
                </a:lnTo>
                <a:lnTo>
                  <a:pt x="4040" y="16157"/>
                </a:lnTo>
                <a:lnTo>
                  <a:pt x="4502" y="16157"/>
                </a:lnTo>
                <a:lnTo>
                  <a:pt x="4721" y="16133"/>
                </a:lnTo>
                <a:lnTo>
                  <a:pt x="5159" y="16060"/>
                </a:lnTo>
                <a:lnTo>
                  <a:pt x="5597" y="15938"/>
                </a:lnTo>
                <a:lnTo>
                  <a:pt x="6108" y="15817"/>
                </a:lnTo>
                <a:lnTo>
                  <a:pt x="6594" y="15719"/>
                </a:lnTo>
                <a:lnTo>
                  <a:pt x="6789" y="15695"/>
                </a:lnTo>
                <a:lnTo>
                  <a:pt x="6959" y="15671"/>
                </a:lnTo>
                <a:lnTo>
                  <a:pt x="7349" y="15695"/>
                </a:lnTo>
                <a:lnTo>
                  <a:pt x="7714" y="15744"/>
                </a:lnTo>
                <a:lnTo>
                  <a:pt x="8079" y="15817"/>
                </a:lnTo>
                <a:lnTo>
                  <a:pt x="8541" y="15890"/>
                </a:lnTo>
                <a:lnTo>
                  <a:pt x="8979" y="15963"/>
                </a:lnTo>
                <a:lnTo>
                  <a:pt x="9441" y="16011"/>
                </a:lnTo>
                <a:lnTo>
                  <a:pt x="9879" y="16011"/>
                </a:lnTo>
                <a:lnTo>
                  <a:pt x="10098" y="15987"/>
                </a:lnTo>
                <a:lnTo>
                  <a:pt x="10317" y="15963"/>
                </a:lnTo>
                <a:lnTo>
                  <a:pt x="10536" y="15890"/>
                </a:lnTo>
                <a:lnTo>
                  <a:pt x="10731" y="15817"/>
                </a:lnTo>
                <a:lnTo>
                  <a:pt x="10926" y="15744"/>
                </a:lnTo>
                <a:lnTo>
                  <a:pt x="11120" y="15622"/>
                </a:lnTo>
                <a:lnTo>
                  <a:pt x="11315" y="15476"/>
                </a:lnTo>
                <a:lnTo>
                  <a:pt x="11485" y="15306"/>
                </a:lnTo>
                <a:lnTo>
                  <a:pt x="11631" y="15135"/>
                </a:lnTo>
                <a:lnTo>
                  <a:pt x="11753" y="14941"/>
                </a:lnTo>
                <a:lnTo>
                  <a:pt x="11802" y="14892"/>
                </a:lnTo>
                <a:lnTo>
                  <a:pt x="11948" y="14576"/>
                </a:lnTo>
                <a:lnTo>
                  <a:pt x="12094" y="14235"/>
                </a:lnTo>
                <a:lnTo>
                  <a:pt x="12191" y="13870"/>
                </a:lnTo>
                <a:lnTo>
                  <a:pt x="12264" y="13505"/>
                </a:lnTo>
                <a:lnTo>
                  <a:pt x="12288" y="13140"/>
                </a:lnTo>
                <a:lnTo>
                  <a:pt x="12313" y="12751"/>
                </a:lnTo>
                <a:lnTo>
                  <a:pt x="12288" y="12410"/>
                </a:lnTo>
                <a:lnTo>
                  <a:pt x="12264" y="12070"/>
                </a:lnTo>
                <a:lnTo>
                  <a:pt x="12215" y="11851"/>
                </a:lnTo>
                <a:lnTo>
                  <a:pt x="12167" y="11656"/>
                </a:lnTo>
                <a:lnTo>
                  <a:pt x="12069" y="11437"/>
                </a:lnTo>
                <a:lnTo>
                  <a:pt x="11972" y="11267"/>
                </a:lnTo>
                <a:lnTo>
                  <a:pt x="11753" y="10902"/>
                </a:lnTo>
                <a:lnTo>
                  <a:pt x="11485" y="10561"/>
                </a:lnTo>
                <a:lnTo>
                  <a:pt x="10926" y="9953"/>
                </a:lnTo>
                <a:lnTo>
                  <a:pt x="10682" y="9636"/>
                </a:lnTo>
                <a:lnTo>
                  <a:pt x="10439" y="9320"/>
                </a:lnTo>
                <a:lnTo>
                  <a:pt x="10439" y="9223"/>
                </a:lnTo>
                <a:lnTo>
                  <a:pt x="10439" y="9174"/>
                </a:lnTo>
                <a:lnTo>
                  <a:pt x="10415" y="9150"/>
                </a:lnTo>
                <a:lnTo>
                  <a:pt x="10269" y="9052"/>
                </a:lnTo>
                <a:lnTo>
                  <a:pt x="10171" y="8882"/>
                </a:lnTo>
                <a:lnTo>
                  <a:pt x="10001" y="8590"/>
                </a:lnTo>
                <a:lnTo>
                  <a:pt x="9977" y="8493"/>
                </a:lnTo>
                <a:lnTo>
                  <a:pt x="9904" y="8395"/>
                </a:lnTo>
                <a:lnTo>
                  <a:pt x="9490" y="7690"/>
                </a:lnTo>
                <a:lnTo>
                  <a:pt x="9271" y="7373"/>
                </a:lnTo>
                <a:lnTo>
                  <a:pt x="9028" y="7057"/>
                </a:lnTo>
                <a:lnTo>
                  <a:pt x="8760" y="6765"/>
                </a:lnTo>
                <a:lnTo>
                  <a:pt x="8468" y="6522"/>
                </a:lnTo>
                <a:lnTo>
                  <a:pt x="8298" y="6400"/>
                </a:lnTo>
                <a:lnTo>
                  <a:pt x="8127" y="6303"/>
                </a:lnTo>
                <a:lnTo>
                  <a:pt x="7957" y="6230"/>
                </a:lnTo>
                <a:lnTo>
                  <a:pt x="7762" y="6157"/>
                </a:lnTo>
                <a:lnTo>
                  <a:pt x="7689" y="6108"/>
                </a:lnTo>
                <a:lnTo>
                  <a:pt x="7592" y="6108"/>
                </a:lnTo>
                <a:lnTo>
                  <a:pt x="7251" y="6060"/>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086" name="Google Shape;1086;p48"/>
          <p:cNvSpPr/>
          <p:nvPr/>
        </p:nvSpPr>
        <p:spPr>
          <a:xfrm>
            <a:off x="6350992" y="1877604"/>
            <a:ext cx="458409" cy="451502"/>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8"/>
          <p:cNvSpPr/>
          <p:nvPr/>
        </p:nvSpPr>
        <p:spPr>
          <a:xfrm>
            <a:off x="7244612" y="1877594"/>
            <a:ext cx="1104911" cy="1088368"/>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8"/>
          <p:cNvSpPr/>
          <p:nvPr/>
        </p:nvSpPr>
        <p:spPr>
          <a:xfrm>
            <a:off x="6535708" y="2088458"/>
            <a:ext cx="436619" cy="266981"/>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A4C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8"/>
          <p:cNvSpPr/>
          <p:nvPr/>
        </p:nvSpPr>
        <p:spPr>
          <a:xfrm>
            <a:off x="7689847" y="2385855"/>
            <a:ext cx="1052391" cy="643569"/>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FA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8"/>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40</a:t>
            </a:fld>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grpSp>
        <p:nvGrpSpPr>
          <p:cNvPr id="1095" name="Google Shape;1095;p49"/>
          <p:cNvGrpSpPr/>
          <p:nvPr/>
        </p:nvGrpSpPr>
        <p:grpSpPr>
          <a:xfrm>
            <a:off x="3058888" y="1550127"/>
            <a:ext cx="445718" cy="445753"/>
            <a:chOff x="3706812" y="1035050"/>
            <a:chExt cx="4792662" cy="4787899"/>
          </a:xfrm>
        </p:grpSpPr>
        <p:sp>
          <p:nvSpPr>
            <p:cNvPr id="1096" name="Google Shape;1096;p49"/>
            <p:cNvSpPr/>
            <p:nvPr/>
          </p:nvSpPr>
          <p:spPr>
            <a:xfrm>
              <a:off x="5913437" y="4054475"/>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7" name="Google Shape;1097;p49"/>
            <p:cNvSpPr/>
            <p:nvPr/>
          </p:nvSpPr>
          <p:spPr>
            <a:xfrm>
              <a:off x="4137025" y="4141787"/>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8" name="Google Shape;1098;p49"/>
            <p:cNvSpPr/>
            <p:nvPr/>
          </p:nvSpPr>
          <p:spPr>
            <a:xfrm>
              <a:off x="4014787" y="1057275"/>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9" name="Google Shape;1099;p49"/>
            <p:cNvSpPr/>
            <p:nvPr/>
          </p:nvSpPr>
          <p:spPr>
            <a:xfrm>
              <a:off x="3706812" y="2355850"/>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0" name="Google Shape;1100;p49"/>
            <p:cNvSpPr/>
            <p:nvPr/>
          </p:nvSpPr>
          <p:spPr>
            <a:xfrm>
              <a:off x="7170737" y="2192337"/>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1" name="Google Shape;1101;p49"/>
            <p:cNvSpPr/>
            <p:nvPr/>
          </p:nvSpPr>
          <p:spPr>
            <a:xfrm>
              <a:off x="6045200" y="1035050"/>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02" name="Google Shape;1102;p49"/>
          <p:cNvGrpSpPr/>
          <p:nvPr/>
        </p:nvGrpSpPr>
        <p:grpSpPr>
          <a:xfrm>
            <a:off x="1779393" y="1550157"/>
            <a:ext cx="443331" cy="445437"/>
            <a:chOff x="1400175" y="1220787"/>
            <a:chExt cx="4473575" cy="4476750"/>
          </a:xfrm>
        </p:grpSpPr>
        <p:sp>
          <p:nvSpPr>
            <p:cNvPr id="1103" name="Google Shape;1103;p49"/>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4" name="Google Shape;1104;p49"/>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5" name="Google Shape;1105;p49"/>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6" name="Google Shape;1106;p49"/>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07" name="Google Shape;1107;p49"/>
          <p:cNvGrpSpPr/>
          <p:nvPr/>
        </p:nvGrpSpPr>
        <p:grpSpPr>
          <a:xfrm>
            <a:off x="1138046" y="1550171"/>
            <a:ext cx="446045" cy="445465"/>
            <a:chOff x="1649412" y="927100"/>
            <a:chExt cx="5011737" cy="5016500"/>
          </a:xfrm>
        </p:grpSpPr>
        <p:sp>
          <p:nvSpPr>
            <p:cNvPr id="1108" name="Google Shape;1108;p49"/>
            <p:cNvSpPr/>
            <p:nvPr/>
          </p:nvSpPr>
          <p:spPr>
            <a:xfrm>
              <a:off x="2008187" y="4025900"/>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09" name="Google Shape;1109;p49"/>
            <p:cNvSpPr/>
            <p:nvPr/>
          </p:nvSpPr>
          <p:spPr>
            <a:xfrm>
              <a:off x="4271962" y="931862"/>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0" name="Google Shape;1110;p49"/>
            <p:cNvSpPr/>
            <p:nvPr/>
          </p:nvSpPr>
          <p:spPr>
            <a:xfrm>
              <a:off x="1649412" y="927100"/>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11" name="Google Shape;1111;p49"/>
          <p:cNvGrpSpPr/>
          <p:nvPr/>
        </p:nvGrpSpPr>
        <p:grpSpPr>
          <a:xfrm>
            <a:off x="2418397" y="1550424"/>
            <a:ext cx="444870" cy="445286"/>
            <a:chOff x="1301750" y="920750"/>
            <a:chExt cx="5095875" cy="5100637"/>
          </a:xfrm>
        </p:grpSpPr>
        <p:sp>
          <p:nvSpPr>
            <p:cNvPr id="1112" name="Google Shape;1112;p49"/>
            <p:cNvSpPr/>
            <p:nvPr/>
          </p:nvSpPr>
          <p:spPr>
            <a:xfrm>
              <a:off x="1301750" y="2546350"/>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3" name="Google Shape;1113;p49"/>
            <p:cNvSpPr/>
            <p:nvPr/>
          </p:nvSpPr>
          <p:spPr>
            <a:xfrm>
              <a:off x="2387600" y="4403725"/>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4" name="Google Shape;1114;p49"/>
            <p:cNvSpPr/>
            <p:nvPr/>
          </p:nvSpPr>
          <p:spPr>
            <a:xfrm>
              <a:off x="4546600" y="2790825"/>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5" name="Google Shape;1115;p49"/>
            <p:cNvSpPr/>
            <p:nvPr/>
          </p:nvSpPr>
          <p:spPr>
            <a:xfrm>
              <a:off x="3962400" y="925512"/>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6" name="Google Shape;1116;p49"/>
            <p:cNvSpPr/>
            <p:nvPr/>
          </p:nvSpPr>
          <p:spPr>
            <a:xfrm>
              <a:off x="1466850" y="920750"/>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17" name="Google Shape;1117;p49"/>
          <p:cNvGrpSpPr/>
          <p:nvPr/>
        </p:nvGrpSpPr>
        <p:grpSpPr>
          <a:xfrm>
            <a:off x="4341570" y="1550333"/>
            <a:ext cx="445621" cy="445591"/>
            <a:chOff x="5732756" y="2682276"/>
            <a:chExt cx="719905" cy="719856"/>
          </a:xfrm>
        </p:grpSpPr>
        <p:sp>
          <p:nvSpPr>
            <p:cNvPr id="1118" name="Google Shape;1118;p49"/>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19" name="Google Shape;1119;p49"/>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0" name="Google Shape;1120;p49"/>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1" name="Google Shape;1121;p49"/>
          <p:cNvGrpSpPr/>
          <p:nvPr/>
        </p:nvGrpSpPr>
        <p:grpSpPr>
          <a:xfrm>
            <a:off x="4982887" y="1550327"/>
            <a:ext cx="445627" cy="445604"/>
            <a:chOff x="6768809" y="2682265"/>
            <a:chExt cx="719915" cy="719877"/>
          </a:xfrm>
        </p:grpSpPr>
        <p:sp>
          <p:nvSpPr>
            <p:cNvPr id="1122" name="Google Shape;1122;p49"/>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3" name="Google Shape;1123;p49"/>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4" name="Google Shape;1124;p49"/>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5" name="Google Shape;1125;p49"/>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6" name="Google Shape;1126;p49"/>
          <p:cNvGrpSpPr/>
          <p:nvPr/>
        </p:nvGrpSpPr>
        <p:grpSpPr>
          <a:xfrm>
            <a:off x="5624209" y="1550356"/>
            <a:ext cx="445753" cy="445545"/>
            <a:chOff x="7804870" y="2682313"/>
            <a:chExt cx="720118" cy="719782"/>
          </a:xfrm>
        </p:grpSpPr>
        <p:sp>
          <p:nvSpPr>
            <p:cNvPr id="1127" name="Google Shape;1127;p49"/>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8" name="Google Shape;1128;p49"/>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9" name="Google Shape;1129;p49"/>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0" name="Google Shape;1130;p49"/>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1" name="Google Shape;1131;p49"/>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2" name="Google Shape;1132;p49"/>
          <p:cNvGrpSpPr/>
          <p:nvPr/>
        </p:nvGrpSpPr>
        <p:grpSpPr>
          <a:xfrm>
            <a:off x="6265657" y="1550125"/>
            <a:ext cx="446293" cy="446006"/>
            <a:chOff x="8841135" y="2681940"/>
            <a:chExt cx="720990" cy="720527"/>
          </a:xfrm>
        </p:grpSpPr>
        <p:sp>
          <p:nvSpPr>
            <p:cNvPr id="1133" name="Google Shape;1133;p49"/>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4" name="Google Shape;1134;p49"/>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5" name="Google Shape;1135;p49"/>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6" name="Google Shape;1136;p49"/>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7" name="Google Shape;1137;p49"/>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8" name="Google Shape;1138;p49"/>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9" name="Google Shape;1139;p49"/>
          <p:cNvGrpSpPr/>
          <p:nvPr/>
        </p:nvGrpSpPr>
        <p:grpSpPr>
          <a:xfrm>
            <a:off x="3699655" y="1550057"/>
            <a:ext cx="445260" cy="445260"/>
            <a:chOff x="4103687" y="1439862"/>
            <a:chExt cx="3986212" cy="3986211"/>
          </a:xfrm>
        </p:grpSpPr>
        <p:sp>
          <p:nvSpPr>
            <p:cNvPr id="1140" name="Google Shape;1140;p49"/>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1" name="Google Shape;1141;p49"/>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42" name="Google Shape;1142;p49"/>
          <p:cNvGrpSpPr/>
          <p:nvPr/>
        </p:nvGrpSpPr>
        <p:grpSpPr>
          <a:xfrm>
            <a:off x="6907645" y="1550361"/>
            <a:ext cx="445803" cy="445535"/>
            <a:chOff x="9878272" y="2682320"/>
            <a:chExt cx="720199" cy="719767"/>
          </a:xfrm>
        </p:grpSpPr>
        <p:sp>
          <p:nvSpPr>
            <p:cNvPr id="1143" name="Google Shape;1143;p49"/>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4" name="Google Shape;1144;p49"/>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5" name="Google Shape;1145;p49"/>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46" name="Google Shape;1146;p49"/>
          <p:cNvGrpSpPr/>
          <p:nvPr/>
        </p:nvGrpSpPr>
        <p:grpSpPr>
          <a:xfrm>
            <a:off x="7549143" y="1550278"/>
            <a:ext cx="445700" cy="445701"/>
            <a:chOff x="10914618" y="2682187"/>
            <a:chExt cx="720033" cy="720033"/>
          </a:xfrm>
        </p:grpSpPr>
        <p:sp>
          <p:nvSpPr>
            <p:cNvPr id="1147" name="Google Shape;1147;p49"/>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8" name="Google Shape;1148;p49"/>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9" name="Google Shape;1149;p49"/>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0" name="Google Shape;1150;p49"/>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1" name="Google Shape;1151;p49"/>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2" name="Google Shape;1152;p49"/>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3" name="Google Shape;1153;p49"/>
          <p:cNvGrpSpPr/>
          <p:nvPr/>
        </p:nvGrpSpPr>
        <p:grpSpPr>
          <a:xfrm>
            <a:off x="1772664" y="843057"/>
            <a:ext cx="361521" cy="445816"/>
            <a:chOff x="1582665" y="1011072"/>
            <a:chExt cx="584040" cy="720220"/>
          </a:xfrm>
        </p:grpSpPr>
        <p:sp>
          <p:nvSpPr>
            <p:cNvPr id="1154" name="Google Shape;1154;p49"/>
            <p:cNvSpPr/>
            <p:nvPr/>
          </p:nvSpPr>
          <p:spPr>
            <a:xfrm>
              <a:off x="1638485" y="1571653"/>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5" name="Google Shape;1155;p49"/>
            <p:cNvSpPr/>
            <p:nvPr/>
          </p:nvSpPr>
          <p:spPr>
            <a:xfrm>
              <a:off x="1590507" y="1435245"/>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6" name="Google Shape;1156;p49"/>
            <p:cNvSpPr/>
            <p:nvPr/>
          </p:nvSpPr>
          <p:spPr>
            <a:xfrm>
              <a:off x="1582665" y="1299068"/>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7" name="Google Shape;1157;p49"/>
            <p:cNvSpPr/>
            <p:nvPr/>
          </p:nvSpPr>
          <p:spPr>
            <a:xfrm>
              <a:off x="1665934" y="1011072"/>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8" name="Google Shape;1158;p49"/>
            <p:cNvSpPr/>
            <p:nvPr/>
          </p:nvSpPr>
          <p:spPr>
            <a:xfrm>
              <a:off x="1639639" y="1162661"/>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9" name="Google Shape;1159;p49"/>
          <p:cNvGrpSpPr/>
          <p:nvPr/>
        </p:nvGrpSpPr>
        <p:grpSpPr>
          <a:xfrm>
            <a:off x="2374048" y="843078"/>
            <a:ext cx="379481" cy="445796"/>
            <a:chOff x="2554206" y="1011105"/>
            <a:chExt cx="613055" cy="720187"/>
          </a:xfrm>
        </p:grpSpPr>
        <p:sp>
          <p:nvSpPr>
            <p:cNvPr id="1160" name="Google Shape;1160;p49"/>
            <p:cNvSpPr/>
            <p:nvPr/>
          </p:nvSpPr>
          <p:spPr>
            <a:xfrm flipH="1">
              <a:off x="2721847" y="1011105"/>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1" name="Google Shape;1161;p49"/>
            <p:cNvSpPr/>
            <p:nvPr/>
          </p:nvSpPr>
          <p:spPr>
            <a:xfrm flipH="1">
              <a:off x="2554206" y="1072424"/>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2" name="Google Shape;1162;p49"/>
            <p:cNvSpPr/>
            <p:nvPr/>
          </p:nvSpPr>
          <p:spPr>
            <a:xfrm flipH="1">
              <a:off x="2750903" y="1372925"/>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63" name="Google Shape;1163;p49"/>
          <p:cNvGrpSpPr/>
          <p:nvPr/>
        </p:nvGrpSpPr>
        <p:grpSpPr>
          <a:xfrm>
            <a:off x="6922223" y="797418"/>
            <a:ext cx="460705" cy="491455"/>
            <a:chOff x="9901824" y="937343"/>
            <a:chExt cx="744273" cy="793950"/>
          </a:xfrm>
        </p:grpSpPr>
        <p:grpSp>
          <p:nvGrpSpPr>
            <p:cNvPr id="1164" name="Google Shape;1164;p49"/>
            <p:cNvGrpSpPr/>
            <p:nvPr/>
          </p:nvGrpSpPr>
          <p:grpSpPr>
            <a:xfrm>
              <a:off x="9901824" y="937343"/>
              <a:ext cx="744273" cy="793950"/>
              <a:chOff x="9901824" y="937343"/>
              <a:chExt cx="744273" cy="793950"/>
            </a:xfrm>
          </p:grpSpPr>
          <p:sp>
            <p:nvSpPr>
              <p:cNvPr id="1165" name="Google Shape;1165;p49"/>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6" name="Google Shape;1166;p49"/>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7" name="Google Shape;1167;p49"/>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8" name="Google Shape;1168;p49"/>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9" name="Google Shape;1169;p49"/>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0" name="Google Shape;1170;p49"/>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1" name="Google Shape;1171;p49"/>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2" name="Google Shape;1172;p49"/>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3" name="Google Shape;1173;p49"/>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4" name="Google Shape;1174;p49"/>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175" name="Google Shape;1175;p49"/>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6" name="Google Shape;1176;p49"/>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7" name="Google Shape;1177;p49"/>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8" name="Google Shape;1178;p49"/>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9" name="Google Shape;1179;p49"/>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0" name="Google Shape;1180;p49"/>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81" name="Google Shape;1181;p49"/>
          <p:cNvGrpSpPr/>
          <p:nvPr/>
        </p:nvGrpSpPr>
        <p:grpSpPr>
          <a:xfrm>
            <a:off x="2993392" y="843244"/>
            <a:ext cx="369868" cy="445629"/>
            <a:chOff x="3554761" y="1011374"/>
            <a:chExt cx="597525" cy="719918"/>
          </a:xfrm>
        </p:grpSpPr>
        <p:sp>
          <p:nvSpPr>
            <p:cNvPr id="1182" name="Google Shape;1182;p49"/>
            <p:cNvSpPr/>
            <p:nvPr/>
          </p:nvSpPr>
          <p:spPr>
            <a:xfrm>
              <a:off x="3615879" y="1376596"/>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3" name="Google Shape;1183;p49"/>
            <p:cNvSpPr/>
            <p:nvPr/>
          </p:nvSpPr>
          <p:spPr>
            <a:xfrm>
              <a:off x="3554761" y="1164199"/>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4" name="Google Shape;1184;p49"/>
            <p:cNvSpPr/>
            <p:nvPr/>
          </p:nvSpPr>
          <p:spPr>
            <a:xfrm>
              <a:off x="3860350" y="1126940"/>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5" name="Google Shape;1185;p49"/>
            <p:cNvSpPr/>
            <p:nvPr/>
          </p:nvSpPr>
          <p:spPr>
            <a:xfrm>
              <a:off x="3644023" y="1011374"/>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86" name="Google Shape;1186;p49"/>
          <p:cNvGrpSpPr/>
          <p:nvPr/>
        </p:nvGrpSpPr>
        <p:grpSpPr>
          <a:xfrm>
            <a:off x="3603122" y="843032"/>
            <a:ext cx="370755" cy="445841"/>
            <a:chOff x="4539787" y="1011032"/>
            <a:chExt cx="598958" cy="720261"/>
          </a:xfrm>
        </p:grpSpPr>
        <p:sp>
          <p:nvSpPr>
            <p:cNvPr id="1187" name="Google Shape;1187;p49"/>
            <p:cNvSpPr/>
            <p:nvPr/>
          </p:nvSpPr>
          <p:spPr>
            <a:xfrm>
              <a:off x="4849480" y="1011032"/>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8" name="Google Shape;1188;p49"/>
            <p:cNvSpPr/>
            <p:nvPr/>
          </p:nvSpPr>
          <p:spPr>
            <a:xfrm>
              <a:off x="4599335" y="1012768"/>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9" name="Google Shape;1189;p49"/>
            <p:cNvSpPr/>
            <p:nvPr/>
          </p:nvSpPr>
          <p:spPr>
            <a:xfrm>
              <a:off x="4539787" y="1276220"/>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0" name="Google Shape;1190;p49"/>
            <p:cNvSpPr/>
            <p:nvPr/>
          </p:nvSpPr>
          <p:spPr>
            <a:xfrm>
              <a:off x="4854479" y="1272314"/>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1" name="Google Shape;1191;p49"/>
            <p:cNvSpPr/>
            <p:nvPr/>
          </p:nvSpPr>
          <p:spPr>
            <a:xfrm>
              <a:off x="4661491" y="1370403"/>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2" name="Google Shape;1192;p49"/>
          <p:cNvGrpSpPr/>
          <p:nvPr/>
        </p:nvGrpSpPr>
        <p:grpSpPr>
          <a:xfrm>
            <a:off x="4213740" y="843140"/>
            <a:ext cx="366917" cy="445733"/>
            <a:chOff x="5526246" y="1011207"/>
            <a:chExt cx="592758" cy="720086"/>
          </a:xfrm>
        </p:grpSpPr>
        <p:sp>
          <p:nvSpPr>
            <p:cNvPr id="1193" name="Google Shape;1193;p49"/>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4" name="Google Shape;1194;p49"/>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5" name="Google Shape;1195;p49"/>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6" name="Google Shape;1196;p49"/>
            <p:cNvSpPr/>
            <p:nvPr/>
          </p:nvSpPr>
          <p:spPr>
            <a:xfrm>
              <a:off x="5725035" y="1379176"/>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7" name="Google Shape;1197;p49"/>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8" name="Google Shape;1198;p49"/>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9" name="Google Shape;1199;p49"/>
          <p:cNvGrpSpPr/>
          <p:nvPr/>
        </p:nvGrpSpPr>
        <p:grpSpPr>
          <a:xfrm>
            <a:off x="1168508" y="843134"/>
            <a:ext cx="364294" cy="445740"/>
            <a:chOff x="606645" y="1011196"/>
            <a:chExt cx="588520" cy="720096"/>
          </a:xfrm>
        </p:grpSpPr>
        <p:sp>
          <p:nvSpPr>
            <p:cNvPr id="1200" name="Google Shape;1200;p49"/>
            <p:cNvSpPr/>
            <p:nvPr/>
          </p:nvSpPr>
          <p:spPr>
            <a:xfrm>
              <a:off x="659316" y="1517469"/>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1" name="Google Shape;1201;p49"/>
            <p:cNvSpPr/>
            <p:nvPr/>
          </p:nvSpPr>
          <p:spPr>
            <a:xfrm>
              <a:off x="606645" y="1354464"/>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2" name="Google Shape;1202;p49"/>
            <p:cNvSpPr/>
            <p:nvPr/>
          </p:nvSpPr>
          <p:spPr>
            <a:xfrm>
              <a:off x="661721" y="1191460"/>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3" name="Google Shape;1203;p49"/>
            <p:cNvSpPr/>
            <p:nvPr/>
          </p:nvSpPr>
          <p:spPr>
            <a:xfrm>
              <a:off x="683367" y="1011196"/>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04" name="Google Shape;1204;p49"/>
          <p:cNvGrpSpPr/>
          <p:nvPr/>
        </p:nvGrpSpPr>
        <p:grpSpPr>
          <a:xfrm>
            <a:off x="7622791" y="843111"/>
            <a:ext cx="298405" cy="445762"/>
            <a:chOff x="11033597" y="1011159"/>
            <a:chExt cx="482075" cy="720133"/>
          </a:xfrm>
        </p:grpSpPr>
        <p:sp>
          <p:nvSpPr>
            <p:cNvPr id="1205" name="Google Shape;1205;p49"/>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06" name="Google Shape;1206;p49"/>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07" name="Google Shape;1207;p49"/>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08" name="Google Shape;1208;p49"/>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09" name="Google Shape;1209;p49"/>
          <p:cNvGrpSpPr/>
          <p:nvPr/>
        </p:nvGrpSpPr>
        <p:grpSpPr>
          <a:xfrm>
            <a:off x="6221656" y="797418"/>
            <a:ext cx="460705" cy="491455"/>
            <a:chOff x="8770051" y="937343"/>
            <a:chExt cx="744273" cy="793950"/>
          </a:xfrm>
        </p:grpSpPr>
        <p:sp>
          <p:nvSpPr>
            <p:cNvPr id="1210" name="Google Shape;1210;p49"/>
            <p:cNvSpPr/>
            <p:nvPr/>
          </p:nvSpPr>
          <p:spPr>
            <a:xfrm>
              <a:off x="8968558" y="1402926"/>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1" name="Google Shape;1211;p49"/>
            <p:cNvSpPr/>
            <p:nvPr/>
          </p:nvSpPr>
          <p:spPr>
            <a:xfrm>
              <a:off x="8960465" y="1079360"/>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2" name="Google Shape;1212;p49"/>
            <p:cNvSpPr/>
            <p:nvPr/>
          </p:nvSpPr>
          <p:spPr>
            <a:xfrm>
              <a:off x="8930121" y="1189758"/>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3" name="Google Shape;1213;p49"/>
            <p:cNvSpPr/>
            <p:nvPr/>
          </p:nvSpPr>
          <p:spPr>
            <a:xfrm>
              <a:off x="8930847" y="1296342"/>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14" name="Google Shape;1214;p49"/>
            <p:cNvSpPr/>
            <p:nvPr/>
          </p:nvSpPr>
          <p:spPr>
            <a:xfrm>
              <a:off x="9031006" y="1509510"/>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15" name="Google Shape;1215;p49"/>
            <p:cNvGrpSpPr/>
            <p:nvPr/>
          </p:nvGrpSpPr>
          <p:grpSpPr>
            <a:xfrm>
              <a:off x="8770051" y="937343"/>
              <a:ext cx="744273" cy="793950"/>
              <a:chOff x="6565437" y="1588001"/>
              <a:chExt cx="744273" cy="793950"/>
            </a:xfrm>
          </p:grpSpPr>
          <p:sp>
            <p:nvSpPr>
              <p:cNvPr id="1216" name="Google Shape;1216;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7" name="Google Shape;1217;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8" name="Google Shape;1218;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9" name="Google Shape;1219;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0" name="Google Shape;1220;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1" name="Google Shape;1221;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2" name="Google Shape;1222;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3" name="Google Shape;1223;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4" name="Google Shape;1224;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5" name="Google Shape;1225;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26" name="Google Shape;1226;p49"/>
          <p:cNvGrpSpPr/>
          <p:nvPr/>
        </p:nvGrpSpPr>
        <p:grpSpPr>
          <a:xfrm>
            <a:off x="4820520" y="797418"/>
            <a:ext cx="460705" cy="491455"/>
            <a:chOff x="6506504" y="937343"/>
            <a:chExt cx="744273" cy="793950"/>
          </a:xfrm>
        </p:grpSpPr>
        <p:sp>
          <p:nvSpPr>
            <p:cNvPr id="1227" name="Google Shape;1227;p49"/>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8" name="Google Shape;1228;p49"/>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29" name="Google Shape;1229;p49"/>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30" name="Google Shape;1230;p49"/>
            <p:cNvGrpSpPr/>
            <p:nvPr/>
          </p:nvGrpSpPr>
          <p:grpSpPr>
            <a:xfrm>
              <a:off x="6506504" y="937343"/>
              <a:ext cx="744273" cy="793950"/>
              <a:chOff x="6565437" y="1588001"/>
              <a:chExt cx="744273" cy="793950"/>
            </a:xfrm>
          </p:grpSpPr>
          <p:sp>
            <p:nvSpPr>
              <p:cNvPr id="1231" name="Google Shape;1231;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2" name="Google Shape;1232;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3" name="Google Shape;1233;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4" name="Google Shape;1234;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5" name="Google Shape;1235;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6" name="Google Shape;1236;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7" name="Google Shape;1237;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8" name="Google Shape;1238;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9" name="Google Shape;1239;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0" name="Google Shape;1240;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41" name="Google Shape;1241;p49"/>
          <p:cNvGrpSpPr/>
          <p:nvPr/>
        </p:nvGrpSpPr>
        <p:grpSpPr>
          <a:xfrm>
            <a:off x="5521088" y="797418"/>
            <a:ext cx="460705" cy="491455"/>
            <a:chOff x="7638277" y="937343"/>
            <a:chExt cx="744273" cy="793950"/>
          </a:xfrm>
        </p:grpSpPr>
        <p:sp>
          <p:nvSpPr>
            <p:cNvPr id="1242" name="Google Shape;1242;p49"/>
            <p:cNvSpPr/>
            <p:nvPr/>
          </p:nvSpPr>
          <p:spPr>
            <a:xfrm>
              <a:off x="8012931" y="1079385"/>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3" name="Google Shape;1243;p49"/>
            <p:cNvSpPr/>
            <p:nvPr/>
          </p:nvSpPr>
          <p:spPr>
            <a:xfrm>
              <a:off x="7789628" y="1079436"/>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4" name="Google Shape;1244;p49"/>
            <p:cNvSpPr/>
            <p:nvPr/>
          </p:nvSpPr>
          <p:spPr>
            <a:xfrm>
              <a:off x="8012931" y="1341261"/>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5" name="Google Shape;1245;p49"/>
            <p:cNvSpPr/>
            <p:nvPr/>
          </p:nvSpPr>
          <p:spPr>
            <a:xfrm>
              <a:off x="7804733" y="1341261"/>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6" name="Google Shape;1246;p49"/>
            <p:cNvGrpSpPr/>
            <p:nvPr/>
          </p:nvGrpSpPr>
          <p:grpSpPr>
            <a:xfrm>
              <a:off x="7638277" y="937343"/>
              <a:ext cx="744273" cy="793950"/>
              <a:chOff x="6565437" y="1588001"/>
              <a:chExt cx="744273" cy="793950"/>
            </a:xfrm>
          </p:grpSpPr>
          <p:sp>
            <p:nvSpPr>
              <p:cNvPr id="1247" name="Google Shape;1247;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9" name="Google Shape;1249;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0" name="Google Shape;1250;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3" name="Google Shape;1253;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4" name="Google Shape;1254;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5" name="Google Shape;1255;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6" name="Google Shape;1256;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57" name="Google Shape;1257;p49"/>
          <p:cNvGrpSpPr/>
          <p:nvPr/>
        </p:nvGrpSpPr>
        <p:grpSpPr>
          <a:xfrm>
            <a:off x="3061198" y="2986973"/>
            <a:ext cx="445779" cy="400764"/>
            <a:chOff x="3778727" y="4460423"/>
            <a:chExt cx="720160" cy="647438"/>
          </a:xfrm>
        </p:grpSpPr>
        <p:sp>
          <p:nvSpPr>
            <p:cNvPr id="1258" name="Google Shape;1258;p49"/>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9" name="Google Shape;1259;p49"/>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0" name="Google Shape;1260;p49"/>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1" name="Google Shape;1261;p49"/>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2" name="Google Shape;1262;p49"/>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49"/>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4" name="Google Shape;1264;p49"/>
            <p:cNvSpPr/>
            <p:nvPr/>
          </p:nvSpPr>
          <p:spPr>
            <a:xfrm>
              <a:off x="3778727" y="4460423"/>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65" name="Google Shape;1265;p49"/>
          <p:cNvGrpSpPr/>
          <p:nvPr/>
        </p:nvGrpSpPr>
        <p:grpSpPr>
          <a:xfrm>
            <a:off x="1138083" y="2972048"/>
            <a:ext cx="445680" cy="430613"/>
            <a:chOff x="557494" y="4436312"/>
            <a:chExt cx="720000" cy="695660"/>
          </a:xfrm>
        </p:grpSpPr>
        <p:sp>
          <p:nvSpPr>
            <p:cNvPr id="1266" name="Google Shape;1266;p49"/>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7" name="Google Shape;1267;p49"/>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8" name="Google Shape;1268;p49"/>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9" name="Google Shape;1269;p49"/>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0" name="Google Shape;1270;p49"/>
          <p:cNvGrpSpPr/>
          <p:nvPr/>
        </p:nvGrpSpPr>
        <p:grpSpPr>
          <a:xfrm>
            <a:off x="4343305" y="2964459"/>
            <a:ext cx="445833" cy="445792"/>
            <a:chOff x="5926265" y="4424051"/>
            <a:chExt cx="720246" cy="720181"/>
          </a:xfrm>
        </p:grpSpPr>
        <p:sp>
          <p:nvSpPr>
            <p:cNvPr id="1271" name="Google Shape;1271;p49"/>
            <p:cNvSpPr/>
            <p:nvPr/>
          </p:nvSpPr>
          <p:spPr>
            <a:xfrm>
              <a:off x="5926265" y="4424051"/>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2" name="Google Shape;1272;p49"/>
            <p:cNvSpPr/>
            <p:nvPr/>
          </p:nvSpPr>
          <p:spPr>
            <a:xfrm>
              <a:off x="5926265" y="4788612"/>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3" name="Google Shape;1273;p49"/>
            <p:cNvSpPr/>
            <p:nvPr/>
          </p:nvSpPr>
          <p:spPr>
            <a:xfrm>
              <a:off x="6290862" y="4788612"/>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4" name="Google Shape;1274;p49"/>
            <p:cNvSpPr/>
            <p:nvPr/>
          </p:nvSpPr>
          <p:spPr>
            <a:xfrm>
              <a:off x="6290862" y="4424051"/>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75" name="Google Shape;1275;p49"/>
          <p:cNvGrpSpPr/>
          <p:nvPr/>
        </p:nvGrpSpPr>
        <p:grpSpPr>
          <a:xfrm>
            <a:off x="1779066" y="2984013"/>
            <a:ext cx="445680" cy="406684"/>
            <a:chOff x="1631150" y="4455641"/>
            <a:chExt cx="720000" cy="657002"/>
          </a:xfrm>
        </p:grpSpPr>
        <p:sp>
          <p:nvSpPr>
            <p:cNvPr id="1276" name="Google Shape;1276;p49"/>
            <p:cNvSpPr/>
            <p:nvPr/>
          </p:nvSpPr>
          <p:spPr>
            <a:xfrm>
              <a:off x="1631150" y="4455641"/>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7" name="Google Shape;1277;p49"/>
            <p:cNvSpPr/>
            <p:nvPr/>
          </p:nvSpPr>
          <p:spPr>
            <a:xfrm>
              <a:off x="1846141" y="4957304"/>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8" name="Google Shape;1278;p49"/>
            <p:cNvSpPr/>
            <p:nvPr/>
          </p:nvSpPr>
          <p:spPr>
            <a:xfrm>
              <a:off x="1776241" y="4814286"/>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9" name="Google Shape;1279;p49"/>
            <p:cNvSpPr/>
            <p:nvPr/>
          </p:nvSpPr>
          <p:spPr>
            <a:xfrm>
              <a:off x="1639308" y="4531550"/>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0" name="Google Shape;1280;p49"/>
            <p:cNvSpPr/>
            <p:nvPr/>
          </p:nvSpPr>
          <p:spPr>
            <a:xfrm>
              <a:off x="1708546" y="4674128"/>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1" name="Google Shape;1281;p49"/>
          <p:cNvGrpSpPr/>
          <p:nvPr/>
        </p:nvGrpSpPr>
        <p:grpSpPr>
          <a:xfrm>
            <a:off x="2420095" y="2983429"/>
            <a:ext cx="445680" cy="407853"/>
            <a:chOff x="2704878" y="4454697"/>
            <a:chExt cx="720000" cy="658889"/>
          </a:xfrm>
        </p:grpSpPr>
        <p:sp>
          <p:nvSpPr>
            <p:cNvPr id="1282" name="Google Shape;1282;p49"/>
            <p:cNvSpPr/>
            <p:nvPr/>
          </p:nvSpPr>
          <p:spPr>
            <a:xfrm>
              <a:off x="2704878" y="4454697"/>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3" name="Google Shape;1283;p49"/>
            <p:cNvSpPr/>
            <p:nvPr/>
          </p:nvSpPr>
          <p:spPr>
            <a:xfrm>
              <a:off x="2824150" y="4749732"/>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4" name="Google Shape;1284;p49"/>
            <p:cNvSpPr/>
            <p:nvPr/>
          </p:nvSpPr>
          <p:spPr>
            <a:xfrm>
              <a:off x="2939432" y="4986160"/>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5" name="Google Shape;1285;p49"/>
            <p:cNvSpPr/>
            <p:nvPr/>
          </p:nvSpPr>
          <p:spPr>
            <a:xfrm>
              <a:off x="2882012" y="4868057"/>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49"/>
            <p:cNvSpPr/>
            <p:nvPr/>
          </p:nvSpPr>
          <p:spPr>
            <a:xfrm>
              <a:off x="2710863" y="4516635"/>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7" name="Google Shape;1287;p49"/>
            <p:cNvSpPr/>
            <p:nvPr/>
          </p:nvSpPr>
          <p:spPr>
            <a:xfrm>
              <a:off x="2768061" y="4634293"/>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88" name="Google Shape;1288;p49"/>
          <p:cNvGrpSpPr/>
          <p:nvPr/>
        </p:nvGrpSpPr>
        <p:grpSpPr>
          <a:xfrm>
            <a:off x="3702366" y="2985387"/>
            <a:ext cx="445549" cy="403935"/>
            <a:chOff x="4852681" y="4457861"/>
            <a:chExt cx="719788" cy="652561"/>
          </a:xfrm>
        </p:grpSpPr>
        <p:sp>
          <p:nvSpPr>
            <p:cNvPr id="1289" name="Google Shape;1289;p49"/>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0" name="Google Shape;1290;p49"/>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1" name="Google Shape;1291;p49"/>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92" name="Google Shape;1292;p49"/>
          <p:cNvGrpSpPr/>
          <p:nvPr/>
        </p:nvGrpSpPr>
        <p:grpSpPr>
          <a:xfrm>
            <a:off x="4984527" y="2975824"/>
            <a:ext cx="445818" cy="423063"/>
            <a:chOff x="7000306" y="4442411"/>
            <a:chExt cx="720224" cy="683463"/>
          </a:xfrm>
        </p:grpSpPr>
        <p:sp>
          <p:nvSpPr>
            <p:cNvPr id="1293" name="Google Shape;1293;p49"/>
            <p:cNvSpPr/>
            <p:nvPr/>
          </p:nvSpPr>
          <p:spPr>
            <a:xfrm>
              <a:off x="7360523" y="4580400"/>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4" name="Google Shape;1294;p49"/>
            <p:cNvSpPr/>
            <p:nvPr/>
          </p:nvSpPr>
          <p:spPr>
            <a:xfrm>
              <a:off x="7359894" y="4796791"/>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5" name="Google Shape;1295;p49"/>
            <p:cNvSpPr/>
            <p:nvPr/>
          </p:nvSpPr>
          <p:spPr>
            <a:xfrm>
              <a:off x="7079935" y="4796791"/>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6" name="Google Shape;1296;p49"/>
            <p:cNvSpPr/>
            <p:nvPr/>
          </p:nvSpPr>
          <p:spPr>
            <a:xfrm>
              <a:off x="7000306" y="4580400"/>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97" name="Google Shape;1297;p49"/>
            <p:cNvSpPr/>
            <p:nvPr/>
          </p:nvSpPr>
          <p:spPr>
            <a:xfrm>
              <a:off x="7228925" y="4442411"/>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98" name="Google Shape;1298;p49"/>
          <p:cNvGrpSpPr/>
          <p:nvPr/>
        </p:nvGrpSpPr>
        <p:grpSpPr>
          <a:xfrm>
            <a:off x="5625735" y="2973621"/>
            <a:ext cx="445779" cy="427468"/>
            <a:chOff x="8074325" y="4438852"/>
            <a:chExt cx="720160" cy="690579"/>
          </a:xfrm>
        </p:grpSpPr>
        <p:sp>
          <p:nvSpPr>
            <p:cNvPr id="1299" name="Google Shape;1299;p49"/>
            <p:cNvSpPr/>
            <p:nvPr/>
          </p:nvSpPr>
          <p:spPr>
            <a:xfrm>
              <a:off x="8177523" y="4784253"/>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0" name="Google Shape;1300;p49"/>
            <p:cNvSpPr/>
            <p:nvPr/>
          </p:nvSpPr>
          <p:spPr>
            <a:xfrm>
              <a:off x="8434850" y="4438852"/>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1" name="Google Shape;1301;p49"/>
            <p:cNvSpPr/>
            <p:nvPr/>
          </p:nvSpPr>
          <p:spPr>
            <a:xfrm>
              <a:off x="8434850" y="4663708"/>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2" name="Google Shape;1302;p49"/>
            <p:cNvSpPr/>
            <p:nvPr/>
          </p:nvSpPr>
          <p:spPr>
            <a:xfrm>
              <a:off x="8434850" y="4784253"/>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3" name="Google Shape;1303;p49"/>
            <p:cNvSpPr/>
            <p:nvPr/>
          </p:nvSpPr>
          <p:spPr>
            <a:xfrm>
              <a:off x="8074325" y="4663708"/>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04" name="Google Shape;1304;p49"/>
            <p:cNvSpPr/>
            <p:nvPr/>
          </p:nvSpPr>
          <p:spPr>
            <a:xfrm>
              <a:off x="8177523" y="4438852"/>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05" name="Google Shape;1305;p49"/>
          <p:cNvGrpSpPr/>
          <p:nvPr/>
        </p:nvGrpSpPr>
        <p:grpSpPr>
          <a:xfrm>
            <a:off x="6908080" y="2987570"/>
            <a:ext cx="445629" cy="399565"/>
            <a:chOff x="9878975" y="4425243"/>
            <a:chExt cx="719918" cy="645502"/>
          </a:xfrm>
        </p:grpSpPr>
        <p:sp>
          <p:nvSpPr>
            <p:cNvPr id="1306" name="Google Shape;1306;p49"/>
            <p:cNvSpPr/>
            <p:nvPr/>
          </p:nvSpPr>
          <p:spPr>
            <a:xfrm>
              <a:off x="10225338" y="4708710"/>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7" name="Google Shape;1307;p49"/>
            <p:cNvSpPr/>
            <p:nvPr/>
          </p:nvSpPr>
          <p:spPr>
            <a:xfrm>
              <a:off x="10067759" y="4425243"/>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8" name="Google Shape;1308;p49"/>
            <p:cNvSpPr/>
            <p:nvPr/>
          </p:nvSpPr>
          <p:spPr>
            <a:xfrm>
              <a:off x="9878975" y="4708710"/>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09" name="Google Shape;1309;p49"/>
          <p:cNvGrpSpPr/>
          <p:nvPr/>
        </p:nvGrpSpPr>
        <p:grpSpPr>
          <a:xfrm>
            <a:off x="7549097" y="2976371"/>
            <a:ext cx="445785" cy="421964"/>
            <a:chOff x="10914544" y="4407150"/>
            <a:chExt cx="720170" cy="681687"/>
          </a:xfrm>
        </p:grpSpPr>
        <p:sp>
          <p:nvSpPr>
            <p:cNvPr id="1310" name="Google Shape;1310;p49"/>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1" name="Google Shape;1311;p49"/>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2" name="Google Shape;1312;p49"/>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3" name="Google Shape;1313;p49"/>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14" name="Google Shape;1314;p49"/>
          <p:cNvGrpSpPr/>
          <p:nvPr/>
        </p:nvGrpSpPr>
        <p:grpSpPr>
          <a:xfrm>
            <a:off x="6266887" y="2984485"/>
            <a:ext cx="445805" cy="405735"/>
            <a:chOff x="8843122" y="4420259"/>
            <a:chExt cx="720202" cy="655469"/>
          </a:xfrm>
        </p:grpSpPr>
        <p:sp>
          <p:nvSpPr>
            <p:cNvPr id="1315" name="Google Shape;1315;p49"/>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6" name="Google Shape;1316;p49"/>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7" name="Google Shape;1317;p49"/>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8" name="Google Shape;1318;p49"/>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9" name="Google Shape;1319;p49"/>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0" name="Google Shape;1320;p49"/>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1" name="Google Shape;1321;p49"/>
          <p:cNvGrpSpPr/>
          <p:nvPr/>
        </p:nvGrpSpPr>
        <p:grpSpPr>
          <a:xfrm>
            <a:off x="3069757" y="2283047"/>
            <a:ext cx="445812" cy="394518"/>
            <a:chOff x="1510757" y="3225422"/>
            <a:chExt cx="720214" cy="637347"/>
          </a:xfrm>
        </p:grpSpPr>
        <p:sp>
          <p:nvSpPr>
            <p:cNvPr id="1322" name="Google Shape;1322;p49"/>
            <p:cNvSpPr/>
            <p:nvPr/>
          </p:nvSpPr>
          <p:spPr>
            <a:xfrm>
              <a:off x="1774546" y="3475620"/>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3" name="Google Shape;1323;p49"/>
            <p:cNvSpPr/>
            <p:nvPr/>
          </p:nvSpPr>
          <p:spPr>
            <a:xfrm>
              <a:off x="2000650" y="3426634"/>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4" name="Google Shape;1324;p49"/>
            <p:cNvSpPr/>
            <p:nvPr/>
          </p:nvSpPr>
          <p:spPr>
            <a:xfrm>
              <a:off x="1774546" y="3225422"/>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5" name="Google Shape;1325;p49"/>
            <p:cNvSpPr/>
            <p:nvPr/>
          </p:nvSpPr>
          <p:spPr>
            <a:xfrm>
              <a:off x="1951107" y="3243857"/>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6" name="Google Shape;1326;p49"/>
            <p:cNvSpPr/>
            <p:nvPr/>
          </p:nvSpPr>
          <p:spPr>
            <a:xfrm>
              <a:off x="1858610" y="3710542"/>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7" name="Google Shape;1327;p49"/>
            <p:cNvSpPr/>
            <p:nvPr/>
          </p:nvSpPr>
          <p:spPr>
            <a:xfrm>
              <a:off x="1521825" y="3426634"/>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28" name="Google Shape;1328;p49"/>
            <p:cNvSpPr/>
            <p:nvPr/>
          </p:nvSpPr>
          <p:spPr>
            <a:xfrm>
              <a:off x="1510757" y="3234903"/>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29" name="Google Shape;1329;p49"/>
          <p:cNvGrpSpPr/>
          <p:nvPr/>
        </p:nvGrpSpPr>
        <p:grpSpPr>
          <a:xfrm>
            <a:off x="3761148" y="2300567"/>
            <a:ext cx="445767" cy="359478"/>
            <a:chOff x="2595501" y="3253725"/>
            <a:chExt cx="720141" cy="580739"/>
          </a:xfrm>
        </p:grpSpPr>
        <p:sp>
          <p:nvSpPr>
            <p:cNvPr id="1330" name="Google Shape;1330;p49"/>
            <p:cNvSpPr/>
            <p:nvPr/>
          </p:nvSpPr>
          <p:spPr>
            <a:xfrm>
              <a:off x="2595501" y="3269807"/>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1" name="Google Shape;1331;p49"/>
            <p:cNvSpPr/>
            <p:nvPr/>
          </p:nvSpPr>
          <p:spPr>
            <a:xfrm>
              <a:off x="2903528" y="3560177"/>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2" name="Google Shape;1332;p49"/>
            <p:cNvSpPr/>
            <p:nvPr/>
          </p:nvSpPr>
          <p:spPr>
            <a:xfrm>
              <a:off x="2635397" y="3497189"/>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3" name="Google Shape;1333;p49"/>
            <p:cNvSpPr/>
            <p:nvPr/>
          </p:nvSpPr>
          <p:spPr>
            <a:xfrm>
              <a:off x="2966382" y="3253725"/>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4" name="Google Shape;1334;p49"/>
          <p:cNvGrpSpPr/>
          <p:nvPr/>
        </p:nvGrpSpPr>
        <p:grpSpPr>
          <a:xfrm>
            <a:off x="5143819" y="2257535"/>
            <a:ext cx="443879" cy="445541"/>
            <a:chOff x="4764809" y="3184208"/>
            <a:chExt cx="717090" cy="719775"/>
          </a:xfrm>
        </p:grpSpPr>
        <p:sp>
          <p:nvSpPr>
            <p:cNvPr id="1335" name="Google Shape;1335;p49"/>
            <p:cNvSpPr/>
            <p:nvPr/>
          </p:nvSpPr>
          <p:spPr>
            <a:xfrm>
              <a:off x="5143387" y="3232375"/>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6" name="Google Shape;1336;p49"/>
            <p:cNvSpPr/>
            <p:nvPr/>
          </p:nvSpPr>
          <p:spPr>
            <a:xfrm>
              <a:off x="4783248" y="3418197"/>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7" name="Google Shape;1337;p49"/>
            <p:cNvSpPr/>
            <p:nvPr/>
          </p:nvSpPr>
          <p:spPr>
            <a:xfrm>
              <a:off x="4764809" y="3184208"/>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38" name="Google Shape;1338;p49"/>
          <p:cNvGrpSpPr/>
          <p:nvPr/>
        </p:nvGrpSpPr>
        <p:grpSpPr>
          <a:xfrm>
            <a:off x="4452495" y="2286500"/>
            <a:ext cx="445746" cy="387612"/>
            <a:chOff x="3680173" y="3231000"/>
            <a:chExt cx="720106" cy="626190"/>
          </a:xfrm>
        </p:grpSpPr>
        <p:sp>
          <p:nvSpPr>
            <p:cNvPr id="1339" name="Google Shape;1339;p49"/>
            <p:cNvSpPr/>
            <p:nvPr/>
          </p:nvSpPr>
          <p:spPr>
            <a:xfrm>
              <a:off x="3680173" y="3232386"/>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0" name="Google Shape;1340;p49"/>
            <p:cNvSpPr/>
            <p:nvPr/>
          </p:nvSpPr>
          <p:spPr>
            <a:xfrm>
              <a:off x="3743529" y="3408162"/>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1" name="Google Shape;1341;p49"/>
            <p:cNvSpPr/>
            <p:nvPr/>
          </p:nvSpPr>
          <p:spPr>
            <a:xfrm>
              <a:off x="4061000" y="3231000"/>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2" name="Google Shape;1342;p49"/>
          <p:cNvGrpSpPr/>
          <p:nvPr/>
        </p:nvGrpSpPr>
        <p:grpSpPr>
          <a:xfrm>
            <a:off x="6524582" y="2257496"/>
            <a:ext cx="443283" cy="445620"/>
            <a:chOff x="6931035" y="3184144"/>
            <a:chExt cx="716128" cy="719903"/>
          </a:xfrm>
        </p:grpSpPr>
        <p:sp>
          <p:nvSpPr>
            <p:cNvPr id="1343" name="Google Shape;1343;p49"/>
            <p:cNvSpPr/>
            <p:nvPr/>
          </p:nvSpPr>
          <p:spPr>
            <a:xfrm>
              <a:off x="7304099" y="3430106"/>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4" name="Google Shape;1344;p49"/>
            <p:cNvSpPr/>
            <p:nvPr/>
          </p:nvSpPr>
          <p:spPr>
            <a:xfrm>
              <a:off x="6931035" y="3430106"/>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5" name="Google Shape;1345;p49"/>
            <p:cNvSpPr/>
            <p:nvPr/>
          </p:nvSpPr>
          <p:spPr>
            <a:xfrm>
              <a:off x="7175631" y="3184144"/>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6" name="Google Shape;1346;p49"/>
            <p:cNvSpPr/>
            <p:nvPr/>
          </p:nvSpPr>
          <p:spPr>
            <a:xfrm>
              <a:off x="7175631" y="3558678"/>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7" name="Google Shape;1347;p49"/>
          <p:cNvGrpSpPr/>
          <p:nvPr/>
        </p:nvGrpSpPr>
        <p:grpSpPr>
          <a:xfrm>
            <a:off x="5833276" y="2257448"/>
            <a:ext cx="445727" cy="445714"/>
            <a:chOff x="5846429" y="3184067"/>
            <a:chExt cx="720076" cy="720055"/>
          </a:xfrm>
        </p:grpSpPr>
        <p:sp>
          <p:nvSpPr>
            <p:cNvPr id="1348" name="Google Shape;1348;p49"/>
            <p:cNvSpPr/>
            <p:nvPr/>
          </p:nvSpPr>
          <p:spPr>
            <a:xfrm>
              <a:off x="6207893" y="3184067"/>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9" name="Google Shape;1349;p49"/>
            <p:cNvSpPr/>
            <p:nvPr/>
          </p:nvSpPr>
          <p:spPr>
            <a:xfrm>
              <a:off x="5846429" y="3186676"/>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0" name="Google Shape;1350;p49"/>
            <p:cNvSpPr/>
            <p:nvPr/>
          </p:nvSpPr>
          <p:spPr>
            <a:xfrm>
              <a:off x="5849043" y="3481007"/>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1" name="Google Shape;1351;p49"/>
            <p:cNvSpPr/>
            <p:nvPr/>
          </p:nvSpPr>
          <p:spPr>
            <a:xfrm>
              <a:off x="6143252" y="3545755"/>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2" name="Google Shape;1352;p49"/>
          <p:cNvGrpSpPr/>
          <p:nvPr/>
        </p:nvGrpSpPr>
        <p:grpSpPr>
          <a:xfrm>
            <a:off x="2520481" y="2257393"/>
            <a:ext cx="303698" cy="445825"/>
            <a:chOff x="655600" y="3183978"/>
            <a:chExt cx="490627" cy="720234"/>
          </a:xfrm>
        </p:grpSpPr>
        <p:sp>
          <p:nvSpPr>
            <p:cNvPr id="1353" name="Google Shape;1353;p49"/>
            <p:cNvSpPr/>
            <p:nvPr/>
          </p:nvSpPr>
          <p:spPr>
            <a:xfrm>
              <a:off x="781315" y="3461564"/>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4" name="Google Shape;1354;p49"/>
            <p:cNvSpPr/>
            <p:nvPr/>
          </p:nvSpPr>
          <p:spPr>
            <a:xfrm>
              <a:off x="850087" y="3183978"/>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5" name="Google Shape;1355;p49"/>
            <p:cNvSpPr/>
            <p:nvPr/>
          </p:nvSpPr>
          <p:spPr>
            <a:xfrm>
              <a:off x="655600" y="3264496"/>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6" name="Google Shape;1356;p49"/>
            <p:cNvSpPr/>
            <p:nvPr/>
          </p:nvSpPr>
          <p:spPr>
            <a:xfrm>
              <a:off x="673846" y="3654405"/>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7" name="Google Shape;1357;p49"/>
            <p:cNvSpPr/>
            <p:nvPr/>
          </p:nvSpPr>
          <p:spPr>
            <a:xfrm>
              <a:off x="959159" y="3535238"/>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8" name="Google Shape;1358;p49"/>
          <p:cNvGrpSpPr/>
          <p:nvPr/>
        </p:nvGrpSpPr>
        <p:grpSpPr>
          <a:xfrm>
            <a:off x="7213443" y="2257509"/>
            <a:ext cx="189785" cy="445592"/>
            <a:chOff x="8011692" y="3184166"/>
            <a:chExt cx="306600" cy="719859"/>
          </a:xfrm>
        </p:grpSpPr>
        <p:sp>
          <p:nvSpPr>
            <p:cNvPr id="1359" name="Google Shape;1359;p49"/>
            <p:cNvSpPr/>
            <p:nvPr/>
          </p:nvSpPr>
          <p:spPr>
            <a:xfrm>
              <a:off x="8011692" y="3885096"/>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0" name="Google Shape;1360;p49"/>
            <p:cNvSpPr/>
            <p:nvPr/>
          </p:nvSpPr>
          <p:spPr>
            <a:xfrm>
              <a:off x="8011692" y="3184166"/>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1" name="Google Shape;1361;p49"/>
            <p:cNvSpPr txBox="1"/>
            <p:nvPr/>
          </p:nvSpPr>
          <p:spPr>
            <a:xfrm>
              <a:off x="8011692" y="3395332"/>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2" name="Google Shape;1362;p49"/>
            <p:cNvSpPr txBox="1"/>
            <p:nvPr/>
          </p:nvSpPr>
          <p:spPr>
            <a:xfrm>
              <a:off x="8011692" y="3231683"/>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3" name="Google Shape;1363;p49"/>
            <p:cNvSpPr txBox="1"/>
            <p:nvPr/>
          </p:nvSpPr>
          <p:spPr>
            <a:xfrm>
              <a:off x="8011692" y="3718293"/>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4" name="Google Shape;1364;p49"/>
            <p:cNvSpPr txBox="1"/>
            <p:nvPr/>
          </p:nvSpPr>
          <p:spPr>
            <a:xfrm>
              <a:off x="8011692" y="3556812"/>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65" name="Google Shape;1365;p49"/>
          <p:cNvGrpSpPr/>
          <p:nvPr/>
        </p:nvGrpSpPr>
        <p:grpSpPr>
          <a:xfrm>
            <a:off x="7648230" y="2257259"/>
            <a:ext cx="246199" cy="445516"/>
            <a:chOff x="4556125" y="630237"/>
            <a:chExt cx="3081338" cy="5568950"/>
          </a:xfrm>
        </p:grpSpPr>
        <p:sp>
          <p:nvSpPr>
            <p:cNvPr id="1366" name="Google Shape;1366;p49"/>
            <p:cNvSpPr/>
            <p:nvPr/>
          </p:nvSpPr>
          <p:spPr>
            <a:xfrm>
              <a:off x="4756150" y="630237"/>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7" name="Google Shape;1367;p49"/>
            <p:cNvSpPr/>
            <p:nvPr/>
          </p:nvSpPr>
          <p:spPr>
            <a:xfrm>
              <a:off x="4556125" y="1357312"/>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8" name="Google Shape;1368;p49"/>
            <p:cNvSpPr/>
            <p:nvPr/>
          </p:nvSpPr>
          <p:spPr>
            <a:xfrm>
              <a:off x="4556125" y="216852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69" name="Google Shape;1369;p49"/>
            <p:cNvSpPr/>
            <p:nvPr/>
          </p:nvSpPr>
          <p:spPr>
            <a:xfrm>
              <a:off x="4556125" y="298132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0" name="Google Shape;1370;p49"/>
            <p:cNvSpPr/>
            <p:nvPr/>
          </p:nvSpPr>
          <p:spPr>
            <a:xfrm>
              <a:off x="4830762" y="447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1" name="Google Shape;1371;p49"/>
            <p:cNvSpPr/>
            <p:nvPr/>
          </p:nvSpPr>
          <p:spPr>
            <a:xfrm>
              <a:off x="5078412" y="406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72" name="Google Shape;1372;p49"/>
            <p:cNvSpPr/>
            <p:nvPr/>
          </p:nvSpPr>
          <p:spPr>
            <a:xfrm>
              <a:off x="6389687" y="384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73" name="Google Shape;1373;p49"/>
          <p:cNvGrpSpPr/>
          <p:nvPr/>
        </p:nvGrpSpPr>
        <p:grpSpPr>
          <a:xfrm>
            <a:off x="1829253" y="2257459"/>
            <a:ext cx="445768" cy="445697"/>
            <a:chOff x="1674084" y="3214987"/>
            <a:chExt cx="720142" cy="720027"/>
          </a:xfrm>
        </p:grpSpPr>
        <p:sp>
          <p:nvSpPr>
            <p:cNvPr id="1374" name="Google Shape;1374;p49"/>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5" name="Google Shape;1375;p49"/>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6" name="Google Shape;1376;p49"/>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7" name="Google Shape;1377;p49"/>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8" name="Google Shape;1378;p49"/>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9" name="Google Shape;1379;p49"/>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0" name="Google Shape;1380;p49"/>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1" name="Google Shape;1381;p49"/>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2" name="Google Shape;1382;p49"/>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3" name="Google Shape;1383;p49"/>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4" name="Google Shape;1384;p49"/>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5" name="Google Shape;1385;p49"/>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86" name="Google Shape;1386;p49"/>
          <p:cNvGrpSpPr/>
          <p:nvPr/>
        </p:nvGrpSpPr>
        <p:grpSpPr>
          <a:xfrm>
            <a:off x="1138094" y="2257421"/>
            <a:ext cx="445578" cy="445773"/>
            <a:chOff x="557511" y="3214925"/>
            <a:chExt cx="719836" cy="720150"/>
          </a:xfrm>
        </p:grpSpPr>
        <p:sp>
          <p:nvSpPr>
            <p:cNvPr id="1387" name="Google Shape;1387;p49"/>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49"/>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9" name="Google Shape;1389;p49"/>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0" name="Google Shape;1390;p49"/>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91" name="Google Shape;1391;p49"/>
          <p:cNvGrpSpPr/>
          <p:nvPr/>
        </p:nvGrpSpPr>
        <p:grpSpPr>
          <a:xfrm>
            <a:off x="1081977" y="3693756"/>
            <a:ext cx="445905" cy="400522"/>
            <a:chOff x="1147762" y="1131887"/>
            <a:chExt cx="5137150" cy="4619626"/>
          </a:xfrm>
        </p:grpSpPr>
        <p:sp>
          <p:nvSpPr>
            <p:cNvPr id="1392" name="Google Shape;1392;p49"/>
            <p:cNvSpPr/>
            <p:nvPr/>
          </p:nvSpPr>
          <p:spPr>
            <a:xfrm>
              <a:off x="1147762" y="2425700"/>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3" name="Google Shape;1393;p49"/>
            <p:cNvSpPr/>
            <p:nvPr/>
          </p:nvSpPr>
          <p:spPr>
            <a:xfrm>
              <a:off x="2617787" y="3519487"/>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94" name="Google Shape;1394;p49"/>
            <p:cNvSpPr/>
            <p:nvPr/>
          </p:nvSpPr>
          <p:spPr>
            <a:xfrm>
              <a:off x="2449512" y="1131887"/>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95" name="Google Shape;1395;p49"/>
          <p:cNvGrpSpPr/>
          <p:nvPr/>
        </p:nvGrpSpPr>
        <p:grpSpPr>
          <a:xfrm>
            <a:off x="1879306" y="3687410"/>
            <a:ext cx="445901" cy="413282"/>
            <a:chOff x="1570037" y="1341437"/>
            <a:chExt cx="4943475" cy="4576762"/>
          </a:xfrm>
        </p:grpSpPr>
        <p:sp>
          <p:nvSpPr>
            <p:cNvPr id="1396" name="Google Shape;1396;p49"/>
            <p:cNvSpPr/>
            <p:nvPr/>
          </p:nvSpPr>
          <p:spPr>
            <a:xfrm>
              <a:off x="4814887" y="3284537"/>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7" name="Google Shape;1397;p49"/>
            <p:cNvSpPr/>
            <p:nvPr/>
          </p:nvSpPr>
          <p:spPr>
            <a:xfrm>
              <a:off x="2355850" y="4164012"/>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8" name="Google Shape;1398;p49"/>
            <p:cNvSpPr/>
            <p:nvPr/>
          </p:nvSpPr>
          <p:spPr>
            <a:xfrm>
              <a:off x="2636837" y="1443037"/>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9" name="Google Shape;1399;p49"/>
            <p:cNvSpPr/>
            <p:nvPr/>
          </p:nvSpPr>
          <p:spPr>
            <a:xfrm>
              <a:off x="1570037" y="3162300"/>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0" name="Google Shape;1400;p49"/>
            <p:cNvSpPr/>
            <p:nvPr/>
          </p:nvSpPr>
          <p:spPr>
            <a:xfrm>
              <a:off x="3101975" y="1341437"/>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1" name="Google Shape;1401;p49"/>
            <p:cNvSpPr/>
            <p:nvPr/>
          </p:nvSpPr>
          <p:spPr>
            <a:xfrm>
              <a:off x="4019550" y="4094162"/>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02" name="Google Shape;1402;p49"/>
          <p:cNvGrpSpPr/>
          <p:nvPr/>
        </p:nvGrpSpPr>
        <p:grpSpPr>
          <a:xfrm>
            <a:off x="4364629" y="3671511"/>
            <a:ext cx="441332" cy="445721"/>
            <a:chOff x="5770007" y="5489899"/>
            <a:chExt cx="712976" cy="720067"/>
          </a:xfrm>
        </p:grpSpPr>
        <p:sp>
          <p:nvSpPr>
            <p:cNvPr id="1403" name="Google Shape;1403;p49"/>
            <p:cNvSpPr/>
            <p:nvPr/>
          </p:nvSpPr>
          <p:spPr>
            <a:xfrm>
              <a:off x="6229483" y="5489899"/>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4" name="Google Shape;1404;p49"/>
            <p:cNvSpPr/>
            <p:nvPr/>
          </p:nvSpPr>
          <p:spPr>
            <a:xfrm>
              <a:off x="5770007" y="5489899"/>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5" name="Google Shape;1405;p49"/>
            <p:cNvSpPr/>
            <p:nvPr/>
          </p:nvSpPr>
          <p:spPr>
            <a:xfrm>
              <a:off x="6229483" y="5954666"/>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6" name="Google Shape;1406;p49"/>
            <p:cNvSpPr/>
            <p:nvPr/>
          </p:nvSpPr>
          <p:spPr>
            <a:xfrm>
              <a:off x="5770007" y="5954666"/>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7" name="Google Shape;1407;p49"/>
            <p:cNvSpPr/>
            <p:nvPr/>
          </p:nvSpPr>
          <p:spPr>
            <a:xfrm>
              <a:off x="6011100" y="5535496"/>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8" name="Google Shape;1408;p49"/>
            <p:cNvSpPr/>
            <p:nvPr/>
          </p:nvSpPr>
          <p:spPr>
            <a:xfrm>
              <a:off x="6011100" y="6000263"/>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9" name="Google Shape;1409;p49"/>
            <p:cNvSpPr/>
            <p:nvPr/>
          </p:nvSpPr>
          <p:spPr>
            <a:xfrm>
              <a:off x="5814051" y="5734318"/>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0" name="Google Shape;1410;p49"/>
            <p:cNvSpPr/>
            <p:nvPr/>
          </p:nvSpPr>
          <p:spPr>
            <a:xfrm>
              <a:off x="6273756" y="5735013"/>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1" name="Google Shape;1411;p49"/>
          <p:cNvGrpSpPr/>
          <p:nvPr/>
        </p:nvGrpSpPr>
        <p:grpSpPr>
          <a:xfrm>
            <a:off x="5157420" y="3693981"/>
            <a:ext cx="445651" cy="400824"/>
            <a:chOff x="7050768" y="5526199"/>
            <a:chExt cx="719953" cy="647534"/>
          </a:xfrm>
        </p:grpSpPr>
        <p:sp>
          <p:nvSpPr>
            <p:cNvPr id="1412" name="Google Shape;1412;p49"/>
            <p:cNvSpPr/>
            <p:nvPr/>
          </p:nvSpPr>
          <p:spPr>
            <a:xfrm>
              <a:off x="7465241" y="5526199"/>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3" name="Google Shape;1413;p49"/>
            <p:cNvSpPr/>
            <p:nvPr/>
          </p:nvSpPr>
          <p:spPr>
            <a:xfrm>
              <a:off x="7189726" y="5526199"/>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4" name="Google Shape;1414;p49"/>
            <p:cNvSpPr/>
            <p:nvPr/>
          </p:nvSpPr>
          <p:spPr>
            <a:xfrm>
              <a:off x="7465241" y="6004833"/>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5" name="Google Shape;1415;p49"/>
            <p:cNvSpPr/>
            <p:nvPr/>
          </p:nvSpPr>
          <p:spPr>
            <a:xfrm>
              <a:off x="7602721" y="5765701"/>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6" name="Google Shape;1416;p49"/>
            <p:cNvSpPr/>
            <p:nvPr/>
          </p:nvSpPr>
          <p:spPr>
            <a:xfrm>
              <a:off x="7050768" y="5765701"/>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7" name="Google Shape;1417;p49"/>
            <p:cNvSpPr/>
            <p:nvPr/>
          </p:nvSpPr>
          <p:spPr>
            <a:xfrm>
              <a:off x="7189726" y="6004833"/>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8" name="Google Shape;1418;p49"/>
            <p:cNvSpPr/>
            <p:nvPr/>
          </p:nvSpPr>
          <p:spPr>
            <a:xfrm>
              <a:off x="7134476" y="5655289"/>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9" name="Google Shape;1419;p49"/>
            <p:cNvSpPr/>
            <p:nvPr/>
          </p:nvSpPr>
          <p:spPr>
            <a:xfrm>
              <a:off x="7351783" y="5564482"/>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0" name="Google Shape;1420;p49"/>
            <p:cNvSpPr/>
            <p:nvPr/>
          </p:nvSpPr>
          <p:spPr>
            <a:xfrm>
              <a:off x="7548579" y="5894792"/>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1" name="Google Shape;1421;p49"/>
            <p:cNvSpPr/>
            <p:nvPr/>
          </p:nvSpPr>
          <p:spPr>
            <a:xfrm>
              <a:off x="7548579" y="5655844"/>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2" name="Google Shape;1422;p49"/>
            <p:cNvSpPr/>
            <p:nvPr/>
          </p:nvSpPr>
          <p:spPr>
            <a:xfrm>
              <a:off x="7134476" y="5894792"/>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3" name="Google Shape;1423;p49"/>
            <p:cNvSpPr/>
            <p:nvPr/>
          </p:nvSpPr>
          <p:spPr>
            <a:xfrm>
              <a:off x="7351783" y="6043117"/>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4" name="Google Shape;1424;p49"/>
          <p:cNvGrpSpPr/>
          <p:nvPr/>
        </p:nvGrpSpPr>
        <p:grpSpPr>
          <a:xfrm>
            <a:off x="6751936" y="3694051"/>
            <a:ext cx="445681" cy="400651"/>
            <a:chOff x="9626723" y="5526313"/>
            <a:chExt cx="720002" cy="647256"/>
          </a:xfrm>
        </p:grpSpPr>
        <p:sp>
          <p:nvSpPr>
            <p:cNvPr id="1425" name="Google Shape;1425;p49"/>
            <p:cNvSpPr/>
            <p:nvPr/>
          </p:nvSpPr>
          <p:spPr>
            <a:xfrm>
              <a:off x="10040990" y="5526313"/>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6" name="Google Shape;1426;p49"/>
            <p:cNvSpPr/>
            <p:nvPr/>
          </p:nvSpPr>
          <p:spPr>
            <a:xfrm>
              <a:off x="9765139" y="5526313"/>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7" name="Google Shape;1427;p49"/>
            <p:cNvSpPr/>
            <p:nvPr/>
          </p:nvSpPr>
          <p:spPr>
            <a:xfrm>
              <a:off x="10040990" y="6005269"/>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8" name="Google Shape;1428;p49"/>
            <p:cNvSpPr/>
            <p:nvPr/>
          </p:nvSpPr>
          <p:spPr>
            <a:xfrm>
              <a:off x="10178425" y="5765496"/>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9" name="Google Shape;1429;p49"/>
            <p:cNvSpPr/>
            <p:nvPr/>
          </p:nvSpPr>
          <p:spPr>
            <a:xfrm>
              <a:off x="9626723" y="5765496"/>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0" name="Google Shape;1430;p49"/>
            <p:cNvSpPr/>
            <p:nvPr/>
          </p:nvSpPr>
          <p:spPr>
            <a:xfrm>
              <a:off x="9765139" y="6005269"/>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1" name="Google Shape;1431;p49"/>
            <p:cNvSpPr/>
            <p:nvPr/>
          </p:nvSpPr>
          <p:spPr>
            <a:xfrm>
              <a:off x="10198227" y="5672808"/>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2" name="Google Shape;1432;p49"/>
            <p:cNvSpPr/>
            <p:nvPr/>
          </p:nvSpPr>
          <p:spPr>
            <a:xfrm>
              <a:off x="10197835" y="5944589"/>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3" name="Google Shape;1433;p49"/>
            <p:cNvSpPr/>
            <p:nvPr/>
          </p:nvSpPr>
          <p:spPr>
            <a:xfrm>
              <a:off x="9938649" y="6122111"/>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4" name="Google Shape;1434;p49"/>
            <p:cNvSpPr/>
            <p:nvPr/>
          </p:nvSpPr>
          <p:spPr>
            <a:xfrm>
              <a:off x="9728084" y="5944196"/>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5" name="Google Shape;1435;p49"/>
            <p:cNvSpPr/>
            <p:nvPr/>
          </p:nvSpPr>
          <p:spPr>
            <a:xfrm>
              <a:off x="9728084" y="5672219"/>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6" name="Google Shape;1436;p49"/>
            <p:cNvSpPr/>
            <p:nvPr/>
          </p:nvSpPr>
          <p:spPr>
            <a:xfrm>
              <a:off x="9939237" y="5573835"/>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37" name="Google Shape;1437;p49"/>
          <p:cNvGrpSpPr/>
          <p:nvPr/>
        </p:nvGrpSpPr>
        <p:grpSpPr>
          <a:xfrm>
            <a:off x="7549176" y="3671488"/>
            <a:ext cx="445582" cy="445743"/>
            <a:chOff x="10914672" y="5489861"/>
            <a:chExt cx="719842" cy="720102"/>
          </a:xfrm>
        </p:grpSpPr>
        <p:sp>
          <p:nvSpPr>
            <p:cNvPr id="1438" name="Google Shape;1438;p49"/>
            <p:cNvSpPr/>
            <p:nvPr/>
          </p:nvSpPr>
          <p:spPr>
            <a:xfrm>
              <a:off x="11420014" y="5489861"/>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9" name="Google Shape;1439;p49"/>
            <p:cNvSpPr/>
            <p:nvPr/>
          </p:nvSpPr>
          <p:spPr>
            <a:xfrm>
              <a:off x="11420014" y="5994863"/>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0" name="Google Shape;1440;p49"/>
            <p:cNvSpPr/>
            <p:nvPr/>
          </p:nvSpPr>
          <p:spPr>
            <a:xfrm>
              <a:off x="10914672" y="5489861"/>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1" name="Google Shape;1441;p49"/>
            <p:cNvSpPr/>
            <p:nvPr/>
          </p:nvSpPr>
          <p:spPr>
            <a:xfrm>
              <a:off x="10914672" y="5994863"/>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2" name="Google Shape;1442;p49"/>
            <p:cNvSpPr/>
            <p:nvPr/>
          </p:nvSpPr>
          <p:spPr>
            <a:xfrm>
              <a:off x="11595623" y="5710038"/>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3" name="Google Shape;1443;p49"/>
            <p:cNvSpPr/>
            <p:nvPr/>
          </p:nvSpPr>
          <p:spPr>
            <a:xfrm>
              <a:off x="11138826" y="6170527"/>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4" name="Google Shape;1444;p49"/>
            <p:cNvSpPr/>
            <p:nvPr/>
          </p:nvSpPr>
          <p:spPr>
            <a:xfrm>
              <a:off x="10925018" y="5713747"/>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49"/>
            <p:cNvSpPr/>
            <p:nvPr/>
          </p:nvSpPr>
          <p:spPr>
            <a:xfrm>
              <a:off x="11135112" y="5499930"/>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49"/>
            <p:cNvSpPr/>
            <p:nvPr/>
          </p:nvSpPr>
          <p:spPr>
            <a:xfrm>
              <a:off x="11578115" y="5950881"/>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7" name="Google Shape;1447;p49"/>
            <p:cNvSpPr/>
            <p:nvPr/>
          </p:nvSpPr>
          <p:spPr>
            <a:xfrm>
              <a:off x="11135112" y="6152776"/>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8" name="Google Shape;1448;p49"/>
            <p:cNvSpPr/>
            <p:nvPr/>
          </p:nvSpPr>
          <p:spPr>
            <a:xfrm>
              <a:off x="10918386" y="5710038"/>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9" name="Google Shape;1449;p49"/>
            <p:cNvSpPr/>
            <p:nvPr/>
          </p:nvSpPr>
          <p:spPr>
            <a:xfrm>
              <a:off x="11375979" y="5493571"/>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0" name="Google Shape;1450;p49"/>
          <p:cNvGrpSpPr/>
          <p:nvPr/>
        </p:nvGrpSpPr>
        <p:grpSpPr>
          <a:xfrm>
            <a:off x="5954636" y="3681752"/>
            <a:ext cx="445821" cy="425246"/>
            <a:chOff x="8338678" y="5506443"/>
            <a:chExt cx="720227" cy="686988"/>
          </a:xfrm>
        </p:grpSpPr>
        <p:sp>
          <p:nvSpPr>
            <p:cNvPr id="1451" name="Google Shape;1451;p49"/>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2" name="Google Shape;1452;p49"/>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3" name="Google Shape;1453;p49"/>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4" name="Google Shape;1454;p49"/>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5" name="Google Shape;1455;p49"/>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6" name="Google Shape;1456;p49"/>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7" name="Google Shape;1457;p49"/>
          <p:cNvGrpSpPr/>
          <p:nvPr/>
        </p:nvGrpSpPr>
        <p:grpSpPr>
          <a:xfrm>
            <a:off x="2676293" y="3736342"/>
            <a:ext cx="1336824" cy="316035"/>
            <a:chOff x="3042485" y="5594633"/>
            <a:chExt cx="2159652" cy="510557"/>
          </a:xfrm>
        </p:grpSpPr>
        <p:sp>
          <p:nvSpPr>
            <p:cNvPr id="1458" name="Google Shape;1458;p49"/>
            <p:cNvSpPr/>
            <p:nvPr/>
          </p:nvSpPr>
          <p:spPr>
            <a:xfrm>
              <a:off x="3042485" y="5869690"/>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9" name="Google Shape;1459;p49"/>
            <p:cNvSpPr/>
            <p:nvPr/>
          </p:nvSpPr>
          <p:spPr>
            <a:xfrm>
              <a:off x="3317231" y="5594633"/>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0" name="Google Shape;1460;p49"/>
            <p:cNvSpPr/>
            <p:nvPr/>
          </p:nvSpPr>
          <p:spPr>
            <a:xfrm>
              <a:off x="3591976" y="5869690"/>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49"/>
            <p:cNvSpPr/>
            <p:nvPr/>
          </p:nvSpPr>
          <p:spPr>
            <a:xfrm>
              <a:off x="3866722" y="5594633"/>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2" name="Google Shape;1462;p49"/>
            <p:cNvSpPr/>
            <p:nvPr/>
          </p:nvSpPr>
          <p:spPr>
            <a:xfrm>
              <a:off x="4141467" y="5869690"/>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3" name="Google Shape;1463;p49"/>
            <p:cNvSpPr/>
            <p:nvPr/>
          </p:nvSpPr>
          <p:spPr>
            <a:xfrm>
              <a:off x="4417146" y="5594633"/>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4" name="Google Shape;1464;p49"/>
            <p:cNvSpPr/>
            <p:nvPr/>
          </p:nvSpPr>
          <p:spPr>
            <a:xfrm>
              <a:off x="4691892" y="5869690"/>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5" name="Google Shape;1465;p49"/>
            <p:cNvSpPr/>
            <p:nvPr/>
          </p:nvSpPr>
          <p:spPr>
            <a:xfrm>
              <a:off x="4966637" y="5594633"/>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6" name="Google Shape;1466;p49"/>
            <p:cNvSpPr/>
            <p:nvPr/>
          </p:nvSpPr>
          <p:spPr>
            <a:xfrm>
              <a:off x="3210195" y="5762654"/>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7" name="Google Shape;1467;p49"/>
            <p:cNvSpPr/>
            <p:nvPr/>
          </p:nvSpPr>
          <p:spPr>
            <a:xfrm>
              <a:off x="3485252" y="5762654"/>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8" name="Google Shape;1468;p49"/>
            <p:cNvSpPr/>
            <p:nvPr/>
          </p:nvSpPr>
          <p:spPr>
            <a:xfrm>
              <a:off x="3760620"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9" name="Google Shape;1469;p49"/>
            <p:cNvSpPr/>
            <p:nvPr/>
          </p:nvSpPr>
          <p:spPr>
            <a:xfrm>
              <a:off x="4035365" y="5762654"/>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0" name="Google Shape;1470;p49"/>
            <p:cNvSpPr/>
            <p:nvPr/>
          </p:nvSpPr>
          <p:spPr>
            <a:xfrm>
              <a:off x="4310111"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1" name="Google Shape;1471;p49"/>
            <p:cNvSpPr/>
            <p:nvPr/>
          </p:nvSpPr>
          <p:spPr>
            <a:xfrm>
              <a:off x="4585167" y="5762654"/>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2" name="Google Shape;1472;p49"/>
            <p:cNvSpPr/>
            <p:nvPr/>
          </p:nvSpPr>
          <p:spPr>
            <a:xfrm>
              <a:off x="4859913" y="5762654"/>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3" name="Google Shape;1473;p49"/>
          <p:cNvGrpSpPr/>
          <p:nvPr/>
        </p:nvGrpSpPr>
        <p:grpSpPr>
          <a:xfrm>
            <a:off x="1879183" y="4379878"/>
            <a:ext cx="445738" cy="442950"/>
            <a:chOff x="1442627" y="5710929"/>
            <a:chExt cx="594318" cy="590600"/>
          </a:xfrm>
        </p:grpSpPr>
        <p:sp>
          <p:nvSpPr>
            <p:cNvPr id="1474" name="Google Shape;1474;p49"/>
            <p:cNvSpPr/>
            <p:nvPr/>
          </p:nvSpPr>
          <p:spPr>
            <a:xfrm>
              <a:off x="1442627" y="57109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49"/>
            <p:cNvSpPr/>
            <p:nvPr/>
          </p:nvSpPr>
          <p:spPr>
            <a:xfrm>
              <a:off x="1442627" y="61161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6" name="Google Shape;1476;p49"/>
            <p:cNvSpPr/>
            <p:nvPr/>
          </p:nvSpPr>
          <p:spPr>
            <a:xfrm>
              <a:off x="1573731" y="61524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7" name="Google Shape;1477;p49"/>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close/>
                </a:path>
              </a:pathLst>
            </a:custGeom>
            <a:solidFill>
              <a:srgbClr val="BD2A3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49"/>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79" name="Google Shape;1479;p49"/>
          <p:cNvGrpSpPr/>
          <p:nvPr/>
        </p:nvGrpSpPr>
        <p:grpSpPr>
          <a:xfrm>
            <a:off x="6788033" y="4378458"/>
            <a:ext cx="373053" cy="445791"/>
            <a:chOff x="8095060" y="5664590"/>
            <a:chExt cx="497404" cy="594389"/>
          </a:xfrm>
        </p:grpSpPr>
        <p:grpSp>
          <p:nvGrpSpPr>
            <p:cNvPr id="1480" name="Google Shape;1480;p49"/>
            <p:cNvGrpSpPr/>
            <p:nvPr/>
          </p:nvGrpSpPr>
          <p:grpSpPr>
            <a:xfrm>
              <a:off x="8095060" y="5969027"/>
              <a:ext cx="497404" cy="289951"/>
              <a:chOff x="8095060" y="5969027"/>
              <a:chExt cx="497404" cy="289951"/>
            </a:xfrm>
          </p:grpSpPr>
          <p:sp>
            <p:nvSpPr>
              <p:cNvPr id="1481" name="Google Shape;1481;p49"/>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2" name="Google Shape;1482;p49"/>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49"/>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4" name="Google Shape;1484;p49"/>
            <p:cNvGrpSpPr/>
            <p:nvPr/>
          </p:nvGrpSpPr>
          <p:grpSpPr>
            <a:xfrm>
              <a:off x="8095060" y="5867832"/>
              <a:ext cx="497404" cy="289312"/>
              <a:chOff x="8095060" y="5867832"/>
              <a:chExt cx="497404" cy="289312"/>
            </a:xfrm>
          </p:grpSpPr>
          <p:sp>
            <p:nvSpPr>
              <p:cNvPr id="1485" name="Google Shape;1485;p49"/>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6" name="Google Shape;1486;p49"/>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49"/>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8" name="Google Shape;1488;p49"/>
            <p:cNvGrpSpPr/>
            <p:nvPr/>
          </p:nvGrpSpPr>
          <p:grpSpPr>
            <a:xfrm>
              <a:off x="8095060" y="5765998"/>
              <a:ext cx="497404" cy="289312"/>
              <a:chOff x="8095060" y="5765998"/>
              <a:chExt cx="497404" cy="289312"/>
            </a:xfrm>
          </p:grpSpPr>
          <p:sp>
            <p:nvSpPr>
              <p:cNvPr id="1489" name="Google Shape;1489;p49"/>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0" name="Google Shape;1490;p49"/>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1" name="Google Shape;1491;p49"/>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92" name="Google Shape;1492;p49"/>
            <p:cNvGrpSpPr/>
            <p:nvPr/>
          </p:nvGrpSpPr>
          <p:grpSpPr>
            <a:xfrm>
              <a:off x="8095060" y="5664590"/>
              <a:ext cx="497404" cy="290164"/>
              <a:chOff x="8095060" y="5664590"/>
              <a:chExt cx="497404" cy="290164"/>
            </a:xfrm>
          </p:grpSpPr>
          <p:sp>
            <p:nvSpPr>
              <p:cNvPr id="1493" name="Google Shape;1493;p49"/>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49"/>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49"/>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496" name="Google Shape;1496;p49"/>
          <p:cNvGrpSpPr/>
          <p:nvPr/>
        </p:nvGrpSpPr>
        <p:grpSpPr>
          <a:xfrm>
            <a:off x="2870825" y="4378486"/>
            <a:ext cx="557162" cy="445734"/>
            <a:chOff x="4607809" y="5664627"/>
            <a:chExt cx="742883" cy="594312"/>
          </a:xfrm>
        </p:grpSpPr>
        <p:sp>
          <p:nvSpPr>
            <p:cNvPr id="1497" name="Google Shape;1497;p49"/>
            <p:cNvSpPr/>
            <p:nvPr/>
          </p:nvSpPr>
          <p:spPr>
            <a:xfrm>
              <a:off x="4607809" y="58242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8" name="Google Shape;1498;p49"/>
            <p:cNvSpPr/>
            <p:nvPr/>
          </p:nvSpPr>
          <p:spPr>
            <a:xfrm>
              <a:off x="4792974" y="57712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9" name="Google Shape;1499;p49"/>
            <p:cNvSpPr/>
            <p:nvPr/>
          </p:nvSpPr>
          <p:spPr>
            <a:xfrm>
              <a:off x="4978822" y="57176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0" name="Google Shape;1500;p49"/>
            <p:cNvSpPr/>
            <p:nvPr/>
          </p:nvSpPr>
          <p:spPr>
            <a:xfrm>
              <a:off x="5164499" y="56646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1" name="Google Shape;1501;p49"/>
            <p:cNvSpPr/>
            <p:nvPr/>
          </p:nvSpPr>
          <p:spPr>
            <a:xfrm>
              <a:off x="4607809" y="62253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2" name="Google Shape;1502;p49"/>
            <p:cNvSpPr/>
            <p:nvPr/>
          </p:nvSpPr>
          <p:spPr>
            <a:xfrm>
              <a:off x="4792974" y="62253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3" name="Google Shape;1503;p49"/>
            <p:cNvSpPr/>
            <p:nvPr/>
          </p:nvSpPr>
          <p:spPr>
            <a:xfrm>
              <a:off x="5112694" y="62253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4" name="Google Shape;1504;p49"/>
            <p:cNvSpPr/>
            <p:nvPr/>
          </p:nvSpPr>
          <p:spPr>
            <a:xfrm>
              <a:off x="4978822" y="62253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5" name="Google Shape;1505;p49"/>
          <p:cNvGrpSpPr/>
          <p:nvPr/>
        </p:nvGrpSpPr>
        <p:grpSpPr>
          <a:xfrm>
            <a:off x="3973890" y="4378543"/>
            <a:ext cx="1079865" cy="445620"/>
            <a:chOff x="2571250" y="5664711"/>
            <a:chExt cx="1439820" cy="594160"/>
          </a:xfrm>
        </p:grpSpPr>
        <p:sp>
          <p:nvSpPr>
            <p:cNvPr id="1506" name="Google Shape;1506;p49"/>
            <p:cNvSpPr/>
            <p:nvPr/>
          </p:nvSpPr>
          <p:spPr>
            <a:xfrm>
              <a:off x="2751485" y="56993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07" name="Google Shape;1507;p49"/>
            <p:cNvSpPr/>
            <p:nvPr/>
          </p:nvSpPr>
          <p:spPr>
            <a:xfrm>
              <a:off x="2765747" y="57138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08" name="Google Shape;1508;p49"/>
            <p:cNvSpPr/>
            <p:nvPr/>
          </p:nvSpPr>
          <p:spPr>
            <a:xfrm>
              <a:off x="2930895" y="57324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09" name="Google Shape;1509;p49"/>
            <p:cNvSpPr/>
            <p:nvPr/>
          </p:nvSpPr>
          <p:spPr>
            <a:xfrm>
              <a:off x="2945363" y="57469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0" name="Google Shape;1510;p49"/>
            <p:cNvSpPr/>
            <p:nvPr/>
          </p:nvSpPr>
          <p:spPr>
            <a:xfrm>
              <a:off x="3111130" y="57562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1" name="Google Shape;1511;p49"/>
            <p:cNvSpPr/>
            <p:nvPr/>
          </p:nvSpPr>
          <p:spPr>
            <a:xfrm>
              <a:off x="3125392" y="57707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2" name="Google Shape;1512;p49"/>
            <p:cNvSpPr/>
            <p:nvPr/>
          </p:nvSpPr>
          <p:spPr>
            <a:xfrm>
              <a:off x="3291159" y="57562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3" name="Google Shape;1513;p49"/>
            <p:cNvSpPr/>
            <p:nvPr/>
          </p:nvSpPr>
          <p:spPr>
            <a:xfrm>
              <a:off x="3305628" y="57707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4" name="Google Shape;1514;p49"/>
            <p:cNvSpPr/>
            <p:nvPr/>
          </p:nvSpPr>
          <p:spPr>
            <a:xfrm>
              <a:off x="3471189" y="57324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5" name="Google Shape;1515;p49"/>
            <p:cNvSpPr/>
            <p:nvPr/>
          </p:nvSpPr>
          <p:spPr>
            <a:xfrm>
              <a:off x="3485657" y="57469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6" name="Google Shape;1516;p49"/>
            <p:cNvSpPr/>
            <p:nvPr/>
          </p:nvSpPr>
          <p:spPr>
            <a:xfrm>
              <a:off x="3651425" y="56993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7" name="Google Shape;1517;p49"/>
            <p:cNvSpPr/>
            <p:nvPr/>
          </p:nvSpPr>
          <p:spPr>
            <a:xfrm>
              <a:off x="3665893" y="57138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18" name="Google Shape;1518;p49"/>
            <p:cNvSpPr/>
            <p:nvPr/>
          </p:nvSpPr>
          <p:spPr>
            <a:xfrm>
              <a:off x="3830834" y="56647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19" name="Google Shape;1519;p49"/>
            <p:cNvSpPr/>
            <p:nvPr/>
          </p:nvSpPr>
          <p:spPr>
            <a:xfrm>
              <a:off x="3845302" y="56792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0" name="Google Shape;1520;p49"/>
            <p:cNvSpPr/>
            <p:nvPr/>
          </p:nvSpPr>
          <p:spPr>
            <a:xfrm>
              <a:off x="2571250" y="56647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1" name="Google Shape;1521;p49"/>
            <p:cNvSpPr/>
            <p:nvPr/>
          </p:nvSpPr>
          <p:spPr>
            <a:xfrm>
              <a:off x="2585718" y="56792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22" name="Google Shape;1522;p49"/>
            <p:cNvSpPr/>
            <p:nvPr/>
          </p:nvSpPr>
          <p:spPr>
            <a:xfrm>
              <a:off x="2571250" y="62093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3" name="Google Shape;1523;p49"/>
            <p:cNvSpPr/>
            <p:nvPr/>
          </p:nvSpPr>
          <p:spPr>
            <a:xfrm>
              <a:off x="2751485" y="62093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4" name="Google Shape;1524;p49"/>
            <p:cNvSpPr/>
            <p:nvPr/>
          </p:nvSpPr>
          <p:spPr>
            <a:xfrm>
              <a:off x="2930895" y="62093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5" name="Google Shape;1525;p49"/>
            <p:cNvSpPr/>
            <p:nvPr/>
          </p:nvSpPr>
          <p:spPr>
            <a:xfrm>
              <a:off x="3111130" y="62093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6" name="Google Shape;1526;p49"/>
            <p:cNvSpPr/>
            <p:nvPr/>
          </p:nvSpPr>
          <p:spPr>
            <a:xfrm>
              <a:off x="3291159" y="62093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7" name="Google Shape;1527;p49"/>
            <p:cNvSpPr/>
            <p:nvPr/>
          </p:nvSpPr>
          <p:spPr>
            <a:xfrm>
              <a:off x="3409388" y="62093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8" name="Google Shape;1528;p49"/>
            <p:cNvSpPr/>
            <p:nvPr/>
          </p:nvSpPr>
          <p:spPr>
            <a:xfrm>
              <a:off x="3527616" y="62093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29" name="Google Shape;1529;p49"/>
            <p:cNvSpPr/>
            <p:nvPr/>
          </p:nvSpPr>
          <p:spPr>
            <a:xfrm>
              <a:off x="3645844" y="62093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30" name="Google Shape;1530;p49"/>
          <p:cNvGrpSpPr/>
          <p:nvPr/>
        </p:nvGrpSpPr>
        <p:grpSpPr>
          <a:xfrm>
            <a:off x="5599659" y="4378335"/>
            <a:ext cx="642470" cy="446036"/>
            <a:chOff x="6332670" y="5663946"/>
            <a:chExt cx="856627" cy="594715"/>
          </a:xfrm>
        </p:grpSpPr>
        <p:grpSp>
          <p:nvGrpSpPr>
            <p:cNvPr id="1531" name="Google Shape;1531;p49"/>
            <p:cNvGrpSpPr/>
            <p:nvPr/>
          </p:nvGrpSpPr>
          <p:grpSpPr>
            <a:xfrm>
              <a:off x="6392364" y="5663946"/>
              <a:ext cx="796933" cy="185801"/>
              <a:chOff x="3321050" y="1066800"/>
              <a:chExt cx="6505573" cy="1508125"/>
            </a:xfrm>
          </p:grpSpPr>
          <p:sp>
            <p:nvSpPr>
              <p:cNvPr id="1532" name="Google Shape;1532;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3" name="Google Shape;1533;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34" name="Google Shape;1534;p49"/>
            <p:cNvGrpSpPr/>
            <p:nvPr/>
          </p:nvGrpSpPr>
          <p:grpSpPr>
            <a:xfrm flipH="1">
              <a:off x="6332670" y="5868403"/>
              <a:ext cx="796933" cy="185801"/>
              <a:chOff x="3321050" y="1066800"/>
              <a:chExt cx="6505573" cy="1508125"/>
            </a:xfrm>
          </p:grpSpPr>
          <p:sp>
            <p:nvSpPr>
              <p:cNvPr id="1535" name="Google Shape;1535;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6" name="Google Shape;1536;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37" name="Google Shape;1537;p49"/>
            <p:cNvGrpSpPr/>
            <p:nvPr/>
          </p:nvGrpSpPr>
          <p:grpSpPr>
            <a:xfrm>
              <a:off x="6392364" y="6072860"/>
              <a:ext cx="796933" cy="185801"/>
              <a:chOff x="3321050" y="1066800"/>
              <a:chExt cx="6505573" cy="1508125"/>
            </a:xfrm>
          </p:grpSpPr>
          <p:sp>
            <p:nvSpPr>
              <p:cNvPr id="1538" name="Google Shape;1538;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39" name="Google Shape;1539;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540" name="Google Shape;1540;p49"/>
          <p:cNvSpPr txBox="1">
            <a:spLocks noGrp="1"/>
          </p:cNvSpPr>
          <p:nvPr>
            <p:ph type="title" idx="4294967295"/>
          </p:nvPr>
        </p:nvSpPr>
        <p:spPr>
          <a:xfrm>
            <a:off x="855300" y="249075"/>
            <a:ext cx="7433400" cy="3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Diagrams and infographics</a:t>
            </a:r>
            <a:endParaRPr sz="2000"/>
          </a:p>
        </p:txBody>
      </p:sp>
      <p:sp>
        <p:nvSpPr>
          <p:cNvPr id="1541" name="Google Shape;1541;p49"/>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41</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sp>
        <p:nvSpPr>
          <p:cNvPr id="1546" name="Google Shape;1546;p50"/>
          <p:cNvSpPr txBox="1"/>
          <p:nvPr/>
        </p:nvSpPr>
        <p:spPr>
          <a:xfrm>
            <a:off x="808100" y="838075"/>
            <a:ext cx="8032500" cy="138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b="1">
                <a:solidFill>
                  <a:srgbClr val="3D4965"/>
                </a:solidFill>
                <a:latin typeface="Dosis"/>
                <a:ea typeface="Dosis"/>
                <a:cs typeface="Dosis"/>
                <a:sym typeface="Dosis"/>
              </a:rPr>
              <a:t>Now you can use any emoji as an icon!</a:t>
            </a:r>
            <a:endParaRPr>
              <a:solidFill>
                <a:srgbClr val="3D4965"/>
              </a:solidFill>
              <a:latin typeface="Dosis"/>
              <a:ea typeface="Dosis"/>
              <a:cs typeface="Dosis"/>
              <a:sym typeface="Dosis"/>
            </a:endParaRPr>
          </a:p>
          <a:p>
            <a:pPr marL="0" lvl="0" indent="0" algn="l" rtl="0">
              <a:spcBef>
                <a:spcPts val="0"/>
              </a:spcBef>
              <a:spcAft>
                <a:spcPts val="0"/>
              </a:spcAft>
              <a:buClr>
                <a:srgbClr val="000000"/>
              </a:buClr>
              <a:buSzPts val="1100"/>
              <a:buFont typeface="Arial"/>
              <a:buNone/>
            </a:pPr>
            <a:r>
              <a:rPr lang="en">
                <a:solidFill>
                  <a:srgbClr val="3D4965"/>
                </a:solidFill>
                <a:latin typeface="Dosis"/>
                <a:ea typeface="Dosis"/>
                <a:cs typeface="Dosis"/>
                <a:sym typeface="Dosis"/>
              </a:rPr>
              <a:t>And of course it resizes without losing quality and you can change the color.</a:t>
            </a:r>
            <a:endParaRPr>
              <a:solidFill>
                <a:srgbClr val="3D4965"/>
              </a:solidFill>
              <a:latin typeface="Dosis"/>
              <a:ea typeface="Dosis"/>
              <a:cs typeface="Dosis"/>
              <a:sym typeface="Dosis"/>
            </a:endParaRPr>
          </a:p>
          <a:p>
            <a:pPr marL="0" lvl="0" indent="0" algn="l" rtl="0">
              <a:spcBef>
                <a:spcPts val="0"/>
              </a:spcBef>
              <a:spcAft>
                <a:spcPts val="0"/>
              </a:spcAft>
              <a:buNone/>
            </a:pPr>
            <a:endParaRPr>
              <a:solidFill>
                <a:srgbClr val="3D4965"/>
              </a:solidFill>
              <a:latin typeface="Dosis"/>
              <a:ea typeface="Dosis"/>
              <a:cs typeface="Dosis"/>
              <a:sym typeface="Dosis"/>
            </a:endParaRPr>
          </a:p>
          <a:p>
            <a:pPr marL="0" lvl="0" indent="0" algn="l" rtl="0">
              <a:spcBef>
                <a:spcPts val="0"/>
              </a:spcBef>
              <a:spcAft>
                <a:spcPts val="0"/>
              </a:spcAft>
              <a:buNone/>
            </a:pPr>
            <a:r>
              <a:rPr lang="en">
                <a:solidFill>
                  <a:srgbClr val="3D4965"/>
                </a:solidFill>
                <a:latin typeface="Dosis"/>
                <a:ea typeface="Dosis"/>
                <a:cs typeface="Dosis"/>
                <a:sym typeface="Dosis"/>
              </a:rPr>
              <a:t>How? Follow Google instructions </a:t>
            </a:r>
            <a:r>
              <a:rPr lang="en" u="sng">
                <a:solidFill>
                  <a:srgbClr val="3D4965"/>
                </a:solidFill>
                <a:latin typeface="Dosis"/>
                <a:ea typeface="Dosis"/>
                <a:cs typeface="Dosis"/>
                <a:sym typeface="Dosis"/>
                <a:hlinkClick r:id="rId3">
                  <a:extLst>
                    <a:ext uri="{A12FA001-AC4F-418D-AE19-62706E023703}">
                      <ahyp:hlinkClr xmlns:ahyp="http://schemas.microsoft.com/office/drawing/2018/hyperlinkcolor" val="tx"/>
                    </a:ext>
                  </a:extLst>
                </a:hlinkClick>
              </a:rPr>
              <a:t>https://twitter.com/googledocs/status/730087240156643328</a:t>
            </a:r>
            <a:endParaRPr>
              <a:solidFill>
                <a:srgbClr val="3D4965"/>
              </a:solidFill>
              <a:latin typeface="Dosis"/>
              <a:ea typeface="Dosis"/>
              <a:cs typeface="Dosis"/>
              <a:sym typeface="Dosis"/>
            </a:endParaRPr>
          </a:p>
          <a:p>
            <a:pPr marL="0" lvl="0" indent="0" algn="l" rtl="0">
              <a:spcBef>
                <a:spcPts val="0"/>
              </a:spcBef>
              <a:spcAft>
                <a:spcPts val="0"/>
              </a:spcAft>
              <a:buNone/>
            </a:pPr>
            <a:endParaRPr>
              <a:solidFill>
                <a:srgbClr val="3D4965"/>
              </a:solidFill>
              <a:latin typeface="Dosis"/>
              <a:ea typeface="Dosis"/>
              <a:cs typeface="Dosis"/>
              <a:sym typeface="Dosis"/>
            </a:endParaRPr>
          </a:p>
          <a:p>
            <a:pPr marL="0" lvl="0" indent="0" algn="l" rtl="0">
              <a:spcBef>
                <a:spcPts val="0"/>
              </a:spcBef>
              <a:spcAft>
                <a:spcPts val="0"/>
              </a:spcAft>
              <a:buNone/>
            </a:pPr>
            <a:endParaRPr>
              <a:solidFill>
                <a:srgbClr val="3D4965"/>
              </a:solidFill>
              <a:latin typeface="Dosis"/>
              <a:ea typeface="Dosis"/>
              <a:cs typeface="Dosis"/>
              <a:sym typeface="Dosis"/>
            </a:endParaRPr>
          </a:p>
          <a:p>
            <a:pPr marL="0" lvl="0" indent="0" algn="l" rtl="0">
              <a:spcBef>
                <a:spcPts val="0"/>
              </a:spcBef>
              <a:spcAft>
                <a:spcPts val="0"/>
              </a:spcAft>
              <a:buClr>
                <a:srgbClr val="000000"/>
              </a:buClr>
              <a:buSzPts val="1100"/>
              <a:buFont typeface="Arial"/>
              <a:buNone/>
            </a:pPr>
            <a:endParaRPr>
              <a:solidFill>
                <a:srgbClr val="3D4965"/>
              </a:solidFill>
              <a:latin typeface="Dosis"/>
              <a:ea typeface="Dosis"/>
              <a:cs typeface="Dosis"/>
              <a:sym typeface="Dosis"/>
            </a:endParaRPr>
          </a:p>
          <a:p>
            <a:pPr marL="0" lvl="0" indent="0" algn="l" rtl="0">
              <a:spcBef>
                <a:spcPts val="0"/>
              </a:spcBef>
              <a:spcAft>
                <a:spcPts val="0"/>
              </a:spcAft>
              <a:buNone/>
            </a:pPr>
            <a:endParaRPr>
              <a:solidFill>
                <a:srgbClr val="3D4965"/>
              </a:solidFill>
              <a:latin typeface="Dosis"/>
              <a:ea typeface="Dosis"/>
              <a:cs typeface="Dosis"/>
              <a:sym typeface="Dosis"/>
            </a:endParaRPr>
          </a:p>
        </p:txBody>
      </p:sp>
      <p:sp>
        <p:nvSpPr>
          <p:cNvPr id="1547" name="Google Shape;1547;p50"/>
          <p:cNvSpPr txBox="1"/>
          <p:nvPr/>
        </p:nvSpPr>
        <p:spPr>
          <a:xfrm>
            <a:off x="808100" y="2298050"/>
            <a:ext cx="7327500" cy="257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600">
                <a:solidFill>
                  <a:srgbClr val="3D4965"/>
                </a:solidFill>
                <a:latin typeface="Dosis"/>
                <a:ea typeface="Dosis"/>
                <a:cs typeface="Dosis"/>
                <a:sym typeface="Dosis"/>
              </a:rPr>
              <a:t>✋👆👉👍👤👦👧👨👩👪💃🏃💑❤😂😉😋😒😭👶😸🐟🍒🍔💣📌📖🔨🎃🎈🎨🏈🏰🌏🔌🔑</a:t>
            </a:r>
            <a:r>
              <a:rPr lang="en" sz="2400">
                <a:solidFill>
                  <a:srgbClr val="FFFFFF"/>
                </a:solidFill>
                <a:highlight>
                  <a:srgbClr val="3D4965"/>
                </a:highlight>
                <a:latin typeface="Dosis"/>
                <a:ea typeface="Dosis"/>
                <a:cs typeface="Dosis"/>
                <a:sym typeface="Dosis"/>
              </a:rPr>
              <a:t> and many more...</a:t>
            </a:r>
            <a:endParaRPr sz="2400">
              <a:solidFill>
                <a:srgbClr val="FFFFFF"/>
              </a:solidFill>
              <a:highlight>
                <a:srgbClr val="3D4965"/>
              </a:highlight>
              <a:latin typeface="Dosis"/>
              <a:ea typeface="Dosis"/>
              <a:cs typeface="Dosis"/>
              <a:sym typeface="Dosis"/>
            </a:endParaRPr>
          </a:p>
        </p:txBody>
      </p:sp>
      <p:sp>
        <p:nvSpPr>
          <p:cNvPr id="1548" name="Google Shape;1548;p50"/>
          <p:cNvSpPr txBox="1">
            <a:spLocks noGrp="1"/>
          </p:cNvSpPr>
          <p:nvPr>
            <p:ph type="sldNum" idx="12"/>
          </p:nvPr>
        </p:nvSpPr>
        <p:spPr>
          <a:xfrm>
            <a:off x="4297650" y="4853299"/>
            <a:ext cx="548700" cy="29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42</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552"/>
        <p:cNvGrpSpPr/>
        <p:nvPr/>
      </p:nvGrpSpPr>
      <p:grpSpPr>
        <a:xfrm>
          <a:off x="0" y="0"/>
          <a:ext cx="0" cy="0"/>
          <a:chOff x="0" y="0"/>
          <a:chExt cx="0" cy="0"/>
        </a:xfrm>
      </p:grpSpPr>
      <p:pic>
        <p:nvPicPr>
          <p:cNvPr id="1553" name="Google Shape;1553;p51">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554" name="Google Shape;1554;p51"/>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555" name="Google Shape;1555;p51"/>
          <p:cNvGrpSpPr/>
          <p:nvPr/>
        </p:nvGrpSpPr>
        <p:grpSpPr>
          <a:xfrm>
            <a:off x="690575" y="3290132"/>
            <a:ext cx="7762851" cy="892418"/>
            <a:chOff x="801125" y="3213932"/>
            <a:chExt cx="7762851" cy="892418"/>
          </a:xfrm>
        </p:grpSpPr>
        <p:grpSp>
          <p:nvGrpSpPr>
            <p:cNvPr id="1556" name="Google Shape;1556;p51"/>
            <p:cNvGrpSpPr/>
            <p:nvPr/>
          </p:nvGrpSpPr>
          <p:grpSpPr>
            <a:xfrm>
              <a:off x="4845759" y="3213932"/>
              <a:ext cx="1695900" cy="892418"/>
              <a:chOff x="4845759" y="3213932"/>
              <a:chExt cx="1695900" cy="892418"/>
            </a:xfrm>
          </p:grpSpPr>
          <p:sp>
            <p:nvSpPr>
              <p:cNvPr id="1557" name="Google Shape;1557;p51"/>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558" name="Google Shape;1558;p51"/>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59" name="Google Shape;1559;p51"/>
            <p:cNvGrpSpPr/>
            <p:nvPr/>
          </p:nvGrpSpPr>
          <p:grpSpPr>
            <a:xfrm>
              <a:off x="2823442" y="3214222"/>
              <a:ext cx="1695900" cy="892128"/>
              <a:chOff x="2823442" y="3214222"/>
              <a:chExt cx="1695900" cy="892128"/>
            </a:xfrm>
          </p:grpSpPr>
          <p:sp>
            <p:nvSpPr>
              <p:cNvPr id="1560" name="Google Shape;1560;p51"/>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561" name="Google Shape;1561;p51"/>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62" name="Google Shape;1562;p51"/>
            <p:cNvGrpSpPr/>
            <p:nvPr/>
          </p:nvGrpSpPr>
          <p:grpSpPr>
            <a:xfrm>
              <a:off x="6868076" y="3213932"/>
              <a:ext cx="1695900" cy="892418"/>
              <a:chOff x="6868076" y="3213932"/>
              <a:chExt cx="1695900" cy="892418"/>
            </a:xfrm>
          </p:grpSpPr>
          <p:sp>
            <p:nvSpPr>
              <p:cNvPr id="1563" name="Google Shape;1563;p51"/>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564" name="Google Shape;1564;p51"/>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65" name="Google Shape;1565;p51"/>
            <p:cNvGrpSpPr/>
            <p:nvPr/>
          </p:nvGrpSpPr>
          <p:grpSpPr>
            <a:xfrm>
              <a:off x="801125" y="3214206"/>
              <a:ext cx="1695900" cy="892144"/>
              <a:chOff x="801125" y="3214206"/>
              <a:chExt cx="1695900" cy="892144"/>
            </a:xfrm>
          </p:grpSpPr>
          <p:sp>
            <p:nvSpPr>
              <p:cNvPr id="1566" name="Google Shape;1566;p51"/>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567" name="Google Shape;1567;p51"/>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GIỚI THIỆU BÀI TOÁN</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5</a:t>
            </a:fld>
            <a:endParaRPr/>
          </a:p>
        </p:txBody>
      </p:sp>
      <p:pic>
        <p:nvPicPr>
          <p:cNvPr id="7" name="Picture 6">
            <a:extLst>
              <a:ext uri="{FF2B5EF4-FFF2-40B4-BE49-F238E27FC236}">
                <a16:creationId xmlns:a16="http://schemas.microsoft.com/office/drawing/2014/main" id="{8B759FA4-0124-4E45-83E1-40A36B19FFF0}"/>
              </a:ext>
            </a:extLst>
          </p:cNvPr>
          <p:cNvPicPr>
            <a:picLocks noChangeAspect="1"/>
          </p:cNvPicPr>
          <p:nvPr/>
        </p:nvPicPr>
        <p:blipFill>
          <a:blip r:embed="rId3"/>
          <a:stretch>
            <a:fillRect/>
          </a:stretch>
        </p:blipFill>
        <p:spPr>
          <a:xfrm>
            <a:off x="747925" y="1325772"/>
            <a:ext cx="8123624" cy="2491956"/>
          </a:xfrm>
          <a:prstGeom prst="rect">
            <a:avLst/>
          </a:prstGeom>
        </p:spPr>
      </p:pic>
      <p:sp>
        <p:nvSpPr>
          <p:cNvPr id="8" name="TextBox 7">
            <a:extLst>
              <a:ext uri="{FF2B5EF4-FFF2-40B4-BE49-F238E27FC236}">
                <a16:creationId xmlns:a16="http://schemas.microsoft.com/office/drawing/2014/main" id="{897DC212-C6FB-4755-8846-F0B7424EC60E}"/>
              </a:ext>
            </a:extLst>
          </p:cNvPr>
          <p:cNvSpPr txBox="1"/>
          <p:nvPr/>
        </p:nvSpPr>
        <p:spPr>
          <a:xfrm>
            <a:off x="2666612" y="4061075"/>
            <a:ext cx="4286250" cy="400110"/>
          </a:xfrm>
          <a:prstGeom prst="rect">
            <a:avLst/>
          </a:prstGeom>
          <a:noFill/>
        </p:spPr>
        <p:txBody>
          <a:bodyPr wrap="square" rtlCol="0">
            <a:spAutoFit/>
          </a:bodyPr>
          <a:lstStyle/>
          <a:p>
            <a:r>
              <a:rPr lang="vi-VN" sz="2000" b="1" dirty="0">
                <a:latin typeface="Consolas" panose="020B0609020204030204" pitchFamily="49" charset="0"/>
              </a:rPr>
              <a:t>Input và Output của bài toán</a:t>
            </a:r>
            <a:endParaRPr lang="en-US" sz="2000" b="1" dirty="0">
              <a:latin typeface="Consolas" panose="020B0609020204030204" pitchFamily="49" charset="0"/>
            </a:endParaRPr>
          </a:p>
        </p:txBody>
      </p:sp>
    </p:spTree>
    <p:extLst>
      <p:ext uri="{BB962C8B-B14F-4D97-AF65-F5344CB8AC3E}">
        <p14:creationId xmlns:p14="http://schemas.microsoft.com/office/powerpoint/2010/main" val="83402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CÁC HƯỚNG TIỆP CẬN CHO BÀI TOÁN</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6</a:t>
            </a:fld>
            <a:endParaRPr/>
          </a:p>
        </p:txBody>
      </p:sp>
      <p:sp>
        <p:nvSpPr>
          <p:cNvPr id="6" name="Google Shape;596;p21">
            <a:extLst>
              <a:ext uri="{FF2B5EF4-FFF2-40B4-BE49-F238E27FC236}">
                <a16:creationId xmlns:a16="http://schemas.microsoft.com/office/drawing/2014/main" id="{6F873E7C-9690-4771-9C36-E5F79A650A56}"/>
              </a:ext>
            </a:extLst>
          </p:cNvPr>
          <p:cNvSpPr txBox="1">
            <a:spLocks noGrp="1"/>
          </p:cNvSpPr>
          <p:nvPr>
            <p:ph type="body" idx="1"/>
          </p:nvPr>
        </p:nvSpPr>
        <p:spPr>
          <a:xfrm>
            <a:off x="690325" y="1065416"/>
            <a:ext cx="5808446" cy="1065463"/>
          </a:xfrm>
          <a:prstGeom prst="rect">
            <a:avLst/>
          </a:prstGeom>
        </p:spPr>
        <p:txBody>
          <a:bodyPr spcFirstLastPara="1" wrap="square" lIns="91425" tIns="91425" rIns="91425" bIns="91425" anchor="t" anchorCtr="0">
            <a:noAutofit/>
          </a:bodyPr>
          <a:lstStyle/>
          <a:p>
            <a:r>
              <a:rPr lang="vi-VN" sz="1800" dirty="0">
                <a:latin typeface="Constantia" panose="02030602050306030303" pitchFamily="18" charset="0"/>
              </a:rPr>
              <a:t>Tiếp cận dựa trên các kỹ thị giác máy tính</a:t>
            </a:r>
          </a:p>
          <a:p>
            <a:r>
              <a:rPr lang="vi-VN" sz="1800" dirty="0">
                <a:latin typeface="Constantia" panose="02030602050306030303" pitchFamily="18" charset="0"/>
              </a:rPr>
              <a:t>Tiệp cận dùng các mô hình học sâu</a:t>
            </a:r>
            <a:endParaRPr lang="en-US" sz="1800" dirty="0">
              <a:latin typeface="Constantia" panose="02030602050306030303" pitchFamily="18" charset="0"/>
            </a:endParaRPr>
          </a:p>
        </p:txBody>
      </p:sp>
      <p:sp>
        <p:nvSpPr>
          <p:cNvPr id="2" name="Rectangle 1">
            <a:extLst>
              <a:ext uri="{FF2B5EF4-FFF2-40B4-BE49-F238E27FC236}">
                <a16:creationId xmlns:a16="http://schemas.microsoft.com/office/drawing/2014/main" id="{A8FB6E57-FB88-4F88-9465-FFDFABB07B0B}"/>
              </a:ext>
            </a:extLst>
          </p:cNvPr>
          <p:cNvSpPr/>
          <p:nvPr/>
        </p:nvSpPr>
        <p:spPr>
          <a:xfrm>
            <a:off x="2808515" y="3037115"/>
            <a:ext cx="1885950" cy="620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vi-VN" b="1" dirty="0"/>
              <a:t>LANE DETECTION</a:t>
            </a:r>
            <a:endParaRPr lang="en-US" b="1" dirty="0"/>
          </a:p>
        </p:txBody>
      </p:sp>
      <p:sp>
        <p:nvSpPr>
          <p:cNvPr id="9" name="Rectangle 8">
            <a:extLst>
              <a:ext uri="{FF2B5EF4-FFF2-40B4-BE49-F238E27FC236}">
                <a16:creationId xmlns:a16="http://schemas.microsoft.com/office/drawing/2014/main" id="{92F1AF9B-896E-4B64-9D40-50BEE7F40BAC}"/>
              </a:ext>
            </a:extLst>
          </p:cNvPr>
          <p:cNvSpPr/>
          <p:nvPr/>
        </p:nvSpPr>
        <p:spPr>
          <a:xfrm>
            <a:off x="2808515" y="2098220"/>
            <a:ext cx="1885950" cy="620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vi-VN" b="1" dirty="0"/>
              <a:t>SELF DRIVING CAR </a:t>
            </a:r>
          </a:p>
          <a:p>
            <a:pPr algn="ctr"/>
            <a:r>
              <a:rPr lang="vi-VN" b="1" dirty="0"/>
              <a:t>CONTROL SYSTEM</a:t>
            </a:r>
            <a:endParaRPr lang="en-US" b="1" dirty="0"/>
          </a:p>
        </p:txBody>
      </p:sp>
      <p:cxnSp>
        <p:nvCxnSpPr>
          <p:cNvPr id="4" name="Straight Arrow Connector 3">
            <a:extLst>
              <a:ext uri="{FF2B5EF4-FFF2-40B4-BE49-F238E27FC236}">
                <a16:creationId xmlns:a16="http://schemas.microsoft.com/office/drawing/2014/main" id="{0D34EA8D-618B-4F9F-94D1-F7899CCC4A3F}"/>
              </a:ext>
            </a:extLst>
          </p:cNvPr>
          <p:cNvCxnSpPr>
            <a:stCxn id="9" idx="2"/>
            <a:endCxn id="2" idx="0"/>
          </p:cNvCxnSpPr>
          <p:nvPr/>
        </p:nvCxnSpPr>
        <p:spPr>
          <a:xfrm>
            <a:off x="3751490" y="2718705"/>
            <a:ext cx="0" cy="31841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2" name="Rectangle 11">
            <a:extLst>
              <a:ext uri="{FF2B5EF4-FFF2-40B4-BE49-F238E27FC236}">
                <a16:creationId xmlns:a16="http://schemas.microsoft.com/office/drawing/2014/main" id="{A01AB83A-55BF-4528-B40B-C871FF56DF84}"/>
              </a:ext>
            </a:extLst>
          </p:cNvPr>
          <p:cNvSpPr/>
          <p:nvPr/>
        </p:nvSpPr>
        <p:spPr>
          <a:xfrm>
            <a:off x="922565" y="4102252"/>
            <a:ext cx="1885950" cy="620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vi-VN" b="1" dirty="0"/>
              <a:t>COMPUTER VISION</a:t>
            </a:r>
            <a:endParaRPr lang="en-US" b="1" dirty="0"/>
          </a:p>
        </p:txBody>
      </p:sp>
      <p:sp>
        <p:nvSpPr>
          <p:cNvPr id="13" name="Rectangle 12">
            <a:extLst>
              <a:ext uri="{FF2B5EF4-FFF2-40B4-BE49-F238E27FC236}">
                <a16:creationId xmlns:a16="http://schemas.microsoft.com/office/drawing/2014/main" id="{0987B076-AEC7-4EAE-8E2E-8A1634999E85}"/>
              </a:ext>
            </a:extLst>
          </p:cNvPr>
          <p:cNvSpPr/>
          <p:nvPr/>
        </p:nvSpPr>
        <p:spPr>
          <a:xfrm>
            <a:off x="4694465" y="4102252"/>
            <a:ext cx="1885950" cy="62048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vi-VN" b="1" dirty="0"/>
              <a:t>DEEP LEARNING</a:t>
            </a:r>
            <a:endParaRPr lang="en-US" b="1" dirty="0"/>
          </a:p>
        </p:txBody>
      </p:sp>
      <p:cxnSp>
        <p:nvCxnSpPr>
          <p:cNvPr id="10" name="Straight Arrow Connector 9">
            <a:extLst>
              <a:ext uri="{FF2B5EF4-FFF2-40B4-BE49-F238E27FC236}">
                <a16:creationId xmlns:a16="http://schemas.microsoft.com/office/drawing/2014/main" id="{22409A61-419A-4635-A805-40CAAB3487DD}"/>
              </a:ext>
            </a:extLst>
          </p:cNvPr>
          <p:cNvCxnSpPr>
            <a:stCxn id="2" idx="2"/>
            <a:endCxn id="12" idx="0"/>
          </p:cNvCxnSpPr>
          <p:nvPr/>
        </p:nvCxnSpPr>
        <p:spPr>
          <a:xfrm flipH="1">
            <a:off x="1865540" y="3657600"/>
            <a:ext cx="1885950" cy="44465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EC6972A9-3431-4EBF-9489-CC2F19E0E23C}"/>
              </a:ext>
            </a:extLst>
          </p:cNvPr>
          <p:cNvCxnSpPr>
            <a:stCxn id="2" idx="2"/>
            <a:endCxn id="13" idx="0"/>
          </p:cNvCxnSpPr>
          <p:nvPr/>
        </p:nvCxnSpPr>
        <p:spPr>
          <a:xfrm>
            <a:off x="3751490" y="3657600"/>
            <a:ext cx="1885950" cy="44465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0250315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TIỆP CẬN DỰA TRÊN XỬ LÝ ẢNH</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7</a:t>
            </a:fld>
            <a:endParaRPr/>
          </a:p>
        </p:txBody>
      </p:sp>
      <p:pic>
        <p:nvPicPr>
          <p:cNvPr id="5" name="Picture 4">
            <a:extLst>
              <a:ext uri="{FF2B5EF4-FFF2-40B4-BE49-F238E27FC236}">
                <a16:creationId xmlns:a16="http://schemas.microsoft.com/office/drawing/2014/main" id="{F461830B-9CF3-48D7-8717-4587DD1A0D5B}"/>
              </a:ext>
            </a:extLst>
          </p:cNvPr>
          <p:cNvPicPr>
            <a:picLocks noChangeAspect="1"/>
          </p:cNvPicPr>
          <p:nvPr/>
        </p:nvPicPr>
        <p:blipFill>
          <a:blip r:embed="rId3"/>
          <a:stretch>
            <a:fillRect/>
          </a:stretch>
        </p:blipFill>
        <p:spPr>
          <a:xfrm>
            <a:off x="5756616" y="365569"/>
            <a:ext cx="3177815" cy="4412362"/>
          </a:xfrm>
          <a:prstGeom prst="rect">
            <a:avLst/>
          </a:prstGeom>
        </p:spPr>
      </p:pic>
      <p:pic>
        <p:nvPicPr>
          <p:cNvPr id="8" name="Picture 7">
            <a:extLst>
              <a:ext uri="{FF2B5EF4-FFF2-40B4-BE49-F238E27FC236}">
                <a16:creationId xmlns:a16="http://schemas.microsoft.com/office/drawing/2014/main" id="{DE1DD7AD-810A-443D-BD9C-8829647E58DC}"/>
              </a:ext>
            </a:extLst>
          </p:cNvPr>
          <p:cNvPicPr>
            <a:picLocks noChangeAspect="1"/>
          </p:cNvPicPr>
          <p:nvPr/>
        </p:nvPicPr>
        <p:blipFill>
          <a:blip r:embed="rId4"/>
          <a:stretch>
            <a:fillRect/>
          </a:stretch>
        </p:blipFill>
        <p:spPr>
          <a:xfrm>
            <a:off x="434812" y="1234281"/>
            <a:ext cx="4937289" cy="2674938"/>
          </a:xfrm>
          <a:prstGeom prst="rect">
            <a:avLst/>
          </a:prstGeom>
        </p:spPr>
      </p:pic>
      <p:sp>
        <p:nvSpPr>
          <p:cNvPr id="18" name="TextBox 17">
            <a:extLst>
              <a:ext uri="{FF2B5EF4-FFF2-40B4-BE49-F238E27FC236}">
                <a16:creationId xmlns:a16="http://schemas.microsoft.com/office/drawing/2014/main" id="{7B4C5CC0-FA7E-4C03-B8B1-C1A591009186}"/>
              </a:ext>
            </a:extLst>
          </p:cNvPr>
          <p:cNvSpPr txBox="1"/>
          <p:nvPr/>
        </p:nvSpPr>
        <p:spPr>
          <a:xfrm>
            <a:off x="639319" y="4061075"/>
            <a:ext cx="4620984" cy="369332"/>
          </a:xfrm>
          <a:prstGeom prst="rect">
            <a:avLst/>
          </a:prstGeom>
          <a:noFill/>
        </p:spPr>
        <p:txBody>
          <a:bodyPr wrap="square">
            <a:spAutoFit/>
          </a:bodyPr>
          <a:lstStyle/>
          <a:p>
            <a:pPr algn="ctr"/>
            <a:r>
              <a:rPr lang="en-US" sz="1800" b="1" i="0" dirty="0">
                <a:solidFill>
                  <a:schemeClr val="tx1">
                    <a:lumMod val="50000"/>
                  </a:schemeClr>
                </a:solidFill>
                <a:effectLst/>
                <a:latin typeface="Constantia" panose="02030602050306030303" pitchFamily="18" charset="0"/>
              </a:rPr>
              <a:t>Paper implementation</a:t>
            </a:r>
            <a:endParaRPr lang="en-US" sz="1800" b="1" dirty="0">
              <a:solidFill>
                <a:schemeClr val="tx1">
                  <a:lumMod val="50000"/>
                </a:schemeClr>
              </a:solidFill>
              <a:latin typeface="Constantia" panose="02030602050306030303" pitchFamily="18" charset="0"/>
            </a:endParaRPr>
          </a:p>
        </p:txBody>
      </p:sp>
      <p:sp>
        <p:nvSpPr>
          <p:cNvPr id="17" name="Arrow: Right 16">
            <a:extLst>
              <a:ext uri="{FF2B5EF4-FFF2-40B4-BE49-F238E27FC236}">
                <a16:creationId xmlns:a16="http://schemas.microsoft.com/office/drawing/2014/main" id="{B556A64D-ADDC-4796-BE8F-D5589E8A884A}"/>
              </a:ext>
            </a:extLst>
          </p:cNvPr>
          <p:cNvSpPr/>
          <p:nvPr/>
        </p:nvSpPr>
        <p:spPr>
          <a:xfrm>
            <a:off x="5503523" y="2465614"/>
            <a:ext cx="522515" cy="32657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98600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3"/>
        <p:cNvGrpSpPr/>
        <p:nvPr/>
      </p:nvGrpSpPr>
      <p:grpSpPr>
        <a:xfrm>
          <a:off x="0" y="0"/>
          <a:ext cx="0" cy="0"/>
          <a:chOff x="0" y="0"/>
          <a:chExt cx="0" cy="0"/>
        </a:xfrm>
      </p:grpSpPr>
      <p:sp>
        <p:nvSpPr>
          <p:cNvPr id="595" name="Google Shape;595;p21"/>
          <p:cNvSpPr txBox="1">
            <a:spLocks noGrp="1"/>
          </p:cNvSpPr>
          <p:nvPr>
            <p:ph type="title"/>
          </p:nvPr>
        </p:nvSpPr>
        <p:spPr>
          <a:xfrm>
            <a:off x="747925" y="225025"/>
            <a:ext cx="61404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dirty="0">
                <a:latin typeface="Segoe UI Black" panose="020B0A02040204020203" pitchFamily="34" charset="0"/>
                <a:ea typeface="Segoe UI Black" panose="020B0A02040204020203" pitchFamily="34" charset="0"/>
              </a:rPr>
              <a:t>TIỆP CẬN DỰA TRÊN XỬ LÝ ẢNH</a:t>
            </a:r>
            <a:endParaRPr dirty="0">
              <a:latin typeface="Segoe UI Black" panose="020B0A02040204020203" pitchFamily="34" charset="0"/>
              <a:ea typeface="Segoe UI Black" panose="020B0A02040204020203" pitchFamily="34" charset="0"/>
            </a:endParaRPr>
          </a:p>
        </p:txBody>
      </p:sp>
      <p:sp>
        <p:nvSpPr>
          <p:cNvPr id="597" name="Google Shape;597;p21"/>
          <p:cNvSpPr txBox="1">
            <a:spLocks noGrp="1"/>
          </p:cNvSpPr>
          <p:nvPr>
            <p:ph type="sldNum" idx="12"/>
          </p:nvPr>
        </p:nvSpPr>
        <p:spPr>
          <a:xfrm>
            <a:off x="90619" y="4722737"/>
            <a:ext cx="5487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8</a:t>
            </a:fld>
            <a:endParaRPr/>
          </a:p>
        </p:txBody>
      </p:sp>
      <p:sp>
        <p:nvSpPr>
          <p:cNvPr id="6" name="Google Shape;596;p21">
            <a:extLst>
              <a:ext uri="{FF2B5EF4-FFF2-40B4-BE49-F238E27FC236}">
                <a16:creationId xmlns:a16="http://schemas.microsoft.com/office/drawing/2014/main" id="{6F873E7C-9690-4771-9C36-E5F79A650A56}"/>
              </a:ext>
            </a:extLst>
          </p:cNvPr>
          <p:cNvSpPr txBox="1">
            <a:spLocks noGrp="1"/>
          </p:cNvSpPr>
          <p:nvPr>
            <p:ph type="body" idx="1"/>
          </p:nvPr>
        </p:nvSpPr>
        <p:spPr>
          <a:xfrm>
            <a:off x="690325" y="1245030"/>
            <a:ext cx="5808446" cy="1065463"/>
          </a:xfrm>
          <a:prstGeom prst="rect">
            <a:avLst/>
          </a:prstGeom>
        </p:spPr>
        <p:txBody>
          <a:bodyPr spcFirstLastPara="1" wrap="square" lIns="91425" tIns="91425" rIns="91425" bIns="91425" anchor="t" anchorCtr="0">
            <a:noAutofit/>
          </a:bodyPr>
          <a:lstStyle/>
          <a:p>
            <a:r>
              <a:rPr lang="vi-VN" sz="1800" dirty="0">
                <a:latin typeface="Constantia" panose="02030602050306030303" pitchFamily="18" charset="0"/>
              </a:rPr>
              <a:t>Giai đoạn hiệu chuẩn camera</a:t>
            </a:r>
          </a:p>
          <a:p>
            <a:r>
              <a:rPr lang="vi-VN" sz="1800" dirty="0">
                <a:latin typeface="Constantia" panose="02030602050306030303" pitchFamily="18" charset="0"/>
              </a:rPr>
              <a:t>Sử dụng ma trận máy ảnh được tính toán để chỉnh sự biến dạng ảnh</a:t>
            </a:r>
            <a:endParaRPr lang="en-US" sz="1800" dirty="0">
              <a:latin typeface="Constantia" panose="02030602050306030303" pitchFamily="18" charset="0"/>
            </a:endParaRPr>
          </a:p>
        </p:txBody>
      </p:sp>
    </p:spTree>
    <p:extLst>
      <p:ext uri="{BB962C8B-B14F-4D97-AF65-F5344CB8AC3E}">
        <p14:creationId xmlns:p14="http://schemas.microsoft.com/office/powerpoint/2010/main" val="3511374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sp>
        <p:nvSpPr>
          <p:cNvPr id="547" name="Google Shape;547;p15"/>
          <p:cNvSpPr txBox="1">
            <a:spLocks noGrp="1"/>
          </p:cNvSpPr>
          <p:nvPr>
            <p:ph type="ctrTitle"/>
          </p:nvPr>
        </p:nvSpPr>
        <p:spPr>
          <a:xfrm>
            <a:off x="3210935" y="1661762"/>
            <a:ext cx="5301600" cy="1159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Transition headline</a:t>
            </a:r>
            <a:endParaRPr dirty="0"/>
          </a:p>
        </p:txBody>
      </p:sp>
      <p:sp>
        <p:nvSpPr>
          <p:cNvPr id="548" name="Google Shape;548;p15"/>
          <p:cNvSpPr txBox="1">
            <a:spLocks noGrp="1"/>
          </p:cNvSpPr>
          <p:nvPr>
            <p:ph type="subTitle" idx="1"/>
          </p:nvPr>
        </p:nvSpPr>
        <p:spPr>
          <a:xfrm>
            <a:off x="3210885" y="2864177"/>
            <a:ext cx="5301600" cy="7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Let’s start with the first set of slides</a:t>
            </a:r>
            <a:endParaRPr dirty="0"/>
          </a:p>
        </p:txBody>
      </p:sp>
    </p:spTree>
  </p:cSld>
  <p:clrMapOvr>
    <a:masterClrMapping/>
  </p:clrMapOvr>
</p:sld>
</file>

<file path=ppt/theme/theme1.xml><?xml version="1.0" encoding="utf-8"?>
<a:theme xmlns:a="http://schemas.openxmlformats.org/drawingml/2006/main" name="Friar template">
  <a:themeElements>
    <a:clrScheme name="Custom 347">
      <a:dk1>
        <a:srgbClr val="3D4965"/>
      </a:dk1>
      <a:lt1>
        <a:srgbClr val="FFFFFF"/>
      </a:lt1>
      <a:dk2>
        <a:srgbClr val="1C4587"/>
      </a:dk2>
      <a:lt2>
        <a:srgbClr val="F3F3F3"/>
      </a:lt2>
      <a:accent1>
        <a:srgbClr val="3C78D8"/>
      </a:accent1>
      <a:accent2>
        <a:srgbClr val="89ABE6"/>
      </a:accent2>
      <a:accent3>
        <a:srgbClr val="8EA3C3"/>
      </a:accent3>
      <a:accent4>
        <a:srgbClr val="EFEFEF"/>
      </a:accent4>
      <a:accent5>
        <a:srgbClr val="D9D9D9"/>
      </a:accent5>
      <a:accent6>
        <a:srgbClr val="C9DAF8"/>
      </a:accent6>
      <a:hlink>
        <a:srgbClr val="3C78D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2862</TotalTime>
  <Words>1850</Words>
  <Application>Microsoft Office PowerPoint</Application>
  <PresentationFormat>On-screen Show (16:9)</PresentationFormat>
  <Paragraphs>376</Paragraphs>
  <Slides>43</Slides>
  <Notes>42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43</vt:i4>
      </vt:variant>
    </vt:vector>
  </HeadingPairs>
  <TitlesOfParts>
    <vt:vector size="54" baseType="lpstr">
      <vt:lpstr>Calibri</vt:lpstr>
      <vt:lpstr>Montserrat</vt:lpstr>
      <vt:lpstr>Arial</vt:lpstr>
      <vt:lpstr>Constantia</vt:lpstr>
      <vt:lpstr>Lato</vt:lpstr>
      <vt:lpstr>Segoe UI</vt:lpstr>
      <vt:lpstr>Dosis</vt:lpstr>
      <vt:lpstr>Segoe UI Black</vt:lpstr>
      <vt:lpstr>Sniglet</vt:lpstr>
      <vt:lpstr>Consolas</vt:lpstr>
      <vt:lpstr>Friar template</vt:lpstr>
      <vt:lpstr>PHÁT HIỆN LÀN ĐƯỜNG CHO XE TỰ LÁI</vt:lpstr>
      <vt:lpstr>PowerPoint Presentation</vt:lpstr>
      <vt:lpstr>GIỚI THIỆU BÀI TOÁN</vt:lpstr>
      <vt:lpstr>GIỚI THIỆU BÀI TOÁN</vt:lpstr>
      <vt:lpstr>GIỚI THIỆU BÀI TOÁN</vt:lpstr>
      <vt:lpstr>CÁC HƯỚNG TIỆP CẬN CHO BÀI TOÁN</vt:lpstr>
      <vt:lpstr>TIỆP CẬN DỰA TRÊN XỬ LÝ ẢNH</vt:lpstr>
      <vt:lpstr>TIỆP CẬN DỰA TRÊN XỬ LÝ ẢNH</vt:lpstr>
      <vt:lpstr>Transition headline</vt:lpstr>
      <vt:lpstr>PowerPoint Presentation</vt:lpstr>
      <vt:lpstr>This is a slide title</vt:lpstr>
      <vt:lpstr>Big concept</vt:lpstr>
      <vt:lpstr>You can also split your content</vt:lpstr>
      <vt:lpstr>In two or three columns</vt:lpstr>
      <vt:lpstr>A picture is worth a thousand words</vt:lpstr>
      <vt:lpstr>Want big impact? Use big image.</vt:lpstr>
      <vt:lpstr>Maps</vt:lpstr>
      <vt:lpstr>89,526,124</vt:lpstr>
      <vt:lpstr>89,526,124$</vt:lpstr>
      <vt:lpstr>Our process is easy</vt:lpstr>
      <vt:lpstr>Let’s review some concepts</vt:lpstr>
      <vt:lpstr>PowerPoint Presentation</vt:lpstr>
      <vt:lpstr>Mobile Project</vt:lpstr>
      <vt:lpstr>Tablet Project</vt:lpstr>
      <vt:lpstr>Desktop Project</vt:lpstr>
      <vt:lpstr>THANKS!</vt:lpstr>
      <vt:lpstr>Credits</vt:lpstr>
      <vt:lpstr>Presentation design</vt:lpstr>
      <vt:lpstr>Extra Resources</vt:lpstr>
      <vt:lpstr>Timeline</vt:lpstr>
      <vt:lpstr>Roadmap</vt:lpstr>
      <vt:lpstr>Gantt chart</vt:lpstr>
      <vt:lpstr>SWOT Analysis</vt:lpstr>
      <vt:lpstr>Business Model Canvas</vt:lpstr>
      <vt:lpstr>Funnel</vt:lpstr>
      <vt:lpstr>Team Presentation</vt:lpstr>
      <vt:lpstr>Competitor Matrix</vt:lpstr>
      <vt:lpstr>Weekly Planner</vt:lpstr>
      <vt:lpstr>PowerPoint Presentation</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Khánh Nguyễn Quốc</cp:lastModifiedBy>
  <cp:revision>18</cp:revision>
  <dcterms:modified xsi:type="dcterms:W3CDTF">2023-05-28T03:43:18Z</dcterms:modified>
</cp:coreProperties>
</file>